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4"/>
  </p:sldMasterIdLst>
  <p:notesMasterIdLst>
    <p:notesMasterId r:id="rId15"/>
  </p:notesMasterIdLst>
  <p:handoutMasterIdLst>
    <p:handoutMasterId r:id="rId16"/>
  </p:handoutMasterIdLst>
  <p:sldIdLst>
    <p:sldId id="295" r:id="rId5"/>
    <p:sldId id="303" r:id="rId6"/>
    <p:sldId id="315" r:id="rId7"/>
    <p:sldId id="282" r:id="rId8"/>
    <p:sldId id="317" r:id="rId9"/>
    <p:sldId id="314" r:id="rId10"/>
    <p:sldId id="319" r:id="rId11"/>
    <p:sldId id="311" r:id="rId12"/>
    <p:sldId id="312" r:id="rId13"/>
    <p:sldId id="302" r:id="rId14"/>
  </p:sldIdLst>
  <p:sldSz cx="10693400" cy="7561263"/>
  <p:notesSz cx="6797675" cy="9926638"/>
  <p:defaultTextStyle>
    <a:defPPr>
      <a:defRPr lang="de-DE"/>
    </a:defPPr>
    <a:lvl1pPr algn="l" rtl="0" fontAlgn="base">
      <a:spcBef>
        <a:spcPct val="0"/>
      </a:spcBef>
      <a:spcAft>
        <a:spcPct val="0"/>
      </a:spcAft>
      <a:defRPr sz="2800" b="1" kern="1200">
        <a:solidFill>
          <a:schemeClr val="tx2"/>
        </a:solidFill>
        <a:latin typeface="Arial" charset="0"/>
        <a:ea typeface="ＭＳ Ｐゴシック" charset="0"/>
        <a:cs typeface="ＭＳ Ｐゴシック" charset="0"/>
      </a:defRPr>
    </a:lvl1pPr>
    <a:lvl2pPr marL="457200" algn="l" rtl="0" fontAlgn="base">
      <a:spcBef>
        <a:spcPct val="0"/>
      </a:spcBef>
      <a:spcAft>
        <a:spcPct val="0"/>
      </a:spcAft>
      <a:defRPr sz="2800" b="1" kern="1200">
        <a:solidFill>
          <a:schemeClr val="tx2"/>
        </a:solidFill>
        <a:latin typeface="Arial" charset="0"/>
        <a:ea typeface="ＭＳ Ｐゴシック" charset="0"/>
        <a:cs typeface="ＭＳ Ｐゴシック" charset="0"/>
      </a:defRPr>
    </a:lvl2pPr>
    <a:lvl3pPr marL="914400" algn="l" rtl="0" fontAlgn="base">
      <a:spcBef>
        <a:spcPct val="0"/>
      </a:spcBef>
      <a:spcAft>
        <a:spcPct val="0"/>
      </a:spcAft>
      <a:defRPr sz="2800" b="1" kern="1200">
        <a:solidFill>
          <a:schemeClr val="tx2"/>
        </a:solidFill>
        <a:latin typeface="Arial" charset="0"/>
        <a:ea typeface="ＭＳ Ｐゴシック" charset="0"/>
        <a:cs typeface="ＭＳ Ｐゴシック" charset="0"/>
      </a:defRPr>
    </a:lvl3pPr>
    <a:lvl4pPr marL="1371600" algn="l" rtl="0" fontAlgn="base">
      <a:spcBef>
        <a:spcPct val="0"/>
      </a:spcBef>
      <a:spcAft>
        <a:spcPct val="0"/>
      </a:spcAft>
      <a:defRPr sz="2800" b="1" kern="1200">
        <a:solidFill>
          <a:schemeClr val="tx2"/>
        </a:solidFill>
        <a:latin typeface="Arial" charset="0"/>
        <a:ea typeface="ＭＳ Ｐゴシック" charset="0"/>
        <a:cs typeface="ＭＳ Ｐゴシック" charset="0"/>
      </a:defRPr>
    </a:lvl4pPr>
    <a:lvl5pPr marL="1828800" algn="l" rtl="0" fontAlgn="base">
      <a:spcBef>
        <a:spcPct val="0"/>
      </a:spcBef>
      <a:spcAft>
        <a:spcPct val="0"/>
      </a:spcAft>
      <a:defRPr sz="2800" b="1" kern="1200">
        <a:solidFill>
          <a:schemeClr val="tx2"/>
        </a:solidFill>
        <a:latin typeface="Arial" charset="0"/>
        <a:ea typeface="ＭＳ Ｐゴシック" charset="0"/>
        <a:cs typeface="ＭＳ Ｐゴシック" charset="0"/>
      </a:defRPr>
    </a:lvl5pPr>
    <a:lvl6pPr marL="2286000" algn="l" defTabSz="457200" rtl="0" eaLnBrk="1" latinLnBrk="0" hangingPunct="1">
      <a:defRPr sz="2800" b="1" kern="1200">
        <a:solidFill>
          <a:schemeClr val="tx2"/>
        </a:solidFill>
        <a:latin typeface="Arial" charset="0"/>
        <a:ea typeface="ＭＳ Ｐゴシック" charset="0"/>
        <a:cs typeface="ＭＳ Ｐゴシック" charset="0"/>
      </a:defRPr>
    </a:lvl6pPr>
    <a:lvl7pPr marL="2743200" algn="l" defTabSz="457200" rtl="0" eaLnBrk="1" latinLnBrk="0" hangingPunct="1">
      <a:defRPr sz="2800" b="1" kern="1200">
        <a:solidFill>
          <a:schemeClr val="tx2"/>
        </a:solidFill>
        <a:latin typeface="Arial" charset="0"/>
        <a:ea typeface="ＭＳ Ｐゴシック" charset="0"/>
        <a:cs typeface="ＭＳ Ｐゴシック" charset="0"/>
      </a:defRPr>
    </a:lvl7pPr>
    <a:lvl8pPr marL="3200400" algn="l" defTabSz="457200" rtl="0" eaLnBrk="1" latinLnBrk="0" hangingPunct="1">
      <a:defRPr sz="2800" b="1" kern="1200">
        <a:solidFill>
          <a:schemeClr val="tx2"/>
        </a:solidFill>
        <a:latin typeface="Arial" charset="0"/>
        <a:ea typeface="ＭＳ Ｐゴシック" charset="0"/>
        <a:cs typeface="ＭＳ Ｐゴシック" charset="0"/>
      </a:defRPr>
    </a:lvl8pPr>
    <a:lvl9pPr marL="3657600" algn="l" defTabSz="457200" rtl="0" eaLnBrk="1" latinLnBrk="0" hangingPunct="1">
      <a:defRPr sz="2800" b="1" kern="1200">
        <a:solidFill>
          <a:schemeClr val="tx2"/>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381">
          <p15:clr>
            <a:srgbClr val="A4A3A4"/>
          </p15:clr>
        </p15:guide>
        <p15:guide id="2" orient="horz" pos="4547">
          <p15:clr>
            <a:srgbClr val="A4A3A4"/>
          </p15:clr>
        </p15:guide>
        <p15:guide id="3" orient="horz" pos="4268">
          <p15:clr>
            <a:srgbClr val="A4A3A4"/>
          </p15:clr>
        </p15:guide>
        <p15:guide id="4" orient="horz" pos="1182">
          <p15:clr>
            <a:srgbClr val="A4A3A4"/>
          </p15:clr>
        </p15:guide>
        <p15:guide id="5" pos="534">
          <p15:clr>
            <a:srgbClr val="A4A3A4"/>
          </p15:clr>
        </p15:guide>
        <p15:guide id="6" pos="6214">
          <p15:clr>
            <a:srgbClr val="A4A3A4"/>
          </p15:clr>
        </p15:guide>
        <p15:guide id="7" pos="301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48DD4"/>
    <a:srgbClr val="AADC05"/>
    <a:srgbClr val="F0B600"/>
    <a:srgbClr val="0064B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A080F4-DA50-4803-8A3F-CC47B8630926}" v="2" dt="2022-12-05T07:11:26.880"/>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727" autoAdjust="0"/>
  </p:normalViewPr>
  <p:slideViewPr>
    <p:cSldViewPr snapToGrid="0">
      <p:cViewPr varScale="1">
        <p:scale>
          <a:sx n="65" d="100"/>
          <a:sy n="65" d="100"/>
        </p:scale>
        <p:origin x="2622" y="66"/>
      </p:cViewPr>
      <p:guideLst>
        <p:guide orient="horz" pos="2381"/>
        <p:guide orient="horz" pos="4547"/>
        <p:guide orient="horz" pos="4268"/>
        <p:guide orient="horz" pos="1182"/>
        <p:guide pos="534"/>
        <p:guide pos="6214"/>
        <p:guide pos="3010"/>
      </p:guideLst>
    </p:cSldViewPr>
  </p:slideViewPr>
  <p:notesTextViewPr>
    <p:cViewPr>
      <p:scale>
        <a:sx n="1" d="1"/>
        <a:sy n="1" d="1"/>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bwMode="auto">
          <a:xfrm>
            <a:off x="0" y="1"/>
            <a:ext cx="2946400" cy="496889"/>
          </a:xfrm>
          <a:prstGeom prst="rect">
            <a:avLst/>
          </a:prstGeom>
          <a:noFill/>
          <a:ln>
            <a:noFill/>
          </a:ln>
          <a:effectLst/>
        </p:spPr>
        <p:txBody>
          <a:bodyPr vert="horz" wrap="square" lIns="91440" tIns="45720" rIns="91440" bIns="45720" numCol="1" anchor="t" anchorCtr="0" compatLnSpc="1">
            <a:prstTxWarp prst="textNoShape">
              <a:avLst/>
            </a:prstTxWarp>
          </a:bodyPr>
          <a:lstStyle>
            <a:lvl1pPr>
              <a:lnSpc>
                <a:spcPct val="100000"/>
              </a:lnSpc>
              <a:spcAft>
                <a:spcPct val="0"/>
              </a:spcAft>
              <a:defRPr sz="1200" b="0">
                <a:solidFill>
                  <a:schemeClr val="tx1"/>
                </a:solidFill>
                <a:ea typeface="+mn-ea"/>
                <a:cs typeface="+mn-cs"/>
              </a:defRPr>
            </a:lvl1pPr>
          </a:lstStyle>
          <a:p>
            <a:pPr>
              <a:defRPr/>
            </a:pPr>
            <a:endParaRPr lang="de-CH" altLang="de-DE"/>
          </a:p>
        </p:txBody>
      </p:sp>
      <p:sp>
        <p:nvSpPr>
          <p:cNvPr id="67587" name="Rectangle 3"/>
          <p:cNvSpPr>
            <a:spLocks noGrp="1" noChangeArrowheads="1"/>
          </p:cNvSpPr>
          <p:nvPr>
            <p:ph type="dt" sz="quarter" idx="1"/>
          </p:nvPr>
        </p:nvSpPr>
        <p:spPr bwMode="auto">
          <a:xfrm>
            <a:off x="3849689" y="1"/>
            <a:ext cx="2946400" cy="496889"/>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lnSpc>
                <a:spcPct val="100000"/>
              </a:lnSpc>
              <a:spcAft>
                <a:spcPct val="0"/>
              </a:spcAft>
              <a:defRPr sz="1200" b="0">
                <a:solidFill>
                  <a:schemeClr val="tx1"/>
                </a:solidFill>
                <a:ea typeface="+mn-ea"/>
                <a:cs typeface="+mn-cs"/>
              </a:defRPr>
            </a:lvl1pPr>
          </a:lstStyle>
          <a:p>
            <a:pPr>
              <a:defRPr/>
            </a:pPr>
            <a:endParaRPr lang="de-CH" altLang="de-DE"/>
          </a:p>
        </p:txBody>
      </p:sp>
      <p:sp>
        <p:nvSpPr>
          <p:cNvPr id="67588" name="Rectangle 4"/>
          <p:cNvSpPr>
            <a:spLocks noGrp="1" noChangeArrowheads="1"/>
          </p:cNvSpPr>
          <p:nvPr>
            <p:ph type="ftr" sz="quarter" idx="2"/>
          </p:nvPr>
        </p:nvSpPr>
        <p:spPr bwMode="auto">
          <a:xfrm>
            <a:off x="0" y="9428164"/>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a:lnSpc>
                <a:spcPct val="100000"/>
              </a:lnSpc>
              <a:spcAft>
                <a:spcPct val="0"/>
              </a:spcAft>
              <a:defRPr sz="1200" b="0">
                <a:solidFill>
                  <a:schemeClr val="tx1"/>
                </a:solidFill>
                <a:ea typeface="+mn-ea"/>
                <a:cs typeface="+mn-cs"/>
              </a:defRPr>
            </a:lvl1pPr>
          </a:lstStyle>
          <a:p>
            <a:pPr>
              <a:defRPr/>
            </a:pPr>
            <a:endParaRPr lang="de-CH" altLang="de-DE"/>
          </a:p>
        </p:txBody>
      </p:sp>
      <p:sp>
        <p:nvSpPr>
          <p:cNvPr id="67589" name="Rectangle 5"/>
          <p:cNvSpPr>
            <a:spLocks noGrp="1" noChangeArrowheads="1"/>
          </p:cNvSpPr>
          <p:nvPr>
            <p:ph type="sldNum" sz="quarter" idx="3"/>
          </p:nvPr>
        </p:nvSpPr>
        <p:spPr bwMode="auto">
          <a:xfrm>
            <a:off x="3849689" y="9428164"/>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b="0" smtClean="0">
                <a:solidFill>
                  <a:schemeClr val="tx1"/>
                </a:solidFill>
                <a:cs typeface="Arial" charset="0"/>
              </a:defRPr>
            </a:lvl1pPr>
          </a:lstStyle>
          <a:p>
            <a:pPr>
              <a:defRPr/>
            </a:pPr>
            <a:fld id="{86C5171B-4FD8-734E-AE1E-2AA9B0F15EB0}" type="slidenum">
              <a:rPr lang="de-CH"/>
              <a:pPr>
                <a:defRPr/>
              </a:pPr>
              <a:t>‹#›</a:t>
            </a:fld>
            <a:endParaRPr lang="de-CH"/>
          </a:p>
        </p:txBody>
      </p:sp>
    </p:spTree>
    <p:extLst>
      <p:ext uri="{BB962C8B-B14F-4D97-AF65-F5344CB8AC3E}">
        <p14:creationId xmlns:p14="http://schemas.microsoft.com/office/powerpoint/2010/main" val="20166026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2946400" cy="496889"/>
          </a:xfrm>
          <a:prstGeom prst="rect">
            <a:avLst/>
          </a:prstGeom>
          <a:noFill/>
          <a:ln>
            <a:noFill/>
          </a:ln>
          <a:effectLst/>
        </p:spPr>
        <p:txBody>
          <a:bodyPr vert="horz" wrap="square" lIns="91440" tIns="45720" rIns="91440" bIns="45720" numCol="1" anchor="t" anchorCtr="0" compatLnSpc="1">
            <a:prstTxWarp prst="textNoShape">
              <a:avLst/>
            </a:prstTxWarp>
          </a:bodyPr>
          <a:lstStyle>
            <a:lvl1pPr>
              <a:lnSpc>
                <a:spcPct val="100000"/>
              </a:lnSpc>
              <a:spcAft>
                <a:spcPct val="0"/>
              </a:spcAft>
              <a:defRPr sz="1200" b="0">
                <a:solidFill>
                  <a:schemeClr val="tx1"/>
                </a:solidFill>
                <a:ea typeface="+mn-ea"/>
                <a:cs typeface="+mn-cs"/>
              </a:defRPr>
            </a:lvl1pPr>
          </a:lstStyle>
          <a:p>
            <a:pPr>
              <a:defRPr/>
            </a:pPr>
            <a:endParaRPr lang="de-DE" altLang="de-DE"/>
          </a:p>
        </p:txBody>
      </p:sp>
      <p:sp>
        <p:nvSpPr>
          <p:cNvPr id="5123" name="Rectangle 3"/>
          <p:cNvSpPr>
            <a:spLocks noGrp="1" noChangeArrowheads="1"/>
          </p:cNvSpPr>
          <p:nvPr>
            <p:ph type="dt" idx="1"/>
          </p:nvPr>
        </p:nvSpPr>
        <p:spPr bwMode="auto">
          <a:xfrm>
            <a:off x="3849689" y="1"/>
            <a:ext cx="2946400" cy="496889"/>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lnSpc>
                <a:spcPct val="100000"/>
              </a:lnSpc>
              <a:spcAft>
                <a:spcPct val="0"/>
              </a:spcAft>
              <a:defRPr sz="1200" b="0">
                <a:solidFill>
                  <a:schemeClr val="tx1"/>
                </a:solidFill>
                <a:ea typeface="+mn-ea"/>
                <a:cs typeface="+mn-cs"/>
              </a:defRPr>
            </a:lvl1pPr>
          </a:lstStyle>
          <a:p>
            <a:pPr>
              <a:defRPr/>
            </a:pPr>
            <a:endParaRPr lang="de-DE" altLang="de-DE"/>
          </a:p>
        </p:txBody>
      </p:sp>
      <p:sp>
        <p:nvSpPr>
          <p:cNvPr id="13316" name="Rectangle 4"/>
          <p:cNvSpPr>
            <a:spLocks noGrp="1" noRot="1" noChangeAspect="1" noChangeArrowheads="1" noTextEdit="1"/>
          </p:cNvSpPr>
          <p:nvPr>
            <p:ph type="sldImg" idx="2"/>
          </p:nvPr>
        </p:nvSpPr>
        <p:spPr bwMode="auto">
          <a:xfrm>
            <a:off x="766763" y="744538"/>
            <a:ext cx="5264150"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125" name="Rectangle 5"/>
          <p:cNvSpPr>
            <a:spLocks noGrp="1" noChangeArrowheads="1"/>
          </p:cNvSpPr>
          <p:nvPr>
            <p:ph type="body" sz="quarter" idx="3"/>
          </p:nvPr>
        </p:nvSpPr>
        <p:spPr bwMode="auto">
          <a:xfrm>
            <a:off x="679451" y="4714876"/>
            <a:ext cx="5438775" cy="44672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5126" name="Rectangle 6"/>
          <p:cNvSpPr>
            <a:spLocks noGrp="1" noChangeArrowheads="1"/>
          </p:cNvSpPr>
          <p:nvPr>
            <p:ph type="ftr" sz="quarter" idx="4"/>
          </p:nvPr>
        </p:nvSpPr>
        <p:spPr bwMode="auto">
          <a:xfrm>
            <a:off x="0" y="9428164"/>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a:lnSpc>
                <a:spcPct val="100000"/>
              </a:lnSpc>
              <a:spcAft>
                <a:spcPct val="0"/>
              </a:spcAft>
              <a:defRPr sz="1200" b="0">
                <a:solidFill>
                  <a:schemeClr val="tx1"/>
                </a:solidFill>
                <a:ea typeface="+mn-ea"/>
                <a:cs typeface="+mn-cs"/>
              </a:defRPr>
            </a:lvl1pPr>
          </a:lstStyle>
          <a:p>
            <a:pPr>
              <a:defRPr/>
            </a:pPr>
            <a:endParaRPr lang="de-DE" altLang="de-DE"/>
          </a:p>
        </p:txBody>
      </p:sp>
      <p:sp>
        <p:nvSpPr>
          <p:cNvPr id="5127" name="Rectangle 7"/>
          <p:cNvSpPr>
            <a:spLocks noGrp="1" noChangeArrowheads="1"/>
          </p:cNvSpPr>
          <p:nvPr>
            <p:ph type="sldNum" sz="quarter" idx="5"/>
          </p:nvPr>
        </p:nvSpPr>
        <p:spPr bwMode="auto">
          <a:xfrm>
            <a:off x="3849689" y="9428164"/>
            <a:ext cx="2946400" cy="496887"/>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b="0" smtClean="0">
                <a:solidFill>
                  <a:schemeClr val="tx1"/>
                </a:solidFill>
                <a:cs typeface="Arial" charset="0"/>
              </a:defRPr>
            </a:lvl1pPr>
          </a:lstStyle>
          <a:p>
            <a:pPr>
              <a:defRPr/>
            </a:pPr>
            <a:fld id="{2382EFAF-E6E7-6C4F-926E-1DFE819851E9}" type="slidenum">
              <a:rPr lang="de-DE"/>
              <a:pPr>
                <a:defRPr/>
              </a:pPr>
              <a:t>‹#›</a:t>
            </a:fld>
            <a:endParaRPr lang="de-DE"/>
          </a:p>
        </p:txBody>
      </p:sp>
    </p:spTree>
    <p:extLst>
      <p:ext uri="{BB962C8B-B14F-4D97-AF65-F5344CB8AC3E}">
        <p14:creationId xmlns:p14="http://schemas.microsoft.com/office/powerpoint/2010/main" val="30582800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aseline="0"/>
              <a:t>Welcome: CG</a:t>
            </a:r>
          </a:p>
        </p:txBody>
      </p:sp>
      <p:sp>
        <p:nvSpPr>
          <p:cNvPr id="4" name="Foliennummernplatzhalter 3"/>
          <p:cNvSpPr>
            <a:spLocks noGrp="1"/>
          </p:cNvSpPr>
          <p:nvPr>
            <p:ph type="sldNum" sz="quarter" idx="10"/>
          </p:nvPr>
        </p:nvSpPr>
        <p:spPr/>
        <p:txBody>
          <a:bodyPr/>
          <a:lstStyle/>
          <a:p>
            <a:pPr>
              <a:defRPr/>
            </a:pPr>
            <a:fld id="{2382EFAF-E6E7-6C4F-926E-1DFE819851E9}" type="slidenum">
              <a:rPr lang="de-DE" smtClean="0"/>
              <a:pPr>
                <a:defRPr/>
              </a:pPr>
              <a:t>1</a:t>
            </a:fld>
            <a:endParaRPr lang="de-DE"/>
          </a:p>
        </p:txBody>
      </p:sp>
    </p:spTree>
    <p:extLst>
      <p:ext uri="{BB962C8B-B14F-4D97-AF65-F5344CB8AC3E}">
        <p14:creationId xmlns:p14="http://schemas.microsoft.com/office/powerpoint/2010/main" val="2152136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a:defRPr/>
            </a:pPr>
            <a:fld id="{2382EFAF-E6E7-6C4F-926E-1DFE819851E9}" type="slidenum">
              <a:rPr lang="de-DE" smtClean="0"/>
              <a:pPr>
                <a:defRPr/>
              </a:pPr>
              <a:t>10</a:t>
            </a:fld>
            <a:endParaRPr lang="de-DE"/>
          </a:p>
        </p:txBody>
      </p:sp>
    </p:spTree>
    <p:extLst>
      <p:ext uri="{BB962C8B-B14F-4D97-AF65-F5344CB8AC3E}">
        <p14:creationId xmlns:p14="http://schemas.microsoft.com/office/powerpoint/2010/main" val="1743459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DKR </a:t>
            </a:r>
            <a:r>
              <a:rPr lang="de-CH" err="1"/>
              <a:t>slides</a:t>
            </a:r>
            <a:r>
              <a:rPr lang="de-CH"/>
              <a:t> 6 and 7</a:t>
            </a:r>
          </a:p>
          <a:p>
            <a:endParaRPr lang="de-CH"/>
          </a:p>
          <a:p>
            <a:pPr>
              <a:defRPr/>
            </a:pPr>
            <a:r>
              <a:rPr lang="de-DE" sz="1200" b="0" kern="1200" baseline="0">
                <a:solidFill>
                  <a:schemeClr val="tx1"/>
                </a:solidFill>
                <a:latin typeface="Arial" charset="0"/>
                <a:ea typeface="ＭＳ Ｐゴシック" charset="0"/>
                <a:cs typeface="ＭＳ Ｐゴシック" charset="0"/>
              </a:rPr>
              <a:t>DKR: </a:t>
            </a:r>
            <a:r>
              <a:rPr lang="de-DE" sz="1200" b="0" kern="1200" baseline="0" err="1">
                <a:solidFill>
                  <a:schemeClr val="tx1"/>
                </a:solidFill>
                <a:latin typeface="Arial" charset="0"/>
                <a:ea typeface="ＭＳ Ｐゴシック" charset="0"/>
                <a:cs typeface="ＭＳ Ｐゴシック" charset="0"/>
              </a:rPr>
              <a:t>It</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is</a:t>
            </a:r>
            <a:r>
              <a:rPr lang="de-DE" sz="1200" b="0" kern="1200" baseline="0">
                <a:solidFill>
                  <a:schemeClr val="tx1"/>
                </a:solidFill>
                <a:latin typeface="Arial" charset="0"/>
                <a:ea typeface="ＭＳ Ｐゴシック" charset="0"/>
                <a:cs typeface="ＭＳ Ｐゴシック" charset="0"/>
              </a:rPr>
              <a:t> a </a:t>
            </a:r>
            <a:r>
              <a:rPr lang="de-DE" sz="1200" b="0" kern="1200" baseline="0" err="1">
                <a:solidFill>
                  <a:schemeClr val="tx1"/>
                </a:solidFill>
                <a:latin typeface="Arial" charset="0"/>
                <a:ea typeface="ＭＳ Ｐゴシック" charset="0"/>
                <a:cs typeface="ＭＳ Ｐゴシック" charset="0"/>
              </a:rPr>
              <a:t>truly</a:t>
            </a:r>
            <a:r>
              <a:rPr lang="de-DE" sz="1200" b="0" kern="1200" baseline="0">
                <a:solidFill>
                  <a:schemeClr val="tx1"/>
                </a:solidFill>
                <a:latin typeface="Arial" charset="0"/>
                <a:ea typeface="ＭＳ Ｐゴシック" charset="0"/>
                <a:cs typeface="ＭＳ Ｐゴシック" charset="0"/>
              </a:rPr>
              <a:t> international </a:t>
            </a:r>
            <a:r>
              <a:rPr lang="de-DE" sz="1200" b="0" kern="1200" baseline="0" err="1">
                <a:solidFill>
                  <a:schemeClr val="tx1"/>
                </a:solidFill>
                <a:latin typeface="Arial" charset="0"/>
                <a:ea typeface="ＭＳ Ｐゴシック" charset="0"/>
                <a:cs typeface="ＭＳ Ｐゴシック" charset="0"/>
              </a:rPr>
              <a:t>programme</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receive</a:t>
            </a:r>
            <a:r>
              <a:rPr lang="de-DE" sz="1200" b="0" kern="1200" baseline="0">
                <a:solidFill>
                  <a:schemeClr val="tx1"/>
                </a:solidFill>
                <a:latin typeface="Arial" charset="0"/>
                <a:ea typeface="ＭＳ Ｐゴシック" charset="0"/>
                <a:cs typeface="ＭＳ Ｐゴシック" charset="0"/>
              </a:rPr>
              <a:t> high </a:t>
            </a:r>
            <a:r>
              <a:rPr lang="de-DE" sz="1200" b="0" kern="1200" baseline="0" err="1">
                <a:solidFill>
                  <a:schemeClr val="tx1"/>
                </a:solidFill>
                <a:latin typeface="Arial" charset="0"/>
                <a:ea typeface="ＭＳ Ｐゴシック" charset="0"/>
                <a:cs typeface="ＭＳ Ｐゴシック" charset="0"/>
              </a:rPr>
              <a:t>quality</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education</a:t>
            </a:r>
            <a:r>
              <a:rPr lang="de-DE" sz="1200" b="0" kern="1200" baseline="0">
                <a:solidFill>
                  <a:schemeClr val="tx1"/>
                </a:solidFill>
                <a:latin typeface="Arial" charset="0"/>
                <a:ea typeface="ＭＳ Ｐゴシック" charset="0"/>
                <a:cs typeface="ＭＳ Ｐゴシック" charset="0"/>
              </a:rPr>
              <a:t>, in </a:t>
            </a:r>
            <a:r>
              <a:rPr lang="de-DE" sz="1200" b="0" kern="1200" baseline="0" err="1">
                <a:solidFill>
                  <a:schemeClr val="tx1"/>
                </a:solidFill>
                <a:latin typeface="Arial" charset="0"/>
                <a:ea typeface="ＭＳ Ｐゴシック" charset="0"/>
                <a:cs typeface="ＭＳ Ｐゴシック" charset="0"/>
              </a:rPr>
              <a:t>five</a:t>
            </a:r>
            <a:r>
              <a:rPr lang="de-DE" sz="1200" b="0" kern="1200" baseline="0">
                <a:solidFill>
                  <a:schemeClr val="tx1"/>
                </a:solidFill>
                <a:latin typeface="Arial" charset="0"/>
                <a:ea typeface="ＭＳ Ｐゴシック" charset="0"/>
                <a:cs typeface="ＭＳ Ｐゴシック" charset="0"/>
              </a:rPr>
              <a:t> different countries in Europe, </a:t>
            </a:r>
            <a:r>
              <a:rPr lang="de-DE" sz="1200" b="0" kern="1200" baseline="0" err="1">
                <a:solidFill>
                  <a:schemeClr val="tx1"/>
                </a:solidFill>
                <a:latin typeface="Arial" charset="0"/>
                <a:ea typeface="ＭＳ Ｐゴシック" charset="0"/>
                <a:cs typeface="ＭＳ Ｐゴシック" charset="0"/>
              </a:rPr>
              <a:t>with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faculty</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from</a:t>
            </a:r>
            <a:r>
              <a:rPr lang="de-DE" sz="1200" b="0" kern="1200" baseline="0">
                <a:solidFill>
                  <a:schemeClr val="tx1"/>
                </a:solidFill>
                <a:latin typeface="Arial" charset="0"/>
                <a:ea typeface="ＭＳ Ｐゴシック" charset="0"/>
                <a:cs typeface="ＭＳ Ｐゴシック" charset="0"/>
              </a:rPr>
              <a:t> all </a:t>
            </a:r>
            <a:r>
              <a:rPr lang="de-DE" sz="1200" b="0" kern="1200" baseline="0" err="1">
                <a:solidFill>
                  <a:schemeClr val="tx1"/>
                </a:solidFill>
                <a:latin typeface="Arial" charset="0"/>
                <a:ea typeface="ＭＳ Ｐゴシック" charset="0"/>
                <a:cs typeface="ＭＳ Ｐゴシック" charset="0"/>
              </a:rPr>
              <a:t>these</a:t>
            </a:r>
            <a:r>
              <a:rPr lang="de-DE" sz="1200" b="0" kern="1200" baseline="0">
                <a:solidFill>
                  <a:schemeClr val="tx1"/>
                </a:solidFill>
                <a:latin typeface="Arial" charset="0"/>
                <a:ea typeface="ＭＳ Ｐゴシック" charset="0"/>
                <a:cs typeface="ＭＳ Ｐゴシック" charset="0"/>
              </a:rPr>
              <a:t> countries – </a:t>
            </a:r>
            <a:r>
              <a:rPr lang="de-DE" sz="1200" b="0" kern="1200" baseline="0" err="1">
                <a:solidFill>
                  <a:schemeClr val="tx1"/>
                </a:solidFill>
                <a:latin typeface="Arial" charset="0"/>
                <a:ea typeface="ＭＳ Ｐゴシック" charset="0"/>
                <a:cs typeface="ＭＳ Ｐゴシック" charset="0"/>
              </a:rPr>
              <a:t>which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gives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access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to</a:t>
            </a:r>
            <a:r>
              <a:rPr lang="de-DE" sz="1200" b="0" kern="1200" baseline="0">
                <a:solidFill>
                  <a:schemeClr val="tx1"/>
                </a:solidFill>
                <a:latin typeface="Arial" charset="0"/>
                <a:ea typeface="ＭＳ Ｐゴシック" charset="0"/>
                <a:cs typeface="ＭＳ Ｐゴシック" charset="0"/>
              </a:rPr>
              <a:t> an international network of </a:t>
            </a:r>
            <a:r>
              <a:rPr lang="de-DE" sz="1200" b="0" kern="1200" baseline="0" err="1">
                <a:solidFill>
                  <a:schemeClr val="tx1"/>
                </a:solidFill>
                <a:latin typeface="Arial" charset="0"/>
                <a:ea typeface="ＭＳ Ｐゴシック" charset="0"/>
                <a:cs typeface="ＭＳ Ｐゴシック" charset="0"/>
              </a:rPr>
              <a:t>OT‘s</a:t>
            </a:r>
            <a:r>
              <a:rPr lang="de-DE" sz="1200" b="0" kern="1200" baseline="0">
                <a:solidFill>
                  <a:schemeClr val="tx1"/>
                </a:solidFill>
                <a:latin typeface="Arial" charset="0"/>
                <a:ea typeface="ＭＳ Ｐゴシック" charset="0"/>
                <a:cs typeface="ＭＳ Ｐゴシック" charset="0"/>
              </a:rPr>
              <a:t> and OT </a:t>
            </a:r>
            <a:r>
              <a:rPr lang="de-DE" sz="1200" b="0" kern="1200" baseline="0" err="1">
                <a:solidFill>
                  <a:schemeClr val="tx1"/>
                </a:solidFill>
                <a:latin typeface="Arial" charset="0"/>
                <a:ea typeface="ＭＳ Ｐゴシック" charset="0"/>
                <a:cs typeface="ＭＳ Ｐゴシック" charset="0"/>
              </a:rPr>
              <a:t>researchers</a:t>
            </a:r>
            <a:r>
              <a:rPr lang="de-DE" sz="1200" b="0" kern="1200" baseline="0">
                <a:solidFill>
                  <a:schemeClr val="tx1"/>
                </a:solidFill>
                <a:latin typeface="Arial" charset="0"/>
                <a:ea typeface="ＭＳ Ｐゴシック" charset="0"/>
                <a:cs typeface="ＭＳ Ｐゴシック" charset="0"/>
              </a:rPr>
              <a:t>. And still, </a:t>
            </a: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can</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study</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from</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home</a:t>
            </a:r>
            <a:r>
              <a:rPr lang="de-DE" sz="1200" b="0" kern="1200" baseline="0">
                <a:solidFill>
                  <a:schemeClr val="tx1"/>
                </a:solidFill>
                <a:latin typeface="Arial" charset="0"/>
                <a:ea typeface="ＭＳ Ｐゴシック" charset="0"/>
                <a:cs typeface="ＭＳ Ｐゴシック" charset="0"/>
              </a:rPr>
              <a:t>…</a:t>
            </a:r>
          </a:p>
          <a:p>
            <a:pPr>
              <a:defRPr/>
            </a:pPr>
            <a:endParaRPr lang="de-DE" sz="1200" b="0" kern="1200" baseline="0">
              <a:solidFill>
                <a:schemeClr val="tx1"/>
              </a:solidFill>
              <a:latin typeface="Arial" charset="0"/>
              <a:ea typeface="ＭＳ Ｐゴシック" charset="0"/>
              <a:cs typeface="ＭＳ Ｐゴシック" charset="0"/>
            </a:endParaRPr>
          </a:p>
          <a:p>
            <a:pPr>
              <a:defRPr/>
            </a:pP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study</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with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students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from</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usually</a:t>
            </a:r>
            <a:r>
              <a:rPr lang="de-DE" sz="1200" b="0" kern="1200" baseline="0">
                <a:solidFill>
                  <a:schemeClr val="tx1"/>
                </a:solidFill>
                <a:latin typeface="Arial" charset="0"/>
                <a:ea typeface="ＭＳ Ｐゴシック" charset="0"/>
                <a:cs typeface="ＭＳ Ｐゴシック" charset="0"/>
              </a:rPr>
              <a:t> at least 6 different countries in </a:t>
            </a:r>
            <a:r>
              <a:rPr lang="de-DE" sz="1200" b="0" kern="1200" baseline="0" err="1">
                <a:solidFill>
                  <a:schemeClr val="tx1"/>
                </a:solidFill>
                <a:latin typeface="Arial" charset="0"/>
                <a:ea typeface="ＭＳ Ｐゴシック" charset="0"/>
                <a:cs typeface="ＭＳ Ｐゴシック" charset="0"/>
              </a:rPr>
              <a:t>small</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classes</a:t>
            </a:r>
            <a:r>
              <a:rPr lang="de-DE" sz="1200" b="0" kern="1200" baseline="0">
                <a:solidFill>
                  <a:schemeClr val="tx1"/>
                </a:solidFill>
                <a:latin typeface="Arial" charset="0"/>
                <a:ea typeface="ＭＳ Ｐゴシック" charset="0"/>
                <a:cs typeface="ＭＳ Ｐゴシック" charset="0"/>
              </a:rPr>
              <a:t> of </a:t>
            </a:r>
            <a:r>
              <a:rPr lang="de-DE" sz="1200" b="0" kern="1200" baseline="0" err="1">
                <a:solidFill>
                  <a:schemeClr val="tx1"/>
                </a:solidFill>
                <a:latin typeface="Arial" charset="0"/>
                <a:ea typeface="ＭＳ Ｐゴシック" charset="0"/>
                <a:cs typeface="ＭＳ Ｐゴシック" charset="0"/>
              </a:rPr>
              <a:t>about</a:t>
            </a:r>
            <a:r>
              <a:rPr lang="de-DE" sz="1200" b="0" kern="1200" baseline="0">
                <a:solidFill>
                  <a:schemeClr val="tx1"/>
                </a:solidFill>
                <a:latin typeface="Arial" charset="0"/>
                <a:ea typeface="ＭＳ Ｐゴシック" charset="0"/>
                <a:cs typeface="ＭＳ Ｐゴシック" charset="0"/>
              </a:rPr>
              <a:t> 25-30 </a:t>
            </a:r>
            <a:r>
              <a:rPr lang="de-DE" sz="1200" b="0" kern="1200" baseline="0" err="1">
                <a:solidFill>
                  <a:schemeClr val="tx1"/>
                </a:solidFill>
                <a:latin typeface="Arial" charset="0"/>
                <a:ea typeface="ＭＳ Ｐゴシック" charset="0"/>
                <a:cs typeface="ＭＳ Ｐゴシック" charset="0"/>
              </a:rPr>
              <a:t>students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There</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is</a:t>
            </a:r>
            <a:r>
              <a:rPr lang="de-DE" sz="1200" b="0" kern="1200" baseline="0">
                <a:solidFill>
                  <a:schemeClr val="tx1"/>
                </a:solidFill>
                <a:latin typeface="Arial" charset="0"/>
                <a:ea typeface="ＭＳ Ｐゴシック" charset="0"/>
                <a:cs typeface="ＭＳ Ｐゴシック" charset="0"/>
              </a:rPr>
              <a:t> a </a:t>
            </a:r>
            <a:r>
              <a:rPr lang="de-DE" sz="1200" b="0" kern="1200" baseline="0" err="1">
                <a:solidFill>
                  <a:schemeClr val="tx1"/>
                </a:solidFill>
                <a:latin typeface="Arial" charset="0"/>
                <a:ea typeface="ＭＳ Ｐゴシック" charset="0"/>
                <a:cs typeface="ＭＳ Ｐゴシック" charset="0"/>
              </a:rPr>
              <a:t>lot</a:t>
            </a:r>
            <a:r>
              <a:rPr lang="de-DE" sz="1200" b="0" kern="1200" baseline="0">
                <a:solidFill>
                  <a:schemeClr val="tx1"/>
                </a:solidFill>
                <a:latin typeface="Arial" charset="0"/>
                <a:ea typeface="ＭＳ Ｐゴシック" charset="0"/>
                <a:cs typeface="ＭＳ Ｐゴシック" charset="0"/>
              </a:rPr>
              <a:t> of </a:t>
            </a:r>
            <a:r>
              <a:rPr lang="de-DE" sz="1200" b="0" kern="1200" baseline="0" err="1">
                <a:solidFill>
                  <a:schemeClr val="tx1"/>
                </a:solidFill>
                <a:latin typeface="Arial" charset="0"/>
                <a:ea typeface="ＭＳ Ｐゴシック" charset="0"/>
                <a:cs typeface="ＭＳ Ｐゴシック" charset="0"/>
              </a:rPr>
              <a:t>group</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work</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which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makes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it</a:t>
            </a:r>
            <a:r>
              <a:rPr lang="de-DE" sz="1200" b="0" kern="1200" baseline="0">
                <a:solidFill>
                  <a:schemeClr val="tx1"/>
                </a:solidFill>
                <a:latin typeface="Arial" charset="0"/>
                <a:ea typeface="ＭＳ Ｐゴシック" charset="0"/>
                <a:cs typeface="ＭＳ Ｐゴシック" charset="0"/>
              </a:rPr>
              <a:t> possible </a:t>
            </a:r>
            <a:r>
              <a:rPr lang="de-DE" sz="1200" b="0" kern="1200" baseline="0" err="1">
                <a:solidFill>
                  <a:schemeClr val="tx1"/>
                </a:solidFill>
                <a:latin typeface="Arial" charset="0"/>
                <a:ea typeface="ＭＳ Ｐゴシック" charset="0"/>
                <a:cs typeface="ＭＳ Ｐゴシック" charset="0"/>
              </a:rPr>
              <a:t>to</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learn</a:t>
            </a:r>
            <a:r>
              <a:rPr lang="de-DE" sz="1200" b="0" kern="1200" baseline="0">
                <a:solidFill>
                  <a:schemeClr val="tx1"/>
                </a:solidFill>
                <a:latin typeface="Arial" charset="0"/>
                <a:ea typeface="ＭＳ Ｐゴシック" charset="0"/>
                <a:cs typeface="ＭＳ Ｐゴシック" charset="0"/>
              </a:rPr>
              <a:t> a </a:t>
            </a:r>
            <a:r>
              <a:rPr lang="de-DE" sz="1200" b="0" kern="1200" baseline="0" err="1">
                <a:solidFill>
                  <a:schemeClr val="tx1"/>
                </a:solidFill>
                <a:latin typeface="Arial" charset="0"/>
                <a:ea typeface="ＭＳ Ｐゴシック" charset="0"/>
                <a:cs typeface="ＭＳ Ｐゴシック" charset="0"/>
              </a:rPr>
              <a:t>lot</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about</a:t>
            </a:r>
            <a:r>
              <a:rPr lang="de-DE" sz="1200" b="0" kern="1200" baseline="0">
                <a:solidFill>
                  <a:schemeClr val="tx1"/>
                </a:solidFill>
                <a:latin typeface="Arial" charset="0"/>
                <a:ea typeface="ＭＳ Ｐゴシック" charset="0"/>
                <a:cs typeface="ＭＳ Ｐゴシック" charset="0"/>
              </a:rPr>
              <a:t> OT in different countries – </a:t>
            </a: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learn</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from</a:t>
            </a:r>
            <a:r>
              <a:rPr lang="de-DE" sz="1200" b="0" kern="1200" baseline="0">
                <a:solidFill>
                  <a:schemeClr val="tx1"/>
                </a:solidFill>
                <a:latin typeface="Arial" charset="0"/>
                <a:ea typeface="ＭＳ Ｐゴシック" charset="0"/>
                <a:cs typeface="ＭＳ Ｐゴシック" charset="0"/>
              </a:rPr>
              <a:t> and </a:t>
            </a:r>
            <a:r>
              <a:rPr lang="de-DE" sz="1200" b="0" kern="1200" baseline="0" err="1">
                <a:solidFill>
                  <a:schemeClr val="tx1"/>
                </a:solidFill>
                <a:latin typeface="Arial" charset="0"/>
                <a:ea typeface="ＭＳ Ｐゴシック" charset="0"/>
                <a:cs typeface="ＭＳ Ｐゴシック" charset="0"/>
              </a:rPr>
              <a:t>with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each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other</a:t>
            </a:r>
            <a:r>
              <a:rPr lang="de-DE" sz="1200" b="0" kern="1200" baseline="0">
                <a:solidFill>
                  <a:schemeClr val="tx1"/>
                </a:solidFill>
                <a:latin typeface="Arial" charset="0"/>
                <a:ea typeface="ＭＳ Ｐゴシック" charset="0"/>
                <a:cs typeface="ＭＳ Ｐゴシック" charset="0"/>
              </a:rPr>
              <a:t>.</a:t>
            </a:r>
          </a:p>
          <a:p>
            <a:pPr lvl="1"/>
            <a:endParaRPr lang="de-CH"/>
          </a:p>
          <a:p>
            <a:pPr lvl="1"/>
            <a:r>
              <a:rPr lang="de-CH" err="1"/>
              <a:t>Truly</a:t>
            </a:r>
            <a:r>
              <a:rPr lang="de-CH"/>
              <a:t> international: </a:t>
            </a:r>
          </a:p>
          <a:p>
            <a:pPr marL="628650" lvl="1" indent="-171450">
              <a:buFontTx/>
              <a:buChar char="-"/>
            </a:pPr>
            <a:r>
              <a:rPr lang="de-CH"/>
              <a:t>Management </a:t>
            </a:r>
            <a:r>
              <a:rPr lang="de-CH" err="1"/>
              <a:t>shared</a:t>
            </a:r>
            <a:r>
              <a:rPr lang="de-CH"/>
              <a:t> </a:t>
            </a:r>
            <a:r>
              <a:rPr lang="de-CH" err="1"/>
              <a:t>among</a:t>
            </a:r>
            <a:r>
              <a:rPr lang="de-CH"/>
              <a:t> </a:t>
            </a:r>
            <a:r>
              <a:rPr lang="de-CH" err="1"/>
              <a:t>two</a:t>
            </a:r>
            <a:r>
              <a:rPr lang="de-CH"/>
              <a:t> </a:t>
            </a:r>
            <a:r>
              <a:rPr lang="de-CH" err="1"/>
              <a:t>universities</a:t>
            </a:r>
            <a:r>
              <a:rPr lang="de-CH"/>
              <a:t> in </a:t>
            </a:r>
            <a:r>
              <a:rPr lang="de-CH" err="1"/>
              <a:t>two</a:t>
            </a:r>
            <a:r>
              <a:rPr lang="de-CH"/>
              <a:t> countries </a:t>
            </a:r>
          </a:p>
          <a:p>
            <a:pPr marL="628650" lvl="1" indent="-171450">
              <a:buFontTx/>
              <a:buChar char="-"/>
            </a:pPr>
            <a:r>
              <a:rPr lang="de-CH"/>
              <a:t>Staff </a:t>
            </a:r>
            <a:r>
              <a:rPr lang="de-CH" err="1"/>
              <a:t>from</a:t>
            </a:r>
            <a:r>
              <a:rPr lang="de-CH"/>
              <a:t> </a:t>
            </a:r>
            <a:r>
              <a:rPr lang="de-CH" err="1"/>
              <a:t>five</a:t>
            </a:r>
            <a:r>
              <a:rPr lang="de-CH"/>
              <a:t> </a:t>
            </a:r>
            <a:r>
              <a:rPr lang="de-CH" err="1"/>
              <a:t>universities</a:t>
            </a:r>
            <a:r>
              <a:rPr lang="de-CH"/>
              <a:t> / countries</a:t>
            </a:r>
          </a:p>
          <a:p>
            <a:pPr marL="628650" lvl="1" indent="-171450">
              <a:buFontTx/>
              <a:buChar char="-"/>
            </a:pPr>
            <a:r>
              <a:rPr lang="de-CH" err="1"/>
              <a:t>Students</a:t>
            </a:r>
            <a:r>
              <a:rPr lang="de-CH"/>
              <a:t>: </a:t>
            </a:r>
            <a:r>
              <a:rPr lang="de-CH" err="1"/>
              <a:t>each</a:t>
            </a:r>
            <a:r>
              <a:rPr lang="de-CH"/>
              <a:t> </a:t>
            </a:r>
            <a:r>
              <a:rPr lang="de-CH" err="1"/>
              <a:t>cohort</a:t>
            </a:r>
            <a:r>
              <a:rPr lang="de-CH"/>
              <a:t> min. 6 countries</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de-DE" sz="1200" kern="1200" err="1">
                <a:solidFill>
                  <a:schemeClr val="tx1"/>
                </a:solidFill>
                <a:latin typeface="Arial" charset="0"/>
                <a:ea typeface="ＭＳ Ｐゴシック" charset="0"/>
                <a:cs typeface="ＭＳ Ｐゴシック" charset="0"/>
              </a:rPr>
              <a:t>For</a:t>
            </a:r>
            <a:r>
              <a:rPr lang="de-DE" sz="1200" kern="1200">
                <a:solidFill>
                  <a:schemeClr val="tx1"/>
                </a:solidFill>
                <a:latin typeface="Arial" charset="0"/>
                <a:ea typeface="ＭＳ Ｐゴシック" charset="0"/>
                <a:cs typeface="ＭＳ Ｐゴシック" charset="0"/>
              </a:rPr>
              <a:t> all </a:t>
            </a:r>
            <a:r>
              <a:rPr lang="de-DE" sz="1200" kern="1200" err="1">
                <a:solidFill>
                  <a:schemeClr val="tx1"/>
                </a:solidFill>
                <a:latin typeface="Arial" charset="0"/>
                <a:ea typeface="ＭＳ Ｐゴシック" charset="0"/>
                <a:cs typeface="ＭＳ Ｐゴシック" charset="0"/>
              </a:rPr>
              <a:t>this</a:t>
            </a:r>
            <a:r>
              <a:rPr lang="de-DE" sz="1200" kern="1200">
                <a:solidFill>
                  <a:schemeClr val="tx1"/>
                </a:solidFill>
                <a:latin typeface="Arial" charset="0"/>
                <a:ea typeface="ＭＳ Ｐゴシック" charset="0"/>
                <a:cs typeface="ＭＳ Ｐゴシック" charset="0"/>
              </a:rPr>
              <a:t>, </a:t>
            </a:r>
            <a:r>
              <a:rPr lang="de-DE" sz="1200" kern="1200" err="1">
                <a:solidFill>
                  <a:schemeClr val="tx1"/>
                </a:solidFill>
                <a:latin typeface="Arial" charset="0"/>
                <a:ea typeface="ＭＳ Ｐゴシック" charset="0"/>
                <a:cs typeface="ＭＳ Ｐゴシック" charset="0"/>
              </a:rPr>
              <a:t>the</a:t>
            </a:r>
            <a:r>
              <a:rPr lang="de-DE" sz="1200" kern="1200" baseline="0">
                <a:solidFill>
                  <a:schemeClr val="tx1"/>
                </a:solidFill>
                <a:latin typeface="Arial" charset="0"/>
                <a:ea typeface="ＭＳ Ｐゴシック" charset="0"/>
                <a:cs typeface="ＭＳ Ｐゴシック" charset="0"/>
              </a:rPr>
              <a:t> </a:t>
            </a:r>
            <a:r>
              <a:rPr lang="de-DE" sz="1200" kern="1200" baseline="0" err="1">
                <a:solidFill>
                  <a:schemeClr val="tx1"/>
                </a:solidFill>
                <a:latin typeface="Arial" charset="0"/>
                <a:ea typeface="ＭＳ Ｐゴシック" charset="0"/>
                <a:cs typeface="ＭＳ Ｐゴシック" charset="0"/>
              </a:rPr>
              <a:t>programme</a:t>
            </a:r>
            <a:r>
              <a:rPr lang="de-DE" sz="1200" kern="1200" baseline="0">
                <a:solidFill>
                  <a:schemeClr val="tx1"/>
                </a:solidFill>
                <a:latin typeface="Arial" charset="0"/>
                <a:ea typeface="ＭＳ Ｐゴシック" charset="0"/>
                <a:cs typeface="ＭＳ Ｐゴシック" charset="0"/>
              </a:rPr>
              <a:t> </a:t>
            </a:r>
            <a:r>
              <a:rPr lang="en-US" sz="1200" kern="1200" baseline="0">
                <a:solidFill>
                  <a:schemeClr val="tx1"/>
                </a:solidFill>
                <a:latin typeface="Arial" charset="0"/>
                <a:ea typeface="ＭＳ Ｐゴシック" charset="0"/>
                <a:cs typeface="ＭＳ Ｐゴシック" charset="0"/>
              </a:rPr>
              <a:t>received </a:t>
            </a:r>
            <a:r>
              <a:rPr lang="en-US" sz="1200" b="0" kern="1200" baseline="0">
                <a:solidFill>
                  <a:schemeClr val="tx1"/>
                </a:solidFill>
                <a:latin typeface="Arial" charset="0"/>
                <a:ea typeface="ＭＳ Ｐゴシック" charset="0"/>
                <a:cs typeface="ＭＳ Ｐゴシック" charset="0"/>
              </a:rPr>
              <a:t>the Certificate for Quality in </a:t>
            </a:r>
            <a:r>
              <a:rPr lang="en-US" sz="1200" b="0" kern="1200" baseline="0" err="1">
                <a:solidFill>
                  <a:schemeClr val="tx1"/>
                </a:solidFill>
                <a:latin typeface="Arial" charset="0"/>
                <a:ea typeface="ＭＳ Ｐゴシック" charset="0"/>
                <a:cs typeface="ＭＳ Ｐゴシック" charset="0"/>
              </a:rPr>
              <a:t>Internationalisation</a:t>
            </a:r>
            <a:r>
              <a:rPr lang="en-US" sz="1200" b="0" kern="1200" baseline="0">
                <a:solidFill>
                  <a:schemeClr val="tx1"/>
                </a:solidFill>
                <a:latin typeface="Arial" charset="0"/>
                <a:ea typeface="ＭＳ Ｐゴシック" charset="0"/>
                <a:cs typeface="ＭＳ Ｐゴシック" charset="0"/>
              </a:rPr>
              <a:t> from the </a:t>
            </a:r>
            <a:r>
              <a:rPr lang="en-US" sz="1200" kern="1200" baseline="0">
                <a:solidFill>
                  <a:schemeClr val="tx1"/>
                </a:solidFill>
                <a:latin typeface="Arial" charset="0"/>
                <a:ea typeface="ＭＳ Ｐゴシック" charset="0"/>
                <a:cs typeface="ＭＳ Ｐゴシック" charset="0"/>
              </a:rPr>
              <a:t>European Consortium for Accreditation in 2016</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a:p>
          <a:p>
            <a:pPr marL="0" marR="0" lvl="0" indent="0" algn="l" defTabSz="914400" rtl="0" eaLnBrk="0" fontAlgn="base" latinLnBrk="0" hangingPunct="0">
              <a:lnSpc>
                <a:spcPct val="100000"/>
              </a:lnSpc>
              <a:spcBef>
                <a:spcPct val="30000"/>
              </a:spcBef>
              <a:spcAft>
                <a:spcPct val="0"/>
              </a:spcAft>
              <a:buClrTx/>
              <a:buSzTx/>
              <a:buFontTx/>
              <a:buNone/>
              <a:tabLst/>
              <a:defRPr/>
            </a:pPr>
            <a:r>
              <a:rPr lang="de-CH" b="1"/>
              <a:t>At end: </a:t>
            </a:r>
            <a:r>
              <a:rPr lang="de-CH" b="1" err="1"/>
              <a:t>short</a:t>
            </a:r>
            <a:r>
              <a:rPr lang="de-CH" b="1"/>
              <a:t> «interview» </a:t>
            </a:r>
            <a:r>
              <a:rPr lang="de-CH" b="1" err="1"/>
              <a:t>with</a:t>
            </a:r>
            <a:r>
              <a:rPr lang="de-CH" b="1"/>
              <a:t> Kinga: </a:t>
            </a:r>
            <a:r>
              <a:rPr lang="en-US" sz="1800">
                <a:effectLst/>
                <a:latin typeface="Arial" panose="020B0604020202020204" pitchFamily="34" charset="0"/>
                <a:ea typeface="Calibri" panose="020F0502020204030204" pitchFamily="34" charset="0"/>
              </a:rPr>
              <a:t>you are now part of an international cohort and you have met for the first time in Eastbourne beginning of September: how do you experience this international “spirit”? What helped you to get into it?</a:t>
            </a:r>
            <a:endParaRPr lang="de-CH"/>
          </a:p>
        </p:txBody>
      </p:sp>
      <p:sp>
        <p:nvSpPr>
          <p:cNvPr id="4" name="Foliennummernplatzhalter 3"/>
          <p:cNvSpPr>
            <a:spLocks noGrp="1"/>
          </p:cNvSpPr>
          <p:nvPr>
            <p:ph type="sldNum" sz="quarter" idx="10"/>
          </p:nvPr>
        </p:nvSpPr>
        <p:spPr/>
        <p:txBody>
          <a:bodyPr/>
          <a:lstStyle/>
          <a:p>
            <a:pPr>
              <a:defRPr/>
            </a:pPr>
            <a:fld id="{2382EFAF-E6E7-6C4F-926E-1DFE819851E9}" type="slidenum">
              <a:rPr lang="de-DE" smtClean="0"/>
              <a:pPr>
                <a:defRPr/>
              </a:pPr>
              <a:t>2</a:t>
            </a:fld>
            <a:endParaRPr lang="de-DE"/>
          </a:p>
        </p:txBody>
      </p:sp>
    </p:spTree>
    <p:extLst>
      <p:ext uri="{BB962C8B-B14F-4D97-AF65-F5344CB8AC3E}">
        <p14:creationId xmlns:p14="http://schemas.microsoft.com/office/powerpoint/2010/main" val="2720582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DKR </a:t>
            </a:r>
            <a:r>
              <a:rPr lang="de-CH" err="1"/>
              <a:t>slides</a:t>
            </a:r>
            <a:r>
              <a:rPr lang="de-CH"/>
              <a:t> 6 and 7</a:t>
            </a:r>
          </a:p>
          <a:p>
            <a:endParaRPr lang="de-CH"/>
          </a:p>
          <a:p>
            <a:pPr>
              <a:defRPr/>
            </a:pPr>
            <a:r>
              <a:rPr lang="de-DE" sz="1200" b="0" kern="1200" baseline="0">
                <a:solidFill>
                  <a:schemeClr val="tx1"/>
                </a:solidFill>
                <a:latin typeface="Arial" charset="0"/>
                <a:ea typeface="ＭＳ Ｐゴシック" charset="0"/>
                <a:cs typeface="ＭＳ Ｐゴシック" charset="0"/>
              </a:rPr>
              <a:t>DKR: </a:t>
            </a:r>
            <a:r>
              <a:rPr lang="de-DE" sz="1200" b="0" kern="1200" baseline="0" err="1">
                <a:solidFill>
                  <a:schemeClr val="tx1"/>
                </a:solidFill>
                <a:latin typeface="Arial" charset="0"/>
                <a:ea typeface="ＭＳ Ｐゴシック" charset="0"/>
                <a:cs typeface="ＭＳ Ｐゴシック" charset="0"/>
              </a:rPr>
              <a:t>It</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is</a:t>
            </a:r>
            <a:r>
              <a:rPr lang="de-DE" sz="1200" b="0" kern="1200" baseline="0">
                <a:solidFill>
                  <a:schemeClr val="tx1"/>
                </a:solidFill>
                <a:latin typeface="Arial" charset="0"/>
                <a:ea typeface="ＭＳ Ｐゴシック" charset="0"/>
                <a:cs typeface="ＭＳ Ｐゴシック" charset="0"/>
              </a:rPr>
              <a:t> a </a:t>
            </a:r>
            <a:r>
              <a:rPr lang="de-DE" sz="1200" b="0" kern="1200" baseline="0" err="1">
                <a:solidFill>
                  <a:schemeClr val="tx1"/>
                </a:solidFill>
                <a:latin typeface="Arial" charset="0"/>
                <a:ea typeface="ＭＳ Ｐゴシック" charset="0"/>
                <a:cs typeface="ＭＳ Ｐゴシック" charset="0"/>
              </a:rPr>
              <a:t>truly</a:t>
            </a:r>
            <a:r>
              <a:rPr lang="de-DE" sz="1200" b="0" kern="1200" baseline="0">
                <a:solidFill>
                  <a:schemeClr val="tx1"/>
                </a:solidFill>
                <a:latin typeface="Arial" charset="0"/>
                <a:ea typeface="ＭＳ Ｐゴシック" charset="0"/>
                <a:cs typeface="ＭＳ Ｐゴシック" charset="0"/>
              </a:rPr>
              <a:t> international </a:t>
            </a:r>
            <a:r>
              <a:rPr lang="de-DE" sz="1200" b="0" kern="1200" baseline="0" err="1">
                <a:solidFill>
                  <a:schemeClr val="tx1"/>
                </a:solidFill>
                <a:latin typeface="Arial" charset="0"/>
                <a:ea typeface="ＭＳ Ｐゴシック" charset="0"/>
                <a:cs typeface="ＭＳ Ｐゴシック" charset="0"/>
              </a:rPr>
              <a:t>programme</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receive</a:t>
            </a:r>
            <a:r>
              <a:rPr lang="de-DE" sz="1200" b="0" kern="1200" baseline="0">
                <a:solidFill>
                  <a:schemeClr val="tx1"/>
                </a:solidFill>
                <a:latin typeface="Arial" charset="0"/>
                <a:ea typeface="ＭＳ Ｐゴシック" charset="0"/>
                <a:cs typeface="ＭＳ Ｐゴシック" charset="0"/>
              </a:rPr>
              <a:t> high </a:t>
            </a:r>
            <a:r>
              <a:rPr lang="de-DE" sz="1200" b="0" kern="1200" baseline="0" err="1">
                <a:solidFill>
                  <a:schemeClr val="tx1"/>
                </a:solidFill>
                <a:latin typeface="Arial" charset="0"/>
                <a:ea typeface="ＭＳ Ｐゴシック" charset="0"/>
                <a:cs typeface="ＭＳ Ｐゴシック" charset="0"/>
              </a:rPr>
              <a:t>quality</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education</a:t>
            </a:r>
            <a:r>
              <a:rPr lang="de-DE" sz="1200" b="0" kern="1200" baseline="0">
                <a:solidFill>
                  <a:schemeClr val="tx1"/>
                </a:solidFill>
                <a:latin typeface="Arial" charset="0"/>
                <a:ea typeface="ＭＳ Ｐゴシック" charset="0"/>
                <a:cs typeface="ＭＳ Ｐゴシック" charset="0"/>
              </a:rPr>
              <a:t>, in </a:t>
            </a:r>
            <a:r>
              <a:rPr lang="de-DE" sz="1200" b="0" kern="1200" baseline="0" err="1">
                <a:solidFill>
                  <a:schemeClr val="tx1"/>
                </a:solidFill>
                <a:latin typeface="Arial" charset="0"/>
                <a:ea typeface="ＭＳ Ｐゴシック" charset="0"/>
                <a:cs typeface="ＭＳ Ｐゴシック" charset="0"/>
              </a:rPr>
              <a:t>five</a:t>
            </a:r>
            <a:r>
              <a:rPr lang="de-DE" sz="1200" b="0" kern="1200" baseline="0">
                <a:solidFill>
                  <a:schemeClr val="tx1"/>
                </a:solidFill>
                <a:latin typeface="Arial" charset="0"/>
                <a:ea typeface="ＭＳ Ｐゴシック" charset="0"/>
                <a:cs typeface="ＭＳ Ｐゴシック" charset="0"/>
              </a:rPr>
              <a:t> different countries in Europe, </a:t>
            </a:r>
            <a:r>
              <a:rPr lang="de-DE" sz="1200" b="0" kern="1200" baseline="0" err="1">
                <a:solidFill>
                  <a:schemeClr val="tx1"/>
                </a:solidFill>
                <a:latin typeface="Arial" charset="0"/>
                <a:ea typeface="ＭＳ Ｐゴシック" charset="0"/>
                <a:cs typeface="ＭＳ Ｐゴシック" charset="0"/>
              </a:rPr>
              <a:t>with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faculty</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from</a:t>
            </a:r>
            <a:r>
              <a:rPr lang="de-DE" sz="1200" b="0" kern="1200" baseline="0">
                <a:solidFill>
                  <a:schemeClr val="tx1"/>
                </a:solidFill>
                <a:latin typeface="Arial" charset="0"/>
                <a:ea typeface="ＭＳ Ｐゴシック" charset="0"/>
                <a:cs typeface="ＭＳ Ｐゴシック" charset="0"/>
              </a:rPr>
              <a:t> all </a:t>
            </a:r>
            <a:r>
              <a:rPr lang="de-DE" sz="1200" b="0" kern="1200" baseline="0" err="1">
                <a:solidFill>
                  <a:schemeClr val="tx1"/>
                </a:solidFill>
                <a:latin typeface="Arial" charset="0"/>
                <a:ea typeface="ＭＳ Ｐゴシック" charset="0"/>
                <a:cs typeface="ＭＳ Ｐゴシック" charset="0"/>
              </a:rPr>
              <a:t>these</a:t>
            </a:r>
            <a:r>
              <a:rPr lang="de-DE" sz="1200" b="0" kern="1200" baseline="0">
                <a:solidFill>
                  <a:schemeClr val="tx1"/>
                </a:solidFill>
                <a:latin typeface="Arial" charset="0"/>
                <a:ea typeface="ＭＳ Ｐゴシック" charset="0"/>
                <a:cs typeface="ＭＳ Ｐゴシック" charset="0"/>
              </a:rPr>
              <a:t> countries – </a:t>
            </a:r>
            <a:r>
              <a:rPr lang="de-DE" sz="1200" b="0" kern="1200" baseline="0" err="1">
                <a:solidFill>
                  <a:schemeClr val="tx1"/>
                </a:solidFill>
                <a:latin typeface="Arial" charset="0"/>
                <a:ea typeface="ＭＳ Ｐゴシック" charset="0"/>
                <a:cs typeface="ＭＳ Ｐゴシック" charset="0"/>
              </a:rPr>
              <a:t>which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gives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access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to</a:t>
            </a:r>
            <a:r>
              <a:rPr lang="de-DE" sz="1200" b="0" kern="1200" baseline="0">
                <a:solidFill>
                  <a:schemeClr val="tx1"/>
                </a:solidFill>
                <a:latin typeface="Arial" charset="0"/>
                <a:ea typeface="ＭＳ Ｐゴシック" charset="0"/>
                <a:cs typeface="ＭＳ Ｐゴシック" charset="0"/>
              </a:rPr>
              <a:t> an international network of </a:t>
            </a:r>
            <a:r>
              <a:rPr lang="de-DE" sz="1200" b="0" kern="1200" baseline="0" err="1">
                <a:solidFill>
                  <a:schemeClr val="tx1"/>
                </a:solidFill>
                <a:latin typeface="Arial" charset="0"/>
                <a:ea typeface="ＭＳ Ｐゴシック" charset="0"/>
                <a:cs typeface="ＭＳ Ｐゴシック" charset="0"/>
              </a:rPr>
              <a:t>OT‘s</a:t>
            </a:r>
            <a:r>
              <a:rPr lang="de-DE" sz="1200" b="0" kern="1200" baseline="0">
                <a:solidFill>
                  <a:schemeClr val="tx1"/>
                </a:solidFill>
                <a:latin typeface="Arial" charset="0"/>
                <a:ea typeface="ＭＳ Ｐゴシック" charset="0"/>
                <a:cs typeface="ＭＳ Ｐゴシック" charset="0"/>
              </a:rPr>
              <a:t> and OT </a:t>
            </a:r>
            <a:r>
              <a:rPr lang="de-DE" sz="1200" b="0" kern="1200" baseline="0" err="1">
                <a:solidFill>
                  <a:schemeClr val="tx1"/>
                </a:solidFill>
                <a:latin typeface="Arial" charset="0"/>
                <a:ea typeface="ＭＳ Ｐゴシック" charset="0"/>
                <a:cs typeface="ＭＳ Ｐゴシック" charset="0"/>
              </a:rPr>
              <a:t>researchers</a:t>
            </a:r>
            <a:r>
              <a:rPr lang="de-DE" sz="1200" b="0" kern="1200" baseline="0">
                <a:solidFill>
                  <a:schemeClr val="tx1"/>
                </a:solidFill>
                <a:latin typeface="Arial" charset="0"/>
                <a:ea typeface="ＭＳ Ｐゴシック" charset="0"/>
                <a:cs typeface="ＭＳ Ｐゴシック" charset="0"/>
              </a:rPr>
              <a:t>. And still, </a:t>
            </a: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can</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study</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from</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home</a:t>
            </a:r>
            <a:r>
              <a:rPr lang="de-DE" sz="1200" b="0" kern="1200" baseline="0">
                <a:solidFill>
                  <a:schemeClr val="tx1"/>
                </a:solidFill>
                <a:latin typeface="Arial" charset="0"/>
                <a:ea typeface="ＭＳ Ｐゴシック" charset="0"/>
                <a:cs typeface="ＭＳ Ｐゴシック" charset="0"/>
              </a:rPr>
              <a:t>…</a:t>
            </a:r>
          </a:p>
          <a:p>
            <a:pPr>
              <a:defRPr/>
            </a:pPr>
            <a:endParaRPr lang="de-DE" sz="1200" b="0" kern="1200" baseline="0">
              <a:solidFill>
                <a:schemeClr val="tx1"/>
              </a:solidFill>
              <a:latin typeface="Arial" charset="0"/>
              <a:ea typeface="ＭＳ Ｐゴシック" charset="0"/>
              <a:cs typeface="ＭＳ Ｐゴシック" charset="0"/>
            </a:endParaRPr>
          </a:p>
          <a:p>
            <a:pPr>
              <a:defRPr/>
            </a:pP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study</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with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students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from</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usually</a:t>
            </a:r>
            <a:r>
              <a:rPr lang="de-DE" sz="1200" b="0" kern="1200" baseline="0">
                <a:solidFill>
                  <a:schemeClr val="tx1"/>
                </a:solidFill>
                <a:latin typeface="Arial" charset="0"/>
                <a:ea typeface="ＭＳ Ｐゴシック" charset="0"/>
                <a:cs typeface="ＭＳ Ｐゴシック" charset="0"/>
              </a:rPr>
              <a:t> at least 6 different countries in </a:t>
            </a:r>
            <a:r>
              <a:rPr lang="de-DE" sz="1200" b="0" kern="1200" baseline="0" err="1">
                <a:solidFill>
                  <a:schemeClr val="tx1"/>
                </a:solidFill>
                <a:latin typeface="Arial" charset="0"/>
                <a:ea typeface="ＭＳ Ｐゴシック" charset="0"/>
                <a:cs typeface="ＭＳ Ｐゴシック" charset="0"/>
              </a:rPr>
              <a:t>small</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classes</a:t>
            </a:r>
            <a:r>
              <a:rPr lang="de-DE" sz="1200" b="0" kern="1200" baseline="0">
                <a:solidFill>
                  <a:schemeClr val="tx1"/>
                </a:solidFill>
                <a:latin typeface="Arial" charset="0"/>
                <a:ea typeface="ＭＳ Ｐゴシック" charset="0"/>
                <a:cs typeface="ＭＳ Ｐゴシック" charset="0"/>
              </a:rPr>
              <a:t> of </a:t>
            </a:r>
            <a:r>
              <a:rPr lang="de-DE" sz="1200" b="0" kern="1200" baseline="0" err="1">
                <a:solidFill>
                  <a:schemeClr val="tx1"/>
                </a:solidFill>
                <a:latin typeface="Arial" charset="0"/>
                <a:ea typeface="ＭＳ Ｐゴシック" charset="0"/>
                <a:cs typeface="ＭＳ Ｐゴシック" charset="0"/>
              </a:rPr>
              <a:t>about</a:t>
            </a:r>
            <a:r>
              <a:rPr lang="de-DE" sz="1200" b="0" kern="1200" baseline="0">
                <a:solidFill>
                  <a:schemeClr val="tx1"/>
                </a:solidFill>
                <a:latin typeface="Arial" charset="0"/>
                <a:ea typeface="ＭＳ Ｐゴシック" charset="0"/>
                <a:cs typeface="ＭＳ Ｐゴシック" charset="0"/>
              </a:rPr>
              <a:t> 25-30 </a:t>
            </a:r>
            <a:r>
              <a:rPr lang="de-DE" sz="1200" b="0" kern="1200" baseline="0" err="1">
                <a:solidFill>
                  <a:schemeClr val="tx1"/>
                </a:solidFill>
                <a:latin typeface="Arial" charset="0"/>
                <a:ea typeface="ＭＳ Ｐゴシック" charset="0"/>
                <a:cs typeface="ＭＳ Ｐゴシック" charset="0"/>
              </a:rPr>
              <a:t>students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There</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is</a:t>
            </a:r>
            <a:r>
              <a:rPr lang="de-DE" sz="1200" b="0" kern="1200" baseline="0">
                <a:solidFill>
                  <a:schemeClr val="tx1"/>
                </a:solidFill>
                <a:latin typeface="Arial" charset="0"/>
                <a:ea typeface="ＭＳ Ｐゴシック" charset="0"/>
                <a:cs typeface="ＭＳ Ｐゴシック" charset="0"/>
              </a:rPr>
              <a:t> a </a:t>
            </a:r>
            <a:r>
              <a:rPr lang="de-DE" sz="1200" b="0" kern="1200" baseline="0" err="1">
                <a:solidFill>
                  <a:schemeClr val="tx1"/>
                </a:solidFill>
                <a:latin typeface="Arial" charset="0"/>
                <a:ea typeface="ＭＳ Ｐゴシック" charset="0"/>
                <a:cs typeface="ＭＳ Ｐゴシック" charset="0"/>
              </a:rPr>
              <a:t>lot</a:t>
            </a:r>
            <a:r>
              <a:rPr lang="de-DE" sz="1200" b="0" kern="1200" baseline="0">
                <a:solidFill>
                  <a:schemeClr val="tx1"/>
                </a:solidFill>
                <a:latin typeface="Arial" charset="0"/>
                <a:ea typeface="ＭＳ Ｐゴシック" charset="0"/>
                <a:cs typeface="ＭＳ Ｐゴシック" charset="0"/>
              </a:rPr>
              <a:t> of </a:t>
            </a:r>
            <a:r>
              <a:rPr lang="de-DE" sz="1200" b="0" kern="1200" baseline="0" err="1">
                <a:solidFill>
                  <a:schemeClr val="tx1"/>
                </a:solidFill>
                <a:latin typeface="Arial" charset="0"/>
                <a:ea typeface="ＭＳ Ｐゴシック" charset="0"/>
                <a:cs typeface="ＭＳ Ｐゴシック" charset="0"/>
              </a:rPr>
              <a:t>group</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work</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which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makes</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it</a:t>
            </a:r>
            <a:r>
              <a:rPr lang="de-DE" sz="1200" b="0" kern="1200" baseline="0">
                <a:solidFill>
                  <a:schemeClr val="tx1"/>
                </a:solidFill>
                <a:latin typeface="Arial" charset="0"/>
                <a:ea typeface="ＭＳ Ｐゴシック" charset="0"/>
                <a:cs typeface="ＭＳ Ｐゴシック" charset="0"/>
              </a:rPr>
              <a:t> possible </a:t>
            </a:r>
            <a:r>
              <a:rPr lang="de-DE" sz="1200" b="0" kern="1200" baseline="0" err="1">
                <a:solidFill>
                  <a:schemeClr val="tx1"/>
                </a:solidFill>
                <a:latin typeface="Arial" charset="0"/>
                <a:ea typeface="ＭＳ Ｐゴシック" charset="0"/>
                <a:cs typeface="ＭＳ Ｐゴシック" charset="0"/>
              </a:rPr>
              <a:t>to</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learn</a:t>
            </a:r>
            <a:r>
              <a:rPr lang="de-DE" sz="1200" b="0" kern="1200" baseline="0">
                <a:solidFill>
                  <a:schemeClr val="tx1"/>
                </a:solidFill>
                <a:latin typeface="Arial" charset="0"/>
                <a:ea typeface="ＭＳ Ｐゴシック" charset="0"/>
                <a:cs typeface="ＭＳ Ｐゴシック" charset="0"/>
              </a:rPr>
              <a:t> a </a:t>
            </a:r>
            <a:r>
              <a:rPr lang="de-DE" sz="1200" b="0" kern="1200" baseline="0" err="1">
                <a:solidFill>
                  <a:schemeClr val="tx1"/>
                </a:solidFill>
                <a:latin typeface="Arial" charset="0"/>
                <a:ea typeface="ＭＳ Ｐゴシック" charset="0"/>
                <a:cs typeface="ＭＳ Ｐゴシック" charset="0"/>
              </a:rPr>
              <a:t>lot</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about</a:t>
            </a:r>
            <a:r>
              <a:rPr lang="de-DE" sz="1200" b="0" kern="1200" baseline="0">
                <a:solidFill>
                  <a:schemeClr val="tx1"/>
                </a:solidFill>
                <a:latin typeface="Arial" charset="0"/>
                <a:ea typeface="ＭＳ Ｐゴシック" charset="0"/>
                <a:cs typeface="ＭＳ Ｐゴシック" charset="0"/>
              </a:rPr>
              <a:t> OT in different countries – </a:t>
            </a:r>
            <a:r>
              <a:rPr lang="de-DE" sz="1200" b="0" kern="1200" baseline="0" err="1">
                <a:solidFill>
                  <a:schemeClr val="tx1"/>
                </a:solidFill>
                <a:latin typeface="Arial" charset="0"/>
                <a:ea typeface="ＭＳ Ｐゴシック" charset="0"/>
                <a:cs typeface="ＭＳ Ｐゴシック" charset="0"/>
              </a:rPr>
              <a:t>you</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learn</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from</a:t>
            </a:r>
            <a:r>
              <a:rPr lang="de-DE" sz="1200" b="0" kern="1200" baseline="0">
                <a:solidFill>
                  <a:schemeClr val="tx1"/>
                </a:solidFill>
                <a:latin typeface="Arial" charset="0"/>
                <a:ea typeface="ＭＳ Ｐゴシック" charset="0"/>
                <a:cs typeface="ＭＳ Ｐゴシック" charset="0"/>
              </a:rPr>
              <a:t> and </a:t>
            </a:r>
            <a:r>
              <a:rPr lang="de-DE" sz="1200" b="0" kern="1200" baseline="0" err="1">
                <a:solidFill>
                  <a:schemeClr val="tx1"/>
                </a:solidFill>
                <a:latin typeface="Arial" charset="0"/>
                <a:ea typeface="ＭＳ Ｐゴシック" charset="0"/>
                <a:cs typeface="ＭＳ Ｐゴシック" charset="0"/>
              </a:rPr>
              <a:t>with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each</a:t>
            </a:r>
            <a:r>
              <a:rPr lang="de-DE" sz="1200" b="0" kern="1200" baseline="0">
                <a:solidFill>
                  <a:schemeClr val="tx1"/>
                </a:solidFill>
                <a:latin typeface="Arial" charset="0"/>
                <a:ea typeface="ＭＳ Ｐゴシック" charset="0"/>
                <a:cs typeface="ＭＳ Ｐゴシック" charset="0"/>
              </a:rPr>
              <a:t> </a:t>
            </a:r>
            <a:r>
              <a:rPr lang="de-DE" sz="1200" b="0" kern="1200" baseline="0" err="1">
                <a:solidFill>
                  <a:schemeClr val="tx1"/>
                </a:solidFill>
                <a:latin typeface="Arial" charset="0"/>
                <a:ea typeface="ＭＳ Ｐゴシック" charset="0"/>
                <a:cs typeface="ＭＳ Ｐゴシック" charset="0"/>
              </a:rPr>
              <a:t>other</a:t>
            </a:r>
            <a:r>
              <a:rPr lang="de-DE" sz="1200" b="0" kern="1200" baseline="0">
                <a:solidFill>
                  <a:schemeClr val="tx1"/>
                </a:solidFill>
                <a:latin typeface="Arial" charset="0"/>
                <a:ea typeface="ＭＳ Ｐゴシック" charset="0"/>
                <a:cs typeface="ＭＳ Ｐゴシック" charset="0"/>
              </a:rPr>
              <a:t>.</a:t>
            </a:r>
          </a:p>
          <a:p>
            <a:pPr lvl="1"/>
            <a:endParaRPr lang="de-CH"/>
          </a:p>
          <a:p>
            <a:pPr lvl="1"/>
            <a:r>
              <a:rPr lang="de-CH" err="1"/>
              <a:t>Truly</a:t>
            </a:r>
            <a:r>
              <a:rPr lang="de-CH"/>
              <a:t> international: </a:t>
            </a:r>
          </a:p>
          <a:p>
            <a:pPr marL="628650" lvl="1" indent="-171450">
              <a:buFontTx/>
              <a:buChar char="-"/>
            </a:pPr>
            <a:r>
              <a:rPr lang="de-CH"/>
              <a:t>Management </a:t>
            </a:r>
            <a:r>
              <a:rPr lang="de-CH" err="1"/>
              <a:t>shared</a:t>
            </a:r>
            <a:r>
              <a:rPr lang="de-CH"/>
              <a:t> </a:t>
            </a:r>
            <a:r>
              <a:rPr lang="de-CH" err="1"/>
              <a:t>among</a:t>
            </a:r>
            <a:r>
              <a:rPr lang="de-CH"/>
              <a:t> </a:t>
            </a:r>
            <a:r>
              <a:rPr lang="de-CH" err="1"/>
              <a:t>two</a:t>
            </a:r>
            <a:r>
              <a:rPr lang="de-CH"/>
              <a:t> </a:t>
            </a:r>
            <a:r>
              <a:rPr lang="de-CH" err="1"/>
              <a:t>universities</a:t>
            </a:r>
            <a:r>
              <a:rPr lang="de-CH"/>
              <a:t> in </a:t>
            </a:r>
            <a:r>
              <a:rPr lang="de-CH" err="1"/>
              <a:t>two</a:t>
            </a:r>
            <a:r>
              <a:rPr lang="de-CH"/>
              <a:t> countries </a:t>
            </a:r>
          </a:p>
          <a:p>
            <a:pPr marL="628650" lvl="1" indent="-171450">
              <a:buFontTx/>
              <a:buChar char="-"/>
            </a:pPr>
            <a:r>
              <a:rPr lang="de-CH"/>
              <a:t>Staff </a:t>
            </a:r>
            <a:r>
              <a:rPr lang="de-CH" err="1"/>
              <a:t>from</a:t>
            </a:r>
            <a:r>
              <a:rPr lang="de-CH"/>
              <a:t> </a:t>
            </a:r>
            <a:r>
              <a:rPr lang="de-CH" err="1"/>
              <a:t>five</a:t>
            </a:r>
            <a:r>
              <a:rPr lang="de-CH"/>
              <a:t> </a:t>
            </a:r>
            <a:r>
              <a:rPr lang="de-CH" err="1"/>
              <a:t>universities</a:t>
            </a:r>
            <a:r>
              <a:rPr lang="de-CH"/>
              <a:t> / countries</a:t>
            </a:r>
          </a:p>
          <a:p>
            <a:pPr marL="628650" lvl="1" indent="-171450">
              <a:buFontTx/>
              <a:buChar char="-"/>
            </a:pPr>
            <a:r>
              <a:rPr lang="de-CH" err="1"/>
              <a:t>Students</a:t>
            </a:r>
            <a:r>
              <a:rPr lang="de-CH"/>
              <a:t>: </a:t>
            </a:r>
            <a:r>
              <a:rPr lang="de-CH" err="1"/>
              <a:t>each</a:t>
            </a:r>
            <a:r>
              <a:rPr lang="de-CH"/>
              <a:t> </a:t>
            </a:r>
            <a:r>
              <a:rPr lang="de-CH" err="1"/>
              <a:t>cohort</a:t>
            </a:r>
            <a:r>
              <a:rPr lang="de-CH"/>
              <a:t> min. 6 countries</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de-DE" sz="1200" kern="1200" err="1">
                <a:solidFill>
                  <a:schemeClr val="tx1"/>
                </a:solidFill>
                <a:latin typeface="Arial" charset="0"/>
                <a:ea typeface="ＭＳ Ｐゴシック" charset="0"/>
                <a:cs typeface="ＭＳ Ｐゴシック" charset="0"/>
              </a:rPr>
              <a:t>For</a:t>
            </a:r>
            <a:r>
              <a:rPr lang="de-DE" sz="1200" kern="1200">
                <a:solidFill>
                  <a:schemeClr val="tx1"/>
                </a:solidFill>
                <a:latin typeface="Arial" charset="0"/>
                <a:ea typeface="ＭＳ Ｐゴシック" charset="0"/>
                <a:cs typeface="ＭＳ Ｐゴシック" charset="0"/>
              </a:rPr>
              <a:t> all </a:t>
            </a:r>
            <a:r>
              <a:rPr lang="de-DE" sz="1200" kern="1200" err="1">
                <a:solidFill>
                  <a:schemeClr val="tx1"/>
                </a:solidFill>
                <a:latin typeface="Arial" charset="0"/>
                <a:ea typeface="ＭＳ Ｐゴシック" charset="0"/>
                <a:cs typeface="ＭＳ Ｐゴシック" charset="0"/>
              </a:rPr>
              <a:t>this</a:t>
            </a:r>
            <a:r>
              <a:rPr lang="de-DE" sz="1200" kern="1200">
                <a:solidFill>
                  <a:schemeClr val="tx1"/>
                </a:solidFill>
                <a:latin typeface="Arial" charset="0"/>
                <a:ea typeface="ＭＳ Ｐゴシック" charset="0"/>
                <a:cs typeface="ＭＳ Ｐゴシック" charset="0"/>
              </a:rPr>
              <a:t>, </a:t>
            </a:r>
            <a:r>
              <a:rPr lang="de-DE" sz="1200" kern="1200" err="1">
                <a:solidFill>
                  <a:schemeClr val="tx1"/>
                </a:solidFill>
                <a:latin typeface="Arial" charset="0"/>
                <a:ea typeface="ＭＳ Ｐゴシック" charset="0"/>
                <a:cs typeface="ＭＳ Ｐゴシック" charset="0"/>
              </a:rPr>
              <a:t>the</a:t>
            </a:r>
            <a:r>
              <a:rPr lang="de-DE" sz="1200" kern="1200" baseline="0">
                <a:solidFill>
                  <a:schemeClr val="tx1"/>
                </a:solidFill>
                <a:latin typeface="Arial" charset="0"/>
                <a:ea typeface="ＭＳ Ｐゴシック" charset="0"/>
                <a:cs typeface="ＭＳ Ｐゴシック" charset="0"/>
              </a:rPr>
              <a:t> </a:t>
            </a:r>
            <a:r>
              <a:rPr lang="de-DE" sz="1200" kern="1200" baseline="0" err="1">
                <a:solidFill>
                  <a:schemeClr val="tx1"/>
                </a:solidFill>
                <a:latin typeface="Arial" charset="0"/>
                <a:ea typeface="ＭＳ Ｐゴシック" charset="0"/>
                <a:cs typeface="ＭＳ Ｐゴシック" charset="0"/>
              </a:rPr>
              <a:t>programme</a:t>
            </a:r>
            <a:r>
              <a:rPr lang="de-DE" sz="1200" kern="1200" baseline="0">
                <a:solidFill>
                  <a:schemeClr val="tx1"/>
                </a:solidFill>
                <a:latin typeface="Arial" charset="0"/>
                <a:ea typeface="ＭＳ Ｐゴシック" charset="0"/>
                <a:cs typeface="ＭＳ Ｐゴシック" charset="0"/>
              </a:rPr>
              <a:t> </a:t>
            </a:r>
            <a:r>
              <a:rPr lang="en-US" sz="1200" kern="1200" baseline="0">
                <a:solidFill>
                  <a:schemeClr val="tx1"/>
                </a:solidFill>
                <a:latin typeface="Arial" charset="0"/>
                <a:ea typeface="ＭＳ Ｐゴシック" charset="0"/>
                <a:cs typeface="ＭＳ Ｐゴシック" charset="0"/>
              </a:rPr>
              <a:t>received </a:t>
            </a:r>
            <a:r>
              <a:rPr lang="en-US" sz="1200" b="0" kern="1200" baseline="0">
                <a:solidFill>
                  <a:schemeClr val="tx1"/>
                </a:solidFill>
                <a:latin typeface="Arial" charset="0"/>
                <a:ea typeface="ＭＳ Ｐゴシック" charset="0"/>
                <a:cs typeface="ＭＳ Ｐゴシック" charset="0"/>
              </a:rPr>
              <a:t>the Certificate for Quality in </a:t>
            </a:r>
            <a:r>
              <a:rPr lang="en-US" sz="1200" b="0" kern="1200" baseline="0" err="1">
                <a:solidFill>
                  <a:schemeClr val="tx1"/>
                </a:solidFill>
                <a:latin typeface="Arial" charset="0"/>
                <a:ea typeface="ＭＳ Ｐゴシック" charset="0"/>
                <a:cs typeface="ＭＳ Ｐゴシック" charset="0"/>
              </a:rPr>
              <a:t>Internationalisation</a:t>
            </a:r>
            <a:r>
              <a:rPr lang="en-US" sz="1200" b="0" kern="1200" baseline="0">
                <a:solidFill>
                  <a:schemeClr val="tx1"/>
                </a:solidFill>
                <a:latin typeface="Arial" charset="0"/>
                <a:ea typeface="ＭＳ Ｐゴシック" charset="0"/>
                <a:cs typeface="ＭＳ Ｐゴシック" charset="0"/>
              </a:rPr>
              <a:t> from the </a:t>
            </a:r>
            <a:r>
              <a:rPr lang="en-US" sz="1200" kern="1200" baseline="0">
                <a:solidFill>
                  <a:schemeClr val="tx1"/>
                </a:solidFill>
                <a:latin typeface="Arial" charset="0"/>
                <a:ea typeface="ＭＳ Ｐゴシック" charset="0"/>
                <a:cs typeface="ＭＳ Ｐゴシック" charset="0"/>
              </a:rPr>
              <a:t>European Consortium for Accreditation in 2016</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a:p>
          <a:p>
            <a:pPr marL="0" marR="0" lvl="0" indent="0" algn="l" defTabSz="914400" rtl="0" eaLnBrk="0" fontAlgn="base" latinLnBrk="0" hangingPunct="0">
              <a:lnSpc>
                <a:spcPct val="100000"/>
              </a:lnSpc>
              <a:spcBef>
                <a:spcPct val="30000"/>
              </a:spcBef>
              <a:spcAft>
                <a:spcPct val="0"/>
              </a:spcAft>
              <a:buClrTx/>
              <a:buSzTx/>
              <a:buFontTx/>
              <a:buNone/>
              <a:tabLst/>
              <a:defRPr/>
            </a:pPr>
            <a:r>
              <a:rPr lang="de-CH" b="1"/>
              <a:t>At end: </a:t>
            </a:r>
            <a:r>
              <a:rPr lang="de-CH" b="1" err="1"/>
              <a:t>short</a:t>
            </a:r>
            <a:r>
              <a:rPr lang="de-CH" b="1"/>
              <a:t> «interview» </a:t>
            </a:r>
            <a:r>
              <a:rPr lang="de-CH" b="1" err="1"/>
              <a:t>with</a:t>
            </a:r>
            <a:r>
              <a:rPr lang="de-CH" b="1"/>
              <a:t> Kinga: </a:t>
            </a:r>
            <a:r>
              <a:rPr lang="en-US" sz="1800">
                <a:effectLst/>
                <a:latin typeface="Arial" panose="020B0604020202020204" pitchFamily="34" charset="0"/>
                <a:ea typeface="Calibri" panose="020F0502020204030204" pitchFamily="34" charset="0"/>
              </a:rPr>
              <a:t>you are now part of an international cohort and you have met for the first time in Eastbourne beginning of September: how do you experience this international “spirit”? What helped you to get into it?</a:t>
            </a:r>
            <a:endParaRPr lang="de-CH"/>
          </a:p>
        </p:txBody>
      </p:sp>
      <p:sp>
        <p:nvSpPr>
          <p:cNvPr id="4" name="Foliennummernplatzhalter 3"/>
          <p:cNvSpPr>
            <a:spLocks noGrp="1"/>
          </p:cNvSpPr>
          <p:nvPr>
            <p:ph type="sldNum" sz="quarter" idx="5"/>
          </p:nvPr>
        </p:nvSpPr>
        <p:spPr/>
        <p:txBody>
          <a:bodyPr/>
          <a:lstStyle/>
          <a:p>
            <a:pPr>
              <a:defRPr/>
            </a:pPr>
            <a:fld id="{2382EFAF-E6E7-6C4F-926E-1DFE819851E9}" type="slidenum">
              <a:rPr lang="de-DE" smtClean="0"/>
              <a:pPr>
                <a:defRPr/>
              </a:pPr>
              <a:t>3</a:t>
            </a:fld>
            <a:endParaRPr lang="de-DE"/>
          </a:p>
        </p:txBody>
      </p:sp>
    </p:spTree>
    <p:extLst>
      <p:ext uri="{BB962C8B-B14F-4D97-AF65-F5344CB8AC3E}">
        <p14:creationId xmlns:p14="http://schemas.microsoft.com/office/powerpoint/2010/main" val="3513179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CG: </a:t>
            </a:r>
            <a:r>
              <a:rPr lang="de-CH" err="1"/>
              <a:t>What</a:t>
            </a:r>
            <a:r>
              <a:rPr lang="de-CH"/>
              <a:t> do </a:t>
            </a:r>
            <a:r>
              <a:rPr lang="de-CH" err="1"/>
              <a:t>we</a:t>
            </a:r>
            <a:r>
              <a:rPr lang="de-CH"/>
              <a:t> </a:t>
            </a:r>
            <a:r>
              <a:rPr lang="de-CH" baseline="0" err="1"/>
              <a:t>mean</a:t>
            </a:r>
            <a:r>
              <a:rPr lang="de-CH" baseline="0"/>
              <a:t> </a:t>
            </a:r>
            <a:r>
              <a:rPr lang="de-CH" baseline="0" err="1"/>
              <a:t>saying</a:t>
            </a:r>
            <a:r>
              <a:rPr lang="de-CH" baseline="0"/>
              <a:t> </a:t>
            </a:r>
            <a:r>
              <a:rPr lang="de-CH" baseline="0" err="1"/>
              <a:t>that</a:t>
            </a:r>
            <a:r>
              <a:rPr lang="de-CH" baseline="0"/>
              <a:t> </a:t>
            </a:r>
            <a:r>
              <a:rPr lang="de-CH" baseline="0" err="1"/>
              <a:t>you</a:t>
            </a:r>
            <a:r>
              <a:rPr lang="de-CH" baseline="0"/>
              <a:t> </a:t>
            </a:r>
            <a:r>
              <a:rPr lang="de-CH" baseline="0" err="1"/>
              <a:t>would</a:t>
            </a:r>
            <a:r>
              <a:rPr lang="de-CH" baseline="0"/>
              <a:t> </a:t>
            </a:r>
            <a:r>
              <a:rPr lang="de-CH" baseline="0" err="1"/>
              <a:t>study</a:t>
            </a:r>
            <a:r>
              <a:rPr lang="de-CH" baseline="0"/>
              <a:t> in </a:t>
            </a:r>
            <a:r>
              <a:rPr lang="de-CH" baseline="0" err="1"/>
              <a:t>five</a:t>
            </a:r>
            <a:r>
              <a:rPr lang="de-CH" baseline="0"/>
              <a:t> </a:t>
            </a:r>
            <a:r>
              <a:rPr lang="de-CH" baseline="0" err="1"/>
              <a:t>universities</a:t>
            </a:r>
            <a:r>
              <a:rPr lang="de-CH" baseline="0"/>
              <a:t> but still </a:t>
            </a:r>
            <a:r>
              <a:rPr lang="de-CH" baseline="0" err="1"/>
              <a:t>from</a:t>
            </a:r>
            <a:r>
              <a:rPr lang="de-CH" baseline="0"/>
              <a:t> </a:t>
            </a:r>
            <a:r>
              <a:rPr lang="de-CH" baseline="0" err="1"/>
              <a:t>home</a:t>
            </a:r>
            <a:r>
              <a:rPr lang="de-CH" baseline="0"/>
              <a:t>?</a:t>
            </a:r>
          </a:p>
          <a:p>
            <a:endParaRPr lang="de-CH" baseline="0"/>
          </a:p>
          <a:p>
            <a:r>
              <a:rPr lang="de-CH" baseline="0" err="1"/>
              <a:t>It</a:t>
            </a:r>
            <a:r>
              <a:rPr lang="de-CH" baseline="0"/>
              <a:t> </a:t>
            </a:r>
            <a:r>
              <a:rPr lang="de-CH" baseline="0" err="1"/>
              <a:t>is</a:t>
            </a:r>
            <a:r>
              <a:rPr lang="de-CH" baseline="0"/>
              <a:t> a </a:t>
            </a:r>
            <a:r>
              <a:rPr lang="de-CH" baseline="0" err="1"/>
              <a:t>part</a:t>
            </a:r>
            <a:r>
              <a:rPr lang="de-CH" baseline="0"/>
              <a:t> time </a:t>
            </a:r>
            <a:r>
              <a:rPr lang="de-CH" baseline="0" err="1"/>
              <a:t>programme</a:t>
            </a:r>
            <a:r>
              <a:rPr lang="de-CH" baseline="0"/>
              <a:t> </a:t>
            </a:r>
            <a:r>
              <a:rPr lang="de-CH" baseline="0" err="1"/>
              <a:t>over</a:t>
            </a:r>
            <a:r>
              <a:rPr lang="de-CH" baseline="0"/>
              <a:t> 2 </a:t>
            </a:r>
            <a:r>
              <a:rPr lang="de-CH" baseline="0" err="1"/>
              <a:t>years</a:t>
            </a:r>
            <a:endParaRPr lang="de-CH" baseline="0"/>
          </a:p>
          <a:p>
            <a:endParaRPr lang="de-CH" baseline="0"/>
          </a:p>
          <a:p>
            <a:r>
              <a:rPr lang="de-CH" baseline="0"/>
              <a:t>The </a:t>
            </a:r>
            <a:r>
              <a:rPr lang="de-CH" baseline="0" err="1"/>
              <a:t>programme</a:t>
            </a:r>
            <a:r>
              <a:rPr lang="de-CH" baseline="0"/>
              <a:t> will bring </a:t>
            </a:r>
            <a:r>
              <a:rPr lang="de-CH" baseline="0" err="1"/>
              <a:t>you</a:t>
            </a:r>
            <a:r>
              <a:rPr lang="de-CH" baseline="0"/>
              <a:t> </a:t>
            </a:r>
            <a:r>
              <a:rPr lang="de-CH" baseline="0" err="1"/>
              <a:t>to</a:t>
            </a:r>
            <a:r>
              <a:rPr lang="de-CH" baseline="0"/>
              <a:t> </a:t>
            </a:r>
            <a:r>
              <a:rPr lang="de-CH" baseline="0" err="1"/>
              <a:t>five</a:t>
            </a:r>
            <a:r>
              <a:rPr lang="de-CH" baseline="0"/>
              <a:t> </a:t>
            </a:r>
            <a:r>
              <a:rPr lang="de-CH" baseline="0" err="1"/>
              <a:t>exciting</a:t>
            </a:r>
            <a:r>
              <a:rPr lang="de-CH" baseline="0"/>
              <a:t> </a:t>
            </a:r>
            <a:r>
              <a:rPr lang="de-CH" baseline="0" err="1"/>
              <a:t>places</a:t>
            </a:r>
            <a:r>
              <a:rPr lang="de-CH" baseline="0"/>
              <a:t>: Eastbourne, Amsterdam, Winterthur, A Coruna and Stockholm.</a:t>
            </a:r>
          </a:p>
          <a:p>
            <a:r>
              <a:rPr lang="de-CH" baseline="0"/>
              <a:t>But </a:t>
            </a:r>
            <a:r>
              <a:rPr lang="de-CH" baseline="0" err="1"/>
              <a:t>since</a:t>
            </a:r>
            <a:r>
              <a:rPr lang="de-CH" baseline="0"/>
              <a:t> </a:t>
            </a:r>
            <a:r>
              <a:rPr lang="de-CH" baseline="0" err="1"/>
              <a:t>it</a:t>
            </a:r>
            <a:r>
              <a:rPr lang="de-CH" baseline="0"/>
              <a:t> </a:t>
            </a:r>
            <a:r>
              <a:rPr lang="de-CH" baseline="0" err="1"/>
              <a:t>is</a:t>
            </a:r>
            <a:r>
              <a:rPr lang="de-CH" baseline="0"/>
              <a:t> a </a:t>
            </a:r>
            <a:r>
              <a:rPr lang="de-CH" baseline="0" err="1"/>
              <a:t>part</a:t>
            </a:r>
            <a:r>
              <a:rPr lang="de-CH" baseline="0"/>
              <a:t> time </a:t>
            </a:r>
            <a:r>
              <a:rPr lang="de-CH" baseline="0" err="1"/>
              <a:t>programme</a:t>
            </a:r>
            <a:r>
              <a:rPr lang="de-CH" baseline="0"/>
              <a:t>, </a:t>
            </a:r>
            <a:r>
              <a:rPr lang="de-CH" baseline="0" err="1"/>
              <a:t>you</a:t>
            </a:r>
            <a:r>
              <a:rPr lang="de-CH" baseline="0"/>
              <a:t> </a:t>
            </a:r>
            <a:r>
              <a:rPr lang="de-CH" baseline="0" err="1"/>
              <a:t>keep</a:t>
            </a:r>
            <a:r>
              <a:rPr lang="de-CH" baseline="0"/>
              <a:t> </a:t>
            </a:r>
            <a:r>
              <a:rPr lang="de-CH" baseline="0" err="1"/>
              <a:t>your</a:t>
            </a:r>
            <a:r>
              <a:rPr lang="de-CH" baseline="0"/>
              <a:t> </a:t>
            </a:r>
            <a:r>
              <a:rPr lang="de-CH" baseline="0" err="1"/>
              <a:t>working</a:t>
            </a:r>
            <a:r>
              <a:rPr lang="de-CH" baseline="0"/>
              <a:t> </a:t>
            </a:r>
            <a:r>
              <a:rPr lang="de-CH" baseline="0" err="1"/>
              <a:t>place</a:t>
            </a:r>
            <a:r>
              <a:rPr lang="de-CH" baseline="0"/>
              <a:t> </a:t>
            </a:r>
            <a:r>
              <a:rPr lang="de-CH" baseline="0" err="1"/>
              <a:t>and</a:t>
            </a:r>
            <a:r>
              <a:rPr lang="de-CH" baseline="0"/>
              <a:t> </a:t>
            </a:r>
            <a:r>
              <a:rPr lang="de-CH" baseline="0" err="1"/>
              <a:t>you</a:t>
            </a:r>
            <a:r>
              <a:rPr lang="de-CH" baseline="0"/>
              <a:t> </a:t>
            </a:r>
            <a:r>
              <a:rPr lang="de-CH" baseline="0" err="1"/>
              <a:t>travel</a:t>
            </a:r>
            <a:r>
              <a:rPr lang="de-CH" baseline="0"/>
              <a:t> </a:t>
            </a:r>
            <a:r>
              <a:rPr lang="de-CH" baseline="0" err="1"/>
              <a:t>to</a:t>
            </a:r>
            <a:r>
              <a:rPr lang="de-CH" baseline="0"/>
              <a:t> </a:t>
            </a:r>
            <a:r>
              <a:rPr lang="de-CH" baseline="0" err="1"/>
              <a:t>these</a:t>
            </a:r>
            <a:r>
              <a:rPr lang="de-CH" baseline="0"/>
              <a:t> </a:t>
            </a:r>
            <a:r>
              <a:rPr lang="de-CH" baseline="0" err="1"/>
              <a:t>places</a:t>
            </a:r>
            <a:r>
              <a:rPr lang="de-CH" baseline="0"/>
              <a:t> </a:t>
            </a:r>
            <a:r>
              <a:rPr lang="de-CH" baseline="0" err="1"/>
              <a:t>for</a:t>
            </a:r>
            <a:r>
              <a:rPr lang="de-CH" baseline="0"/>
              <a:t> </a:t>
            </a:r>
            <a:r>
              <a:rPr lang="de-CH" baseline="0" err="1"/>
              <a:t>usually</a:t>
            </a:r>
            <a:r>
              <a:rPr lang="de-CH" baseline="0"/>
              <a:t> </a:t>
            </a:r>
            <a:r>
              <a:rPr lang="de-CH" baseline="0" err="1"/>
              <a:t>two</a:t>
            </a:r>
            <a:r>
              <a:rPr lang="de-CH" baseline="0"/>
              <a:t> intensive </a:t>
            </a:r>
            <a:r>
              <a:rPr lang="de-CH" baseline="0" err="1"/>
              <a:t>weeks</a:t>
            </a:r>
            <a:r>
              <a:rPr lang="de-CH" baseline="0"/>
              <a:t>. </a:t>
            </a:r>
            <a:r>
              <a:rPr lang="de-CH" baseline="0" err="1"/>
              <a:t>Before</a:t>
            </a:r>
            <a:r>
              <a:rPr lang="de-CH" baseline="0"/>
              <a:t> </a:t>
            </a:r>
            <a:r>
              <a:rPr lang="de-CH" baseline="0" err="1"/>
              <a:t>and</a:t>
            </a:r>
            <a:r>
              <a:rPr lang="de-CH" baseline="0"/>
              <a:t> after </a:t>
            </a:r>
            <a:r>
              <a:rPr lang="de-CH" baseline="0" err="1"/>
              <a:t>you</a:t>
            </a:r>
            <a:r>
              <a:rPr lang="de-CH" baseline="0"/>
              <a:t> </a:t>
            </a:r>
            <a:r>
              <a:rPr lang="de-CH" baseline="0" err="1"/>
              <a:t>work</a:t>
            </a:r>
            <a:r>
              <a:rPr lang="de-CH" baseline="0"/>
              <a:t> on </a:t>
            </a:r>
            <a:r>
              <a:rPr lang="de-CH" baseline="0" err="1"/>
              <a:t>the</a:t>
            </a:r>
            <a:r>
              <a:rPr lang="de-CH" baseline="0"/>
              <a:t> </a:t>
            </a:r>
            <a:r>
              <a:rPr lang="de-CH" baseline="0" err="1"/>
              <a:t>topics</a:t>
            </a:r>
            <a:r>
              <a:rPr lang="de-CH" baseline="0"/>
              <a:t> </a:t>
            </a:r>
            <a:r>
              <a:rPr lang="de-CH" baseline="0" err="1"/>
              <a:t>from</a:t>
            </a:r>
            <a:r>
              <a:rPr lang="de-CH" baseline="0"/>
              <a:t> </a:t>
            </a:r>
            <a:r>
              <a:rPr lang="de-CH" baseline="0" err="1"/>
              <a:t>home</a:t>
            </a:r>
            <a:r>
              <a:rPr lang="de-CH" baseline="0"/>
              <a:t>.</a:t>
            </a:r>
          </a:p>
          <a:p>
            <a:endParaRPr lang="de-CH" baseline="0"/>
          </a:p>
          <a:p>
            <a:endParaRPr lang="de-CH"/>
          </a:p>
        </p:txBody>
      </p:sp>
      <p:sp>
        <p:nvSpPr>
          <p:cNvPr id="4" name="Foliennummernplatzhalter 3"/>
          <p:cNvSpPr>
            <a:spLocks noGrp="1"/>
          </p:cNvSpPr>
          <p:nvPr>
            <p:ph type="sldNum" sz="quarter" idx="10"/>
          </p:nvPr>
        </p:nvSpPr>
        <p:spPr/>
        <p:txBody>
          <a:bodyPr/>
          <a:lstStyle/>
          <a:p>
            <a:pPr>
              <a:defRPr/>
            </a:pPr>
            <a:fld id="{2382EFAF-E6E7-6C4F-926E-1DFE819851E9}" type="slidenum">
              <a:rPr lang="de-DE" smtClean="0"/>
              <a:pPr>
                <a:defRPr/>
              </a:pPr>
              <a:t>4</a:t>
            </a:fld>
            <a:endParaRPr lang="de-DE"/>
          </a:p>
        </p:txBody>
      </p:sp>
    </p:spTree>
    <p:extLst>
      <p:ext uri="{BB962C8B-B14F-4D97-AF65-F5344CB8AC3E}">
        <p14:creationId xmlns:p14="http://schemas.microsoft.com/office/powerpoint/2010/main" val="3329327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8650" lvl="1" indent="-171450">
              <a:buFontTx/>
              <a:buChar char="-"/>
            </a:pPr>
            <a:endParaRPr lang="de-CH"/>
          </a:p>
          <a:p>
            <a:pPr lvl="1"/>
            <a:r>
              <a:rPr lang="de-CH"/>
              <a:t>CG: All in </a:t>
            </a:r>
            <a:r>
              <a:rPr lang="de-CH" err="1"/>
              <a:t>english</a:t>
            </a:r>
            <a:r>
              <a:rPr lang="de-CH"/>
              <a:t>: </a:t>
            </a:r>
            <a:r>
              <a:rPr lang="de-CH" err="1"/>
              <a:t>from</a:t>
            </a:r>
            <a:r>
              <a:rPr lang="de-CH"/>
              <a:t> </a:t>
            </a:r>
            <a:r>
              <a:rPr lang="de-CH" err="1"/>
              <a:t>the</a:t>
            </a:r>
            <a:r>
              <a:rPr lang="de-CH"/>
              <a:t> </a:t>
            </a:r>
            <a:r>
              <a:rPr lang="de-CH" err="1"/>
              <a:t>information</a:t>
            </a:r>
            <a:r>
              <a:rPr lang="de-CH"/>
              <a:t> </a:t>
            </a:r>
            <a:r>
              <a:rPr lang="de-CH" err="1"/>
              <a:t>to</a:t>
            </a:r>
            <a:r>
              <a:rPr lang="de-CH"/>
              <a:t> </a:t>
            </a:r>
            <a:r>
              <a:rPr lang="de-CH" err="1"/>
              <a:t>the</a:t>
            </a:r>
            <a:r>
              <a:rPr lang="de-CH"/>
              <a:t> </a:t>
            </a:r>
            <a:r>
              <a:rPr lang="de-CH" err="1"/>
              <a:t>application</a:t>
            </a:r>
            <a:r>
              <a:rPr lang="de-CH"/>
              <a:t> </a:t>
            </a:r>
            <a:r>
              <a:rPr lang="de-CH" err="1"/>
              <a:t>to</a:t>
            </a:r>
            <a:r>
              <a:rPr lang="de-CH"/>
              <a:t> all </a:t>
            </a:r>
            <a:r>
              <a:rPr lang="de-CH" err="1"/>
              <a:t>lectures</a:t>
            </a:r>
            <a:r>
              <a:rPr lang="de-CH"/>
              <a:t>, all </a:t>
            </a:r>
            <a:r>
              <a:rPr lang="de-CH" err="1"/>
              <a:t>assignments</a:t>
            </a:r>
            <a:r>
              <a:rPr lang="de-CH"/>
              <a:t>, </a:t>
            </a:r>
            <a:r>
              <a:rPr lang="de-CH" err="1"/>
              <a:t>the</a:t>
            </a:r>
            <a:r>
              <a:rPr lang="de-CH"/>
              <a:t> </a:t>
            </a:r>
            <a:r>
              <a:rPr lang="de-CH" err="1"/>
              <a:t>MSc</a:t>
            </a:r>
            <a:r>
              <a:rPr lang="de-CH"/>
              <a:t> </a:t>
            </a:r>
            <a:r>
              <a:rPr lang="de-CH" err="1"/>
              <a:t>thesis</a:t>
            </a:r>
            <a:endParaRPr lang="de-CH"/>
          </a:p>
          <a:p>
            <a:pPr lvl="1"/>
            <a:endParaRPr lang="de-CH"/>
          </a:p>
          <a:p>
            <a:pPr lvl="1"/>
            <a:r>
              <a:rPr lang="de-CH"/>
              <a:t>«</a:t>
            </a:r>
            <a:r>
              <a:rPr lang="de-CH" err="1"/>
              <a:t>Carousel</a:t>
            </a:r>
            <a:r>
              <a:rPr lang="de-CH"/>
              <a:t> design»: 6 </a:t>
            </a:r>
            <a:r>
              <a:rPr lang="de-CH" err="1"/>
              <a:t>modules</a:t>
            </a:r>
            <a:r>
              <a:rPr lang="de-CH"/>
              <a:t>, 5 at different </a:t>
            </a:r>
            <a:r>
              <a:rPr lang="de-CH" err="1"/>
              <a:t>universities</a:t>
            </a:r>
            <a:r>
              <a:rPr lang="de-CH"/>
              <a:t> – all </a:t>
            </a:r>
            <a:r>
              <a:rPr lang="de-CH" err="1"/>
              <a:t>modules</a:t>
            </a:r>
            <a:r>
              <a:rPr lang="de-CH"/>
              <a:t> </a:t>
            </a:r>
            <a:r>
              <a:rPr lang="de-CH" err="1"/>
              <a:t>are</a:t>
            </a:r>
            <a:r>
              <a:rPr lang="de-CH"/>
              <a:t> </a:t>
            </a:r>
            <a:r>
              <a:rPr lang="de-CH" err="1"/>
              <a:t>mandatory</a:t>
            </a:r>
            <a:endParaRPr lang="de-CH"/>
          </a:p>
          <a:p>
            <a:pPr lvl="1"/>
            <a:r>
              <a:rPr lang="de-CH"/>
              <a:t>Part time, 2 </a:t>
            </a:r>
            <a:r>
              <a:rPr lang="de-CH" err="1"/>
              <a:t>years</a:t>
            </a:r>
            <a:r>
              <a:rPr lang="de-CH"/>
              <a:t>, 90 </a:t>
            </a:r>
            <a:r>
              <a:rPr lang="de-CH" err="1"/>
              <a:t>credits</a:t>
            </a:r>
            <a:r>
              <a:rPr lang="de-CH"/>
              <a:t> (ECTS)</a:t>
            </a:r>
          </a:p>
          <a:p>
            <a:pPr lvl="1"/>
            <a:endParaRPr lang="de-CH"/>
          </a:p>
          <a:p>
            <a:pPr lvl="1"/>
            <a:r>
              <a:rPr lang="de-CH" b="1"/>
              <a:t>At end, </a:t>
            </a:r>
            <a:r>
              <a:rPr lang="de-CH" b="1" err="1"/>
              <a:t>short</a:t>
            </a:r>
            <a:r>
              <a:rPr lang="de-CH" b="1"/>
              <a:t> interview </a:t>
            </a:r>
            <a:r>
              <a:rPr lang="de-CH" b="1" err="1"/>
              <a:t>with</a:t>
            </a:r>
            <a:r>
              <a:rPr lang="de-CH" b="1"/>
              <a:t> Miranda and </a:t>
            </a:r>
            <a:r>
              <a:rPr lang="de-CH" b="1" err="1"/>
              <a:t>Siki</a:t>
            </a:r>
            <a:r>
              <a:rPr lang="de-CH"/>
              <a:t>: </a:t>
            </a:r>
            <a:r>
              <a:rPr lang="en-US"/>
              <a:t>you have now started module 5, which focuses on the thesis project; what will your thesis be about? how are you experiencing the change between class work together with the other students and the long self study time now in module 5? What keeps you motivated?</a:t>
            </a:r>
            <a:endParaRPr lang="de-CH"/>
          </a:p>
        </p:txBody>
      </p:sp>
      <p:sp>
        <p:nvSpPr>
          <p:cNvPr id="4" name="Foliennummernplatzhalter 3"/>
          <p:cNvSpPr>
            <a:spLocks noGrp="1"/>
          </p:cNvSpPr>
          <p:nvPr>
            <p:ph type="sldNum" sz="quarter" idx="10"/>
          </p:nvPr>
        </p:nvSpPr>
        <p:spPr/>
        <p:txBody>
          <a:bodyPr/>
          <a:lstStyle/>
          <a:p>
            <a:pPr>
              <a:defRPr/>
            </a:pPr>
            <a:fld id="{2382EFAF-E6E7-6C4F-926E-1DFE819851E9}" type="slidenum">
              <a:rPr lang="de-DE" smtClean="0"/>
              <a:pPr>
                <a:defRPr/>
              </a:pPr>
              <a:t>5</a:t>
            </a:fld>
            <a:endParaRPr lang="de-DE"/>
          </a:p>
        </p:txBody>
      </p:sp>
    </p:spTree>
    <p:extLst>
      <p:ext uri="{BB962C8B-B14F-4D97-AF65-F5344CB8AC3E}">
        <p14:creationId xmlns:p14="http://schemas.microsoft.com/office/powerpoint/2010/main" val="2561681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DKR: </a:t>
            </a:r>
            <a:r>
              <a:rPr lang="de-CH" dirty="0" err="1"/>
              <a:t>shortly</a:t>
            </a:r>
            <a:r>
              <a:rPr lang="de-CH" dirty="0"/>
              <a:t> </a:t>
            </a:r>
            <a:r>
              <a:rPr lang="de-CH" dirty="0" err="1"/>
              <a:t>introduce</a:t>
            </a:r>
            <a:r>
              <a:rPr lang="de-CH" dirty="0"/>
              <a:t> </a:t>
            </a:r>
            <a:r>
              <a:rPr lang="de-CH" dirty="0" err="1"/>
              <a:t>the</a:t>
            </a:r>
            <a:r>
              <a:rPr lang="de-CH" dirty="0"/>
              <a:t> </a:t>
            </a:r>
            <a:r>
              <a:rPr lang="de-CH" dirty="0" err="1"/>
              <a:t>content</a:t>
            </a:r>
            <a:r>
              <a:rPr lang="de-CH" dirty="0"/>
              <a:t> of </a:t>
            </a:r>
            <a:r>
              <a:rPr lang="de-CH" dirty="0" err="1"/>
              <a:t>the</a:t>
            </a:r>
            <a:r>
              <a:rPr lang="de-CH" dirty="0"/>
              <a:t> 6 </a:t>
            </a:r>
            <a:r>
              <a:rPr lang="de-CH" dirty="0" err="1"/>
              <a:t>modules</a:t>
            </a:r>
            <a:endParaRPr lang="de-CH" dirty="0"/>
          </a:p>
          <a:p>
            <a:endParaRPr lang="de-CH" dirty="0"/>
          </a:p>
          <a:p>
            <a:pPr marL="171450" indent="-171450">
              <a:buFontTx/>
              <a:buChar char="-"/>
            </a:pPr>
            <a:r>
              <a:rPr lang="de-CH" dirty="0" err="1"/>
              <a:t>Each</a:t>
            </a:r>
            <a:r>
              <a:rPr lang="de-CH" dirty="0"/>
              <a:t> </a:t>
            </a:r>
            <a:r>
              <a:rPr lang="de-CH" dirty="0" err="1"/>
              <a:t>module</a:t>
            </a:r>
            <a:r>
              <a:rPr lang="de-CH" dirty="0"/>
              <a:t> </a:t>
            </a:r>
            <a:r>
              <a:rPr lang="de-CH" dirty="0" err="1"/>
              <a:t>is</a:t>
            </a:r>
            <a:r>
              <a:rPr lang="de-CH" dirty="0"/>
              <a:t> </a:t>
            </a:r>
            <a:r>
              <a:rPr lang="de-CH" dirty="0" err="1"/>
              <a:t>hosted</a:t>
            </a:r>
            <a:r>
              <a:rPr lang="de-CH" dirty="0"/>
              <a:t> </a:t>
            </a:r>
            <a:r>
              <a:rPr lang="de-CH" dirty="0" err="1"/>
              <a:t>by</a:t>
            </a:r>
            <a:r>
              <a:rPr lang="de-CH" dirty="0"/>
              <a:t> a </a:t>
            </a:r>
            <a:r>
              <a:rPr lang="de-CH" dirty="0" err="1"/>
              <a:t>team</a:t>
            </a:r>
            <a:r>
              <a:rPr lang="de-CH" dirty="0"/>
              <a:t> at </a:t>
            </a:r>
            <a:r>
              <a:rPr lang="de-CH" dirty="0" err="1"/>
              <a:t>one</a:t>
            </a:r>
            <a:r>
              <a:rPr lang="de-CH" dirty="0"/>
              <a:t> of </a:t>
            </a:r>
            <a:r>
              <a:rPr lang="de-CH" dirty="0" err="1"/>
              <a:t>the</a:t>
            </a:r>
            <a:r>
              <a:rPr lang="de-CH" dirty="0"/>
              <a:t> </a:t>
            </a:r>
            <a:r>
              <a:rPr lang="de-CH" dirty="0" err="1"/>
              <a:t>partner</a:t>
            </a:r>
            <a:r>
              <a:rPr lang="de-CH" dirty="0"/>
              <a:t> </a:t>
            </a:r>
            <a:r>
              <a:rPr lang="de-CH" dirty="0" err="1"/>
              <a:t>universities</a:t>
            </a:r>
            <a:r>
              <a:rPr lang="de-CH" dirty="0"/>
              <a:t> and </a:t>
            </a:r>
            <a:r>
              <a:rPr lang="de-CH" dirty="0" err="1"/>
              <a:t>has</a:t>
            </a:r>
            <a:r>
              <a:rPr lang="de-CH" dirty="0"/>
              <a:t> a </a:t>
            </a:r>
            <a:r>
              <a:rPr lang="de-CH" dirty="0" err="1"/>
              <a:t>module</a:t>
            </a:r>
            <a:r>
              <a:rPr lang="de-CH" dirty="0"/>
              <a:t> </a:t>
            </a:r>
            <a:r>
              <a:rPr lang="de-CH" dirty="0" err="1"/>
              <a:t>coordinator</a:t>
            </a:r>
            <a:endParaRPr lang="de-CH" dirty="0"/>
          </a:p>
          <a:p>
            <a:pPr marL="171450" indent="-171450">
              <a:buFontTx/>
              <a:buChar char="-"/>
            </a:pPr>
            <a:endParaRPr lang="de-CH" dirty="0"/>
          </a:p>
          <a:p>
            <a:pPr marL="0" indent="0">
              <a:buFontTx/>
              <a:buNone/>
            </a:pPr>
            <a:r>
              <a:rPr lang="de-CH" dirty="0"/>
              <a:t>At end: </a:t>
            </a:r>
            <a:r>
              <a:rPr lang="de-CH" dirty="0" err="1"/>
              <a:t>short</a:t>
            </a:r>
            <a:r>
              <a:rPr lang="de-CH" dirty="0"/>
              <a:t> interview </a:t>
            </a:r>
            <a:r>
              <a:rPr lang="de-CH" dirty="0" err="1"/>
              <a:t>with</a:t>
            </a:r>
            <a:r>
              <a:rPr lang="de-CH" dirty="0"/>
              <a:t> </a:t>
            </a:r>
            <a:r>
              <a:rPr lang="de-CH" b="1" dirty="0"/>
              <a:t>Heidi</a:t>
            </a:r>
            <a:r>
              <a:rPr lang="de-CH" dirty="0"/>
              <a:t>: Heidi, in </a:t>
            </a:r>
            <a:r>
              <a:rPr lang="de-CH" dirty="0" err="1"/>
              <a:t>module</a:t>
            </a:r>
            <a:r>
              <a:rPr lang="de-CH" dirty="0"/>
              <a:t> 1 </a:t>
            </a:r>
            <a:r>
              <a:rPr lang="de-CH" dirty="0" err="1"/>
              <a:t>one</a:t>
            </a:r>
            <a:r>
              <a:rPr lang="de-CH" dirty="0"/>
              <a:t> </a:t>
            </a:r>
            <a:r>
              <a:rPr lang="de-CH" dirty="0" err="1"/>
              <a:t>important</a:t>
            </a:r>
            <a:r>
              <a:rPr lang="de-CH" dirty="0"/>
              <a:t> </a:t>
            </a:r>
            <a:r>
              <a:rPr lang="de-CH" dirty="0" err="1"/>
              <a:t>goal</a:t>
            </a:r>
            <a:r>
              <a:rPr lang="de-CH" dirty="0"/>
              <a:t> </a:t>
            </a:r>
            <a:r>
              <a:rPr lang="de-CH" dirty="0" err="1"/>
              <a:t>is</a:t>
            </a:r>
            <a:r>
              <a:rPr lang="de-CH" dirty="0"/>
              <a:t> </a:t>
            </a:r>
            <a:r>
              <a:rPr lang="de-CH" dirty="0" err="1"/>
              <a:t>to</a:t>
            </a:r>
            <a:r>
              <a:rPr lang="de-CH" dirty="0"/>
              <a:t> </a:t>
            </a:r>
            <a:r>
              <a:rPr lang="de-CH" dirty="0" err="1"/>
              <a:t>introduce</a:t>
            </a:r>
            <a:r>
              <a:rPr lang="de-CH" dirty="0"/>
              <a:t> </a:t>
            </a:r>
            <a:r>
              <a:rPr lang="de-CH" dirty="0" err="1"/>
              <a:t>the</a:t>
            </a:r>
            <a:r>
              <a:rPr lang="de-CH" dirty="0"/>
              <a:t> </a:t>
            </a:r>
            <a:r>
              <a:rPr lang="de-CH" dirty="0" err="1"/>
              <a:t>students</a:t>
            </a:r>
            <a:r>
              <a:rPr lang="de-CH" dirty="0"/>
              <a:t> </a:t>
            </a:r>
            <a:r>
              <a:rPr lang="de-CH" dirty="0" err="1"/>
              <a:t>to</a:t>
            </a:r>
            <a:r>
              <a:rPr lang="de-CH" dirty="0"/>
              <a:t> </a:t>
            </a:r>
            <a:r>
              <a:rPr lang="de-CH" dirty="0" err="1"/>
              <a:t>the</a:t>
            </a:r>
            <a:r>
              <a:rPr lang="de-CH" dirty="0"/>
              <a:t> </a:t>
            </a:r>
            <a:r>
              <a:rPr lang="de-CH" dirty="0" err="1"/>
              <a:t>programme</a:t>
            </a:r>
            <a:r>
              <a:rPr lang="de-CH" dirty="0"/>
              <a:t> and </a:t>
            </a:r>
            <a:r>
              <a:rPr lang="de-CH" dirty="0" err="1"/>
              <a:t>to</a:t>
            </a:r>
            <a:r>
              <a:rPr lang="de-CH" dirty="0"/>
              <a:t> </a:t>
            </a:r>
            <a:r>
              <a:rPr lang="de-CH" dirty="0" err="1"/>
              <a:t>make</a:t>
            </a:r>
            <a:r>
              <a:rPr lang="de-CH" dirty="0"/>
              <a:t> </a:t>
            </a:r>
            <a:r>
              <a:rPr lang="de-CH" dirty="0" err="1"/>
              <a:t>sure</a:t>
            </a:r>
            <a:r>
              <a:rPr lang="de-CH" dirty="0"/>
              <a:t> </a:t>
            </a:r>
            <a:r>
              <a:rPr lang="de-CH" dirty="0" err="1"/>
              <a:t>the</a:t>
            </a:r>
            <a:r>
              <a:rPr lang="de-CH" dirty="0"/>
              <a:t> </a:t>
            </a:r>
            <a:r>
              <a:rPr lang="de-CH" dirty="0" err="1"/>
              <a:t>students</a:t>
            </a:r>
            <a:r>
              <a:rPr lang="de-CH" dirty="0"/>
              <a:t> </a:t>
            </a:r>
            <a:r>
              <a:rPr lang="de-CH" dirty="0" err="1"/>
              <a:t>create</a:t>
            </a:r>
            <a:r>
              <a:rPr lang="de-CH" dirty="0"/>
              <a:t> a </a:t>
            </a:r>
            <a:r>
              <a:rPr lang="de-CH" dirty="0" err="1"/>
              <a:t>kind</a:t>
            </a:r>
            <a:r>
              <a:rPr lang="de-CH" dirty="0"/>
              <a:t> of </a:t>
            </a:r>
            <a:r>
              <a:rPr lang="de-CH" dirty="0" err="1"/>
              <a:t>group</a:t>
            </a:r>
            <a:r>
              <a:rPr lang="de-CH" dirty="0"/>
              <a:t> </a:t>
            </a:r>
            <a:r>
              <a:rPr lang="de-CH" dirty="0" err="1"/>
              <a:t>or</a:t>
            </a:r>
            <a:r>
              <a:rPr lang="de-CH" dirty="0"/>
              <a:t> </a:t>
            </a:r>
            <a:r>
              <a:rPr lang="de-CH" dirty="0" err="1"/>
              <a:t>team</a:t>
            </a:r>
            <a:r>
              <a:rPr lang="de-CH" dirty="0"/>
              <a:t> </a:t>
            </a:r>
            <a:r>
              <a:rPr lang="de-CH" dirty="0" err="1"/>
              <a:t>spirit</a:t>
            </a:r>
            <a:r>
              <a:rPr lang="de-CH" dirty="0"/>
              <a:t>. </a:t>
            </a:r>
            <a:r>
              <a:rPr lang="de-CH" dirty="0" err="1"/>
              <a:t>How</a:t>
            </a:r>
            <a:r>
              <a:rPr lang="de-CH" dirty="0"/>
              <a:t> do </a:t>
            </a:r>
            <a:r>
              <a:rPr lang="de-CH" dirty="0" err="1"/>
              <a:t>you</a:t>
            </a:r>
            <a:r>
              <a:rPr lang="de-CH" dirty="0"/>
              <a:t> do </a:t>
            </a:r>
            <a:r>
              <a:rPr lang="de-CH" dirty="0" err="1"/>
              <a:t>that</a:t>
            </a:r>
            <a:r>
              <a:rPr lang="de-CH" dirty="0"/>
              <a:t> </a:t>
            </a:r>
            <a:r>
              <a:rPr lang="de-CH" dirty="0" err="1"/>
              <a:t>during</a:t>
            </a:r>
            <a:r>
              <a:rPr lang="de-CH" dirty="0"/>
              <a:t> </a:t>
            </a:r>
            <a:r>
              <a:rPr lang="de-CH" dirty="0" err="1"/>
              <a:t>module</a:t>
            </a:r>
            <a:r>
              <a:rPr lang="de-CH" dirty="0"/>
              <a:t> 1? </a:t>
            </a:r>
            <a:r>
              <a:rPr lang="de-CH" dirty="0" err="1"/>
              <a:t>What</a:t>
            </a:r>
            <a:r>
              <a:rPr lang="de-CH" dirty="0"/>
              <a:t> </a:t>
            </a:r>
            <a:r>
              <a:rPr lang="de-CH" dirty="0" err="1"/>
              <a:t>are</a:t>
            </a:r>
            <a:r>
              <a:rPr lang="de-CH" dirty="0"/>
              <a:t> </a:t>
            </a:r>
            <a:r>
              <a:rPr lang="de-CH" dirty="0" err="1"/>
              <a:t>you</a:t>
            </a:r>
            <a:r>
              <a:rPr lang="de-CH" dirty="0"/>
              <a:t> </a:t>
            </a:r>
            <a:r>
              <a:rPr lang="de-CH" dirty="0" err="1"/>
              <a:t>passionate</a:t>
            </a:r>
            <a:r>
              <a:rPr lang="de-CH" dirty="0"/>
              <a:t> </a:t>
            </a:r>
            <a:r>
              <a:rPr lang="de-CH" dirty="0" err="1"/>
              <a:t>about</a:t>
            </a:r>
            <a:r>
              <a:rPr lang="de-CH" dirty="0"/>
              <a:t> in </a:t>
            </a:r>
            <a:r>
              <a:rPr lang="de-CH" dirty="0" err="1"/>
              <a:t>the</a:t>
            </a:r>
            <a:r>
              <a:rPr lang="de-CH" dirty="0"/>
              <a:t> </a:t>
            </a:r>
            <a:r>
              <a:rPr lang="de-CH" dirty="0" err="1"/>
              <a:t>EuroMaster</a:t>
            </a:r>
            <a:r>
              <a:rPr lang="de-CH" dirty="0"/>
              <a:t>?</a:t>
            </a:r>
          </a:p>
          <a:p>
            <a:endParaRPr lang="de-CH" dirty="0"/>
          </a:p>
          <a:p>
            <a:endParaRPr lang="de-CH" dirty="0"/>
          </a:p>
        </p:txBody>
      </p:sp>
      <p:sp>
        <p:nvSpPr>
          <p:cNvPr id="4" name="Foliennummernplatzhalter 3"/>
          <p:cNvSpPr>
            <a:spLocks noGrp="1"/>
          </p:cNvSpPr>
          <p:nvPr>
            <p:ph type="sldNum" sz="quarter" idx="5"/>
          </p:nvPr>
        </p:nvSpPr>
        <p:spPr/>
        <p:txBody>
          <a:bodyPr/>
          <a:lstStyle/>
          <a:p>
            <a:pPr>
              <a:defRPr/>
            </a:pPr>
            <a:fld id="{2382EFAF-E6E7-6C4F-926E-1DFE819851E9}" type="slidenum">
              <a:rPr lang="de-DE" smtClean="0"/>
              <a:pPr>
                <a:defRPr/>
              </a:pPr>
              <a:t>6</a:t>
            </a:fld>
            <a:endParaRPr lang="de-DE"/>
          </a:p>
        </p:txBody>
      </p:sp>
    </p:spTree>
    <p:extLst>
      <p:ext uri="{BB962C8B-B14F-4D97-AF65-F5344CB8AC3E}">
        <p14:creationId xmlns:p14="http://schemas.microsoft.com/office/powerpoint/2010/main" val="405634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CG: </a:t>
            </a:r>
            <a:r>
              <a:rPr lang="de-CH" err="1"/>
              <a:t>summarize</a:t>
            </a:r>
            <a:r>
              <a:rPr lang="de-CH"/>
              <a:t> </a:t>
            </a:r>
            <a:r>
              <a:rPr lang="de-CH" err="1"/>
              <a:t>the</a:t>
            </a:r>
            <a:r>
              <a:rPr lang="de-CH"/>
              <a:t> </a:t>
            </a:r>
            <a:r>
              <a:rPr lang="de-CH" err="1"/>
              <a:t>competences</a:t>
            </a:r>
            <a:r>
              <a:rPr lang="de-CH"/>
              <a:t> </a:t>
            </a:r>
            <a:r>
              <a:rPr lang="de-CH" err="1"/>
              <a:t>you</a:t>
            </a:r>
            <a:r>
              <a:rPr lang="de-CH"/>
              <a:t> </a:t>
            </a:r>
            <a:r>
              <a:rPr lang="de-CH" err="1"/>
              <a:t>achieve</a:t>
            </a:r>
            <a:r>
              <a:rPr lang="de-CH"/>
              <a:t> </a:t>
            </a:r>
            <a:r>
              <a:rPr lang="de-CH" err="1"/>
              <a:t>with</a:t>
            </a:r>
            <a:r>
              <a:rPr lang="de-CH"/>
              <a:t> </a:t>
            </a:r>
            <a:r>
              <a:rPr lang="de-CH" err="1"/>
              <a:t>this</a:t>
            </a:r>
            <a:r>
              <a:rPr lang="de-CH"/>
              <a:t> </a:t>
            </a:r>
            <a:r>
              <a:rPr lang="de-CH" err="1"/>
              <a:t>programme</a:t>
            </a:r>
            <a:endParaRPr lang="de-CH"/>
          </a:p>
          <a:p>
            <a:endParaRPr lang="de-CH"/>
          </a:p>
          <a:p>
            <a:r>
              <a:rPr lang="de-CH"/>
              <a:t>At end: Interview </a:t>
            </a:r>
            <a:r>
              <a:rPr lang="de-CH" err="1"/>
              <a:t>with</a:t>
            </a:r>
            <a:r>
              <a:rPr lang="de-CH"/>
              <a:t> </a:t>
            </a:r>
            <a:r>
              <a:rPr lang="de-CH" b="1"/>
              <a:t>Vicky</a:t>
            </a:r>
            <a:r>
              <a:rPr lang="de-CH"/>
              <a:t>: </a:t>
            </a:r>
            <a:r>
              <a:rPr lang="de-CH" err="1"/>
              <a:t>you</a:t>
            </a:r>
            <a:r>
              <a:rPr lang="de-CH"/>
              <a:t> </a:t>
            </a:r>
            <a:r>
              <a:rPr lang="de-CH" err="1"/>
              <a:t>are</a:t>
            </a:r>
            <a:r>
              <a:rPr lang="de-CH"/>
              <a:t> an </a:t>
            </a:r>
            <a:r>
              <a:rPr lang="de-CH" err="1"/>
              <a:t>aluma</a:t>
            </a:r>
            <a:r>
              <a:rPr lang="de-CH"/>
              <a:t> of </a:t>
            </a:r>
            <a:r>
              <a:rPr lang="de-CH" err="1"/>
              <a:t>the</a:t>
            </a:r>
            <a:r>
              <a:rPr lang="de-CH"/>
              <a:t> </a:t>
            </a:r>
            <a:r>
              <a:rPr lang="de-CH" err="1"/>
              <a:t>EuroMaster</a:t>
            </a:r>
            <a:r>
              <a:rPr lang="de-CH"/>
              <a:t>, </a:t>
            </a:r>
            <a:r>
              <a:rPr lang="de-CH" err="1"/>
              <a:t>you</a:t>
            </a:r>
            <a:r>
              <a:rPr lang="de-CH"/>
              <a:t> </a:t>
            </a:r>
            <a:r>
              <a:rPr lang="de-CH" err="1"/>
              <a:t>went</a:t>
            </a:r>
            <a:r>
              <a:rPr lang="de-CH"/>
              <a:t> </a:t>
            </a:r>
            <a:r>
              <a:rPr lang="de-CH" err="1"/>
              <a:t>through</a:t>
            </a:r>
            <a:r>
              <a:rPr lang="de-CH"/>
              <a:t> all </a:t>
            </a:r>
            <a:r>
              <a:rPr lang="de-CH" err="1"/>
              <a:t>this</a:t>
            </a:r>
            <a:r>
              <a:rPr lang="de-CH"/>
              <a:t> and </a:t>
            </a:r>
            <a:r>
              <a:rPr lang="de-CH" err="1"/>
              <a:t>you</a:t>
            </a:r>
            <a:r>
              <a:rPr lang="de-CH"/>
              <a:t> </a:t>
            </a:r>
            <a:r>
              <a:rPr lang="de-CH" err="1"/>
              <a:t>graduated</a:t>
            </a:r>
            <a:r>
              <a:rPr lang="de-CH"/>
              <a:t> in August 2020. </a:t>
            </a:r>
            <a:r>
              <a:rPr lang="de-CH" err="1"/>
              <a:t>Is</a:t>
            </a:r>
            <a:r>
              <a:rPr lang="de-CH"/>
              <a:t> </a:t>
            </a:r>
            <a:r>
              <a:rPr lang="de-CH" err="1"/>
              <a:t>it</a:t>
            </a:r>
            <a:r>
              <a:rPr lang="de-CH"/>
              <a:t> </a:t>
            </a:r>
            <a:r>
              <a:rPr lang="de-CH" err="1"/>
              <a:t>true</a:t>
            </a:r>
            <a:r>
              <a:rPr lang="de-CH"/>
              <a:t> </a:t>
            </a:r>
            <a:r>
              <a:rPr lang="de-CH" err="1"/>
              <a:t>what</a:t>
            </a:r>
            <a:r>
              <a:rPr lang="de-CH"/>
              <a:t> </a:t>
            </a:r>
            <a:r>
              <a:rPr lang="de-CH" err="1"/>
              <a:t>this</a:t>
            </a:r>
            <a:r>
              <a:rPr lang="de-CH"/>
              <a:t> </a:t>
            </a:r>
            <a:r>
              <a:rPr lang="de-CH" err="1"/>
              <a:t>slide</a:t>
            </a:r>
            <a:r>
              <a:rPr lang="de-CH"/>
              <a:t> </a:t>
            </a:r>
            <a:r>
              <a:rPr lang="de-CH" err="1"/>
              <a:t>says</a:t>
            </a:r>
            <a:r>
              <a:rPr lang="de-CH"/>
              <a:t>? </a:t>
            </a:r>
            <a:r>
              <a:rPr lang="de-CH" err="1"/>
              <a:t>Did</a:t>
            </a:r>
            <a:r>
              <a:rPr lang="de-CH"/>
              <a:t> </a:t>
            </a:r>
            <a:r>
              <a:rPr lang="de-CH" err="1"/>
              <a:t>you</a:t>
            </a:r>
            <a:r>
              <a:rPr lang="de-CH"/>
              <a:t> </a:t>
            </a:r>
            <a:r>
              <a:rPr lang="de-CH" err="1"/>
              <a:t>achieve</a:t>
            </a:r>
            <a:r>
              <a:rPr lang="de-CH"/>
              <a:t> </a:t>
            </a:r>
            <a:r>
              <a:rPr lang="de-CH" err="1"/>
              <a:t>these</a:t>
            </a:r>
            <a:r>
              <a:rPr lang="de-CH"/>
              <a:t> </a:t>
            </a:r>
            <a:r>
              <a:rPr lang="de-CH" err="1"/>
              <a:t>competences</a:t>
            </a:r>
            <a:r>
              <a:rPr lang="de-CH"/>
              <a:t> </a:t>
            </a:r>
            <a:r>
              <a:rPr lang="de-CH" err="1"/>
              <a:t>through</a:t>
            </a:r>
            <a:r>
              <a:rPr lang="de-CH"/>
              <a:t> </a:t>
            </a:r>
            <a:r>
              <a:rPr lang="de-CH" err="1"/>
              <a:t>the</a:t>
            </a:r>
            <a:r>
              <a:rPr lang="de-CH"/>
              <a:t> </a:t>
            </a:r>
            <a:r>
              <a:rPr lang="de-CH" err="1"/>
              <a:t>EuroMaster</a:t>
            </a:r>
            <a:r>
              <a:rPr lang="de-CH"/>
              <a:t>? </a:t>
            </a:r>
            <a:r>
              <a:rPr lang="de-CH" err="1"/>
              <a:t>Did</a:t>
            </a:r>
            <a:r>
              <a:rPr lang="de-CH"/>
              <a:t> </a:t>
            </a:r>
            <a:r>
              <a:rPr lang="de-CH" err="1"/>
              <a:t>studying</a:t>
            </a:r>
            <a:r>
              <a:rPr lang="de-CH"/>
              <a:t> in </a:t>
            </a:r>
            <a:r>
              <a:rPr lang="de-CH" err="1"/>
              <a:t>this</a:t>
            </a:r>
            <a:r>
              <a:rPr lang="de-CH"/>
              <a:t> </a:t>
            </a:r>
            <a:r>
              <a:rPr lang="de-CH" err="1"/>
              <a:t>programme</a:t>
            </a:r>
            <a:r>
              <a:rPr lang="de-CH"/>
              <a:t> </a:t>
            </a:r>
            <a:r>
              <a:rPr lang="de-CH" err="1"/>
              <a:t>have</a:t>
            </a:r>
            <a:r>
              <a:rPr lang="de-CH"/>
              <a:t> an </a:t>
            </a:r>
            <a:r>
              <a:rPr lang="de-CH" err="1"/>
              <a:t>impact</a:t>
            </a:r>
            <a:r>
              <a:rPr lang="de-CH"/>
              <a:t> on </a:t>
            </a:r>
            <a:r>
              <a:rPr lang="de-CH" err="1"/>
              <a:t>your</a:t>
            </a:r>
            <a:r>
              <a:rPr lang="de-CH"/>
              <a:t> professional </a:t>
            </a:r>
            <a:r>
              <a:rPr lang="de-CH" err="1"/>
              <a:t>development</a:t>
            </a:r>
            <a:r>
              <a:rPr lang="de-CH"/>
              <a:t>? </a:t>
            </a:r>
            <a:r>
              <a:rPr lang="de-CH" err="1"/>
              <a:t>If</a:t>
            </a:r>
            <a:r>
              <a:rPr lang="de-CH"/>
              <a:t> </a:t>
            </a:r>
            <a:r>
              <a:rPr lang="de-CH" err="1"/>
              <a:t>yes</a:t>
            </a:r>
            <a:r>
              <a:rPr lang="de-CH"/>
              <a:t> in </a:t>
            </a:r>
            <a:r>
              <a:rPr lang="de-CH" err="1"/>
              <a:t>which</a:t>
            </a:r>
            <a:r>
              <a:rPr lang="de-CH"/>
              <a:t> </a:t>
            </a:r>
            <a:r>
              <a:rPr lang="de-CH" err="1"/>
              <a:t>way</a:t>
            </a:r>
            <a:r>
              <a:rPr lang="de-CH"/>
              <a:t>? Do </a:t>
            </a:r>
            <a:r>
              <a:rPr lang="de-CH" err="1"/>
              <a:t>you</a:t>
            </a:r>
            <a:r>
              <a:rPr lang="de-CH"/>
              <a:t> </a:t>
            </a:r>
            <a:r>
              <a:rPr lang="de-CH" err="1"/>
              <a:t>have</a:t>
            </a:r>
            <a:r>
              <a:rPr lang="de-CH"/>
              <a:t> </a:t>
            </a:r>
            <a:r>
              <a:rPr lang="de-CH" err="1"/>
              <a:t>further</a:t>
            </a:r>
            <a:r>
              <a:rPr lang="de-CH"/>
              <a:t> </a:t>
            </a:r>
            <a:r>
              <a:rPr lang="de-CH" err="1"/>
              <a:t>plans</a:t>
            </a:r>
            <a:r>
              <a:rPr lang="de-CH"/>
              <a:t>?</a:t>
            </a:r>
          </a:p>
        </p:txBody>
      </p:sp>
      <p:sp>
        <p:nvSpPr>
          <p:cNvPr id="4" name="Foliennummernplatzhalter 3"/>
          <p:cNvSpPr>
            <a:spLocks noGrp="1"/>
          </p:cNvSpPr>
          <p:nvPr>
            <p:ph type="sldNum" sz="quarter" idx="5"/>
          </p:nvPr>
        </p:nvSpPr>
        <p:spPr/>
        <p:txBody>
          <a:bodyPr/>
          <a:lstStyle/>
          <a:p>
            <a:pPr>
              <a:defRPr/>
            </a:pPr>
            <a:fld id="{2382EFAF-E6E7-6C4F-926E-1DFE819851E9}" type="slidenum">
              <a:rPr lang="de-DE" smtClean="0"/>
              <a:pPr>
                <a:defRPr/>
              </a:pPr>
              <a:t>7</a:t>
            </a:fld>
            <a:endParaRPr lang="de-DE"/>
          </a:p>
        </p:txBody>
      </p:sp>
    </p:spTree>
    <p:extLst>
      <p:ext uri="{BB962C8B-B14F-4D97-AF65-F5344CB8AC3E}">
        <p14:creationId xmlns:p14="http://schemas.microsoft.com/office/powerpoint/2010/main" val="3722686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CG</a:t>
            </a:r>
          </a:p>
        </p:txBody>
      </p:sp>
      <p:sp>
        <p:nvSpPr>
          <p:cNvPr id="4" name="Foliennummernplatzhalter 3"/>
          <p:cNvSpPr>
            <a:spLocks noGrp="1"/>
          </p:cNvSpPr>
          <p:nvPr>
            <p:ph type="sldNum" sz="quarter" idx="10"/>
          </p:nvPr>
        </p:nvSpPr>
        <p:spPr/>
        <p:txBody>
          <a:bodyPr/>
          <a:lstStyle/>
          <a:p>
            <a:pPr>
              <a:defRPr/>
            </a:pPr>
            <a:fld id="{2382EFAF-E6E7-6C4F-926E-1DFE819851E9}" type="slidenum">
              <a:rPr lang="de-DE" smtClean="0"/>
              <a:pPr>
                <a:defRPr/>
              </a:pPr>
              <a:t>8</a:t>
            </a:fld>
            <a:endParaRPr lang="de-DE"/>
          </a:p>
        </p:txBody>
      </p:sp>
    </p:spTree>
    <p:extLst>
      <p:ext uri="{BB962C8B-B14F-4D97-AF65-F5344CB8AC3E}">
        <p14:creationId xmlns:p14="http://schemas.microsoft.com/office/powerpoint/2010/main" val="1831509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CG</a:t>
            </a:r>
          </a:p>
        </p:txBody>
      </p:sp>
      <p:sp>
        <p:nvSpPr>
          <p:cNvPr id="4" name="Foliennummernplatzhalter 3"/>
          <p:cNvSpPr>
            <a:spLocks noGrp="1"/>
          </p:cNvSpPr>
          <p:nvPr>
            <p:ph type="sldNum" sz="quarter" idx="10"/>
          </p:nvPr>
        </p:nvSpPr>
        <p:spPr/>
        <p:txBody>
          <a:bodyPr/>
          <a:lstStyle/>
          <a:p>
            <a:pPr>
              <a:defRPr/>
            </a:pPr>
            <a:fld id="{2382EFAF-E6E7-6C4F-926E-1DFE819851E9}" type="slidenum">
              <a:rPr lang="de-DE" smtClean="0"/>
              <a:pPr>
                <a:defRPr/>
              </a:pPr>
              <a:t>9</a:t>
            </a:fld>
            <a:endParaRPr lang="de-DE"/>
          </a:p>
        </p:txBody>
      </p:sp>
    </p:spTree>
    <p:extLst>
      <p:ext uri="{BB962C8B-B14F-4D97-AF65-F5344CB8AC3E}">
        <p14:creationId xmlns:p14="http://schemas.microsoft.com/office/powerpoint/2010/main" val="977721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60418" name="Rectangle 2"/>
          <p:cNvSpPr>
            <a:spLocks noGrp="1" noChangeArrowheads="1"/>
          </p:cNvSpPr>
          <p:nvPr>
            <p:ph type="ctrTitle"/>
          </p:nvPr>
        </p:nvSpPr>
        <p:spPr>
          <a:xfrm>
            <a:off x="846000" y="2131200"/>
            <a:ext cx="9018725" cy="1258888"/>
          </a:xfrm>
        </p:spPr>
        <p:txBody>
          <a:bodyPr/>
          <a:lstStyle>
            <a:lvl1pPr algn="ctr">
              <a:lnSpc>
                <a:spcPts val="3100"/>
              </a:lnSpc>
              <a:spcAft>
                <a:spcPts val="1600"/>
              </a:spcAft>
              <a:defRPr sz="4000">
                <a:solidFill>
                  <a:srgbClr val="548DD4"/>
                </a:solidFill>
              </a:defRPr>
            </a:lvl1pPr>
          </a:lstStyle>
          <a:p>
            <a:pPr lvl="0"/>
            <a:r>
              <a:rPr lang="de-DE" altLang="de-DE" noProof="0"/>
              <a:t>Titelmasterformat durch Klicken bearbeiten</a:t>
            </a:r>
            <a:endParaRPr lang="de-CH" altLang="de-DE" noProof="0"/>
          </a:p>
        </p:txBody>
      </p:sp>
      <p:sp>
        <p:nvSpPr>
          <p:cNvPr id="60419" name="Rectangle 3"/>
          <p:cNvSpPr>
            <a:spLocks noGrp="1" noChangeArrowheads="1"/>
          </p:cNvSpPr>
          <p:nvPr>
            <p:ph type="subTitle" idx="1"/>
          </p:nvPr>
        </p:nvSpPr>
        <p:spPr>
          <a:xfrm>
            <a:off x="847725" y="3888000"/>
            <a:ext cx="9017000" cy="1357313"/>
          </a:xfrm>
        </p:spPr>
        <p:txBody>
          <a:bodyPr/>
          <a:lstStyle>
            <a:lvl1pPr marL="0" indent="0" algn="ctr">
              <a:buFontTx/>
              <a:buNone/>
              <a:defRPr sz="3200"/>
            </a:lvl1pPr>
          </a:lstStyle>
          <a:p>
            <a:pPr lvl="0"/>
            <a:r>
              <a:rPr lang="de-DE" altLang="de-DE" noProof="0"/>
              <a:t>Formatvorlage des Untertitelmasters durch Klicken bearbeiten</a:t>
            </a:r>
            <a:endParaRPr lang="de-CH" altLang="de-DE" noProof="0"/>
          </a:p>
        </p:txBody>
      </p:sp>
    </p:spTree>
    <p:extLst>
      <p:ext uri="{BB962C8B-B14F-4D97-AF65-F5344CB8AC3E}">
        <p14:creationId xmlns:p14="http://schemas.microsoft.com/office/powerpoint/2010/main" val="960246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129588" y="628650"/>
            <a:ext cx="2254250" cy="5848350"/>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1366838" y="628650"/>
            <a:ext cx="6610350" cy="5848350"/>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5"/>
          <p:cNvSpPr>
            <a:spLocks noGrp="1" noChangeArrowheads="1"/>
          </p:cNvSpPr>
          <p:nvPr>
            <p:ph type="sldNum" sz="quarter" idx="10"/>
          </p:nvPr>
        </p:nvSpPr>
        <p:spPr>
          <a:ln/>
        </p:spPr>
        <p:txBody>
          <a:bodyPr/>
          <a:lstStyle>
            <a:lvl1pPr>
              <a:defRPr/>
            </a:lvl1pPr>
          </a:lstStyle>
          <a:p>
            <a:pPr>
              <a:defRPr/>
            </a:pPr>
            <a:fld id="{3E73AE00-9800-B84D-AD1D-C387CF160B88}" type="slidenum">
              <a:rPr lang="de-DE"/>
              <a:pPr>
                <a:defRPr/>
              </a:pPr>
              <a:t>‹#›</a:t>
            </a:fld>
            <a:endParaRPr lang="de-DE"/>
          </a:p>
        </p:txBody>
      </p:sp>
    </p:spTree>
    <p:extLst>
      <p:ext uri="{BB962C8B-B14F-4D97-AF65-F5344CB8AC3E}">
        <p14:creationId xmlns:p14="http://schemas.microsoft.com/office/powerpoint/2010/main" val="203614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5"/>
          <p:cNvSpPr>
            <a:spLocks noGrp="1" noChangeArrowheads="1"/>
          </p:cNvSpPr>
          <p:nvPr>
            <p:ph type="sldNum" sz="quarter" idx="10"/>
          </p:nvPr>
        </p:nvSpPr>
        <p:spPr>
          <a:ln/>
        </p:spPr>
        <p:txBody>
          <a:bodyPr/>
          <a:lstStyle>
            <a:lvl1pPr>
              <a:defRPr/>
            </a:lvl1pPr>
          </a:lstStyle>
          <a:p>
            <a:pPr>
              <a:defRPr/>
            </a:pPr>
            <a:fld id="{F181DE65-E9A6-5643-B9BA-30F31362775D}" type="slidenum">
              <a:rPr lang="de-DE"/>
              <a:pPr>
                <a:defRPr/>
              </a:pPr>
              <a:t>‹#›</a:t>
            </a:fld>
            <a:endParaRPr lang="de-DE"/>
          </a:p>
        </p:txBody>
      </p:sp>
    </p:spTree>
    <p:extLst>
      <p:ext uri="{BB962C8B-B14F-4D97-AF65-F5344CB8AC3E}">
        <p14:creationId xmlns:p14="http://schemas.microsoft.com/office/powerpoint/2010/main" val="644431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44550" y="4859338"/>
            <a:ext cx="9018000" cy="1501775"/>
          </a:xfrm>
        </p:spPr>
        <p:txBody>
          <a:bodyPr/>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844550" y="3205163"/>
            <a:ext cx="9018000"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Rectangle 5"/>
          <p:cNvSpPr>
            <a:spLocks noGrp="1" noChangeArrowheads="1"/>
          </p:cNvSpPr>
          <p:nvPr>
            <p:ph type="sldNum" sz="quarter" idx="10"/>
          </p:nvPr>
        </p:nvSpPr>
        <p:spPr>
          <a:ln/>
        </p:spPr>
        <p:txBody>
          <a:bodyPr/>
          <a:lstStyle>
            <a:lvl1pPr>
              <a:defRPr/>
            </a:lvl1pPr>
          </a:lstStyle>
          <a:p>
            <a:pPr>
              <a:defRPr/>
            </a:pPr>
            <a:fld id="{DD72F84E-9E0A-9642-9A38-60CEAE2D60D4}" type="slidenum">
              <a:rPr lang="de-DE"/>
              <a:pPr>
                <a:defRPr/>
              </a:pPr>
              <a:t>‹#›</a:t>
            </a:fld>
            <a:endParaRPr lang="de-DE"/>
          </a:p>
        </p:txBody>
      </p:sp>
    </p:spTree>
    <p:extLst>
      <p:ext uri="{BB962C8B-B14F-4D97-AF65-F5344CB8AC3E}">
        <p14:creationId xmlns:p14="http://schemas.microsoft.com/office/powerpoint/2010/main" val="3786147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cxnSp>
        <p:nvCxnSpPr>
          <p:cNvPr id="5" name="Gerade Verbindung 6"/>
          <p:cNvCxnSpPr>
            <a:cxnSpLocks noChangeShapeType="1"/>
          </p:cNvCxnSpPr>
          <p:nvPr userDrawn="1"/>
        </p:nvCxnSpPr>
        <p:spPr bwMode="auto">
          <a:xfrm>
            <a:off x="846138" y="6653213"/>
            <a:ext cx="9017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846000" y="1798638"/>
            <a:ext cx="4323600" cy="4678362"/>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5531138" y="1798638"/>
            <a:ext cx="4323600" cy="4678362"/>
          </a:xfr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Rectangle 7"/>
          <p:cNvSpPr>
            <a:spLocks noGrp="1" noChangeArrowheads="1"/>
          </p:cNvSpPr>
          <p:nvPr>
            <p:ph type="sldNum" sz="quarter" idx="10"/>
          </p:nvPr>
        </p:nvSpPr>
        <p:spPr/>
        <p:txBody>
          <a:bodyPr/>
          <a:lstStyle>
            <a:lvl1pPr>
              <a:defRPr smtClean="0"/>
            </a:lvl1pPr>
          </a:lstStyle>
          <a:p>
            <a:pPr>
              <a:defRPr/>
            </a:pPr>
            <a:fld id="{6BEF951B-03F0-144F-AC72-95CE7C9F82EC}" type="slidenum">
              <a:rPr lang="de-DE"/>
              <a:pPr>
                <a:defRPr/>
              </a:pPr>
              <a:t>‹#›</a:t>
            </a:fld>
            <a:endParaRPr lang="de-DE"/>
          </a:p>
        </p:txBody>
      </p:sp>
    </p:spTree>
    <p:extLst>
      <p:ext uri="{BB962C8B-B14F-4D97-AF65-F5344CB8AC3E}">
        <p14:creationId xmlns:p14="http://schemas.microsoft.com/office/powerpoint/2010/main" val="3736037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Rectangle 5"/>
          <p:cNvSpPr>
            <a:spLocks noGrp="1" noChangeArrowheads="1"/>
          </p:cNvSpPr>
          <p:nvPr>
            <p:ph type="sldNum" sz="quarter" idx="10"/>
          </p:nvPr>
        </p:nvSpPr>
        <p:spPr>
          <a:ln/>
        </p:spPr>
        <p:txBody>
          <a:bodyPr/>
          <a:lstStyle>
            <a:lvl1pPr>
              <a:defRPr/>
            </a:lvl1pPr>
          </a:lstStyle>
          <a:p>
            <a:pPr>
              <a:defRPr/>
            </a:pPr>
            <a:fld id="{98BDFA56-CDF5-8E4C-A4E7-05DA6142B723}" type="slidenum">
              <a:rPr lang="de-DE"/>
              <a:pPr>
                <a:defRPr/>
              </a:pPr>
              <a:t>‹#›</a:t>
            </a:fld>
            <a:endParaRPr lang="de-DE"/>
          </a:p>
        </p:txBody>
      </p:sp>
    </p:spTree>
    <p:extLst>
      <p:ext uri="{BB962C8B-B14F-4D97-AF65-F5344CB8AC3E}">
        <p14:creationId xmlns:p14="http://schemas.microsoft.com/office/powerpoint/2010/main" val="3913916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25B7385D-F889-5143-8AE8-E102B1093CCA}" type="slidenum">
              <a:rPr lang="de-DE"/>
              <a:pPr>
                <a:defRPr/>
              </a:pPr>
              <a:t>‹#›</a:t>
            </a:fld>
            <a:endParaRPr lang="de-DE"/>
          </a:p>
        </p:txBody>
      </p:sp>
    </p:spTree>
    <p:extLst>
      <p:ext uri="{BB962C8B-B14F-4D97-AF65-F5344CB8AC3E}">
        <p14:creationId xmlns:p14="http://schemas.microsoft.com/office/powerpoint/2010/main" val="1855938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4988" y="301625"/>
            <a:ext cx="3517900" cy="1281113"/>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Rectangle 5"/>
          <p:cNvSpPr>
            <a:spLocks noGrp="1" noChangeArrowheads="1"/>
          </p:cNvSpPr>
          <p:nvPr>
            <p:ph type="sldNum" sz="quarter" idx="10"/>
          </p:nvPr>
        </p:nvSpPr>
        <p:spPr>
          <a:ln/>
        </p:spPr>
        <p:txBody>
          <a:bodyPr/>
          <a:lstStyle>
            <a:lvl1pPr>
              <a:defRPr/>
            </a:lvl1pPr>
          </a:lstStyle>
          <a:p>
            <a:pPr>
              <a:defRPr/>
            </a:pPr>
            <a:fld id="{BB6C1021-C589-8747-8148-B7C2412B8906}" type="slidenum">
              <a:rPr lang="de-DE"/>
              <a:pPr>
                <a:defRPr/>
              </a:pPr>
              <a:t>‹#›</a:t>
            </a:fld>
            <a:endParaRPr lang="de-DE"/>
          </a:p>
        </p:txBody>
      </p:sp>
    </p:spTree>
    <p:extLst>
      <p:ext uri="{BB962C8B-B14F-4D97-AF65-F5344CB8AC3E}">
        <p14:creationId xmlns:p14="http://schemas.microsoft.com/office/powerpoint/2010/main" val="2147754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95500" y="5292725"/>
            <a:ext cx="6416675" cy="625475"/>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de-CH" noProof="0"/>
          </a:p>
        </p:txBody>
      </p:sp>
      <p:sp>
        <p:nvSpPr>
          <p:cNvPr id="4" name="Textplatzhalt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Rectangle 5"/>
          <p:cNvSpPr>
            <a:spLocks noGrp="1" noChangeArrowheads="1"/>
          </p:cNvSpPr>
          <p:nvPr>
            <p:ph type="sldNum" sz="quarter" idx="10"/>
          </p:nvPr>
        </p:nvSpPr>
        <p:spPr>
          <a:ln/>
        </p:spPr>
        <p:txBody>
          <a:bodyPr/>
          <a:lstStyle>
            <a:lvl1pPr>
              <a:defRPr/>
            </a:lvl1pPr>
          </a:lstStyle>
          <a:p>
            <a:pPr>
              <a:defRPr/>
            </a:pPr>
            <a:fld id="{F567A10C-9AA6-AE43-A0C0-5A04D5E9F45D}" type="slidenum">
              <a:rPr lang="de-DE"/>
              <a:pPr>
                <a:defRPr/>
              </a:pPr>
              <a:t>‹#›</a:t>
            </a:fld>
            <a:endParaRPr lang="de-DE"/>
          </a:p>
        </p:txBody>
      </p:sp>
    </p:spTree>
    <p:extLst>
      <p:ext uri="{BB962C8B-B14F-4D97-AF65-F5344CB8AC3E}">
        <p14:creationId xmlns:p14="http://schemas.microsoft.com/office/powerpoint/2010/main" val="3264710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5"/>
          <p:cNvSpPr>
            <a:spLocks noGrp="1" noChangeArrowheads="1"/>
          </p:cNvSpPr>
          <p:nvPr>
            <p:ph type="sldNum" sz="quarter" idx="10"/>
          </p:nvPr>
        </p:nvSpPr>
        <p:spPr>
          <a:ln/>
        </p:spPr>
        <p:txBody>
          <a:bodyPr/>
          <a:lstStyle>
            <a:lvl1pPr>
              <a:defRPr/>
            </a:lvl1pPr>
          </a:lstStyle>
          <a:p>
            <a:pPr>
              <a:defRPr/>
            </a:pPr>
            <a:fld id="{4F58AD0A-EDB5-344F-B52E-F8075C4E304B}" type="slidenum">
              <a:rPr lang="de-DE"/>
              <a:pPr>
                <a:defRPr/>
              </a:pPr>
              <a:t>‹#›</a:t>
            </a:fld>
            <a:endParaRPr lang="de-DE"/>
          </a:p>
        </p:txBody>
      </p:sp>
    </p:spTree>
    <p:extLst>
      <p:ext uri="{BB962C8B-B14F-4D97-AF65-F5344CB8AC3E}">
        <p14:creationId xmlns:p14="http://schemas.microsoft.com/office/powerpoint/2010/main" val="1795926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46138" y="628650"/>
            <a:ext cx="9018587"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nl-NL" b="1" err="1">
                <a:solidFill>
                  <a:srgbClr val="00B0F0"/>
                </a:solidFill>
              </a:rPr>
              <a:t>title</a:t>
            </a:r>
            <a:endParaRPr lang="de-CH"/>
          </a:p>
        </p:txBody>
      </p:sp>
      <p:sp>
        <p:nvSpPr>
          <p:cNvPr id="59397" name="Rectangle 5"/>
          <p:cNvSpPr>
            <a:spLocks noGrp="1" noChangeArrowheads="1"/>
          </p:cNvSpPr>
          <p:nvPr>
            <p:ph type="sldNum" sz="quarter" idx="4"/>
          </p:nvPr>
        </p:nvSpPr>
        <p:spPr bwMode="auto">
          <a:xfrm>
            <a:off x="8645525" y="7104063"/>
            <a:ext cx="1214438" cy="193675"/>
          </a:xfrm>
          <a:prstGeom prst="rect">
            <a:avLst/>
          </a:prstGeom>
          <a:noFill/>
          <a:ln>
            <a:noFill/>
          </a:ln>
          <a:effectLst/>
        </p:spPr>
        <p:txBody>
          <a:bodyPr vert="horz" wrap="square" lIns="0" tIns="0" rIns="0" bIns="0" numCol="1" anchor="t" anchorCtr="0" compatLnSpc="1">
            <a:prstTxWarp prst="textNoShape">
              <a:avLst/>
            </a:prstTxWarp>
          </a:bodyPr>
          <a:lstStyle>
            <a:lvl1pPr algn="r">
              <a:defRPr sz="900" b="0" smtClean="0">
                <a:solidFill>
                  <a:schemeClr val="tx1"/>
                </a:solidFill>
                <a:cs typeface="Arial" charset="0"/>
              </a:defRPr>
            </a:lvl1pPr>
          </a:lstStyle>
          <a:p>
            <a:pPr>
              <a:defRPr/>
            </a:pPr>
            <a:fld id="{1EBACB6F-2056-C647-8D7E-B05A6813FA89}" type="slidenum">
              <a:rPr lang="de-DE"/>
              <a:pPr>
                <a:defRPr/>
              </a:pPr>
              <a:t>‹#›</a:t>
            </a:fld>
            <a:endParaRPr lang="de-DE"/>
          </a:p>
        </p:txBody>
      </p:sp>
      <p:sp>
        <p:nvSpPr>
          <p:cNvPr id="1028" name="Rectangle 20"/>
          <p:cNvSpPr>
            <a:spLocks noGrp="1" noChangeArrowheads="1"/>
          </p:cNvSpPr>
          <p:nvPr>
            <p:ph type="body" idx="1"/>
          </p:nvPr>
        </p:nvSpPr>
        <p:spPr bwMode="auto">
          <a:xfrm>
            <a:off x="846138" y="1798638"/>
            <a:ext cx="9017000" cy="467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de-CH"/>
              <a:t>Textmasterformate durch Klicken bearbeiten</a:t>
            </a:r>
          </a:p>
          <a:p>
            <a:pPr lvl="1"/>
            <a:r>
              <a:rPr lang="de-CH"/>
              <a:t>Zweite Ebene</a:t>
            </a:r>
          </a:p>
        </p:txBody>
      </p:sp>
      <p:pic>
        <p:nvPicPr>
          <p:cNvPr id="1029" name="Picture 0" descr="logoOT-EuroMasterdef1.JPG"/>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846138" y="6726238"/>
            <a:ext cx="357505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30" name="Gerade Verbindung 5"/>
          <p:cNvCxnSpPr>
            <a:cxnSpLocks noChangeShapeType="1"/>
          </p:cNvCxnSpPr>
          <p:nvPr/>
        </p:nvCxnSpPr>
        <p:spPr bwMode="auto">
          <a:xfrm>
            <a:off x="846138" y="6653213"/>
            <a:ext cx="9017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Tree>
  </p:cSld>
  <p:clrMap bg1="lt1" tx1="dk1" bg2="lt2" tx2="dk2" accent1="accent1" accent2="accent2" accent3="accent3" accent4="accent4" accent5="accent5" accent6="accent6" hlink="hlink" folHlink="folHlink"/>
  <p:sldLayoutIdLst>
    <p:sldLayoutId id="2147483806" r:id="rId1"/>
    <p:sldLayoutId id="2147483798" r:id="rId2"/>
    <p:sldLayoutId id="2147483799" r:id="rId3"/>
    <p:sldLayoutId id="2147483807" r:id="rId4"/>
    <p:sldLayoutId id="2147483800" r:id="rId5"/>
    <p:sldLayoutId id="2147483801" r:id="rId6"/>
    <p:sldLayoutId id="2147483802" r:id="rId7"/>
    <p:sldLayoutId id="2147483803" r:id="rId8"/>
    <p:sldLayoutId id="2147483804" r:id="rId9"/>
    <p:sldLayoutId id="2147483805" r:id="rId10"/>
  </p:sldLayoutIdLst>
  <p:hf hdr="0" ftr="0" dt="0"/>
  <p:txStyles>
    <p:titleStyle>
      <a:lvl1pPr algn="l" defTabSz="1042988" rtl="0" eaLnBrk="1" fontAlgn="base" hangingPunct="1">
        <a:lnSpc>
          <a:spcPts val="3200"/>
        </a:lnSpc>
        <a:spcBef>
          <a:spcPct val="0"/>
        </a:spcBef>
        <a:spcAft>
          <a:spcPct val="0"/>
        </a:spcAft>
        <a:defRPr sz="2800" b="1">
          <a:solidFill>
            <a:srgbClr val="0064BA"/>
          </a:solidFill>
          <a:latin typeface="+mj-lt"/>
          <a:ea typeface="ＭＳ Ｐゴシック" charset="0"/>
          <a:cs typeface="ＭＳ Ｐゴシック" charset="0"/>
        </a:defRPr>
      </a:lvl1pPr>
      <a:lvl2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2pPr>
      <a:lvl3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3pPr>
      <a:lvl4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4pPr>
      <a:lvl5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5pPr>
      <a:lvl6pPr marL="457200" algn="l" defTabSz="1042988" rtl="0" eaLnBrk="1" fontAlgn="base" hangingPunct="1">
        <a:lnSpc>
          <a:spcPts val="3200"/>
        </a:lnSpc>
        <a:spcBef>
          <a:spcPct val="0"/>
        </a:spcBef>
        <a:spcAft>
          <a:spcPct val="0"/>
        </a:spcAft>
        <a:defRPr sz="2800" b="1">
          <a:solidFill>
            <a:schemeClr val="tx2"/>
          </a:solidFill>
          <a:latin typeface="Arial" charset="0"/>
        </a:defRPr>
      </a:lvl6pPr>
      <a:lvl7pPr marL="914400" algn="l" defTabSz="1042988" rtl="0" eaLnBrk="1" fontAlgn="base" hangingPunct="1">
        <a:lnSpc>
          <a:spcPts val="3200"/>
        </a:lnSpc>
        <a:spcBef>
          <a:spcPct val="0"/>
        </a:spcBef>
        <a:spcAft>
          <a:spcPct val="0"/>
        </a:spcAft>
        <a:defRPr sz="2800" b="1">
          <a:solidFill>
            <a:schemeClr val="tx2"/>
          </a:solidFill>
          <a:latin typeface="Arial" charset="0"/>
        </a:defRPr>
      </a:lvl7pPr>
      <a:lvl8pPr marL="1371600" algn="l" defTabSz="1042988" rtl="0" eaLnBrk="1" fontAlgn="base" hangingPunct="1">
        <a:lnSpc>
          <a:spcPts val="3200"/>
        </a:lnSpc>
        <a:spcBef>
          <a:spcPct val="0"/>
        </a:spcBef>
        <a:spcAft>
          <a:spcPct val="0"/>
        </a:spcAft>
        <a:defRPr sz="2800" b="1">
          <a:solidFill>
            <a:schemeClr val="tx2"/>
          </a:solidFill>
          <a:latin typeface="Arial" charset="0"/>
        </a:defRPr>
      </a:lvl8pPr>
      <a:lvl9pPr marL="1828800" algn="l" defTabSz="1042988" rtl="0" eaLnBrk="1" fontAlgn="base" hangingPunct="1">
        <a:lnSpc>
          <a:spcPts val="3200"/>
        </a:lnSpc>
        <a:spcBef>
          <a:spcPct val="0"/>
        </a:spcBef>
        <a:spcAft>
          <a:spcPct val="0"/>
        </a:spcAft>
        <a:defRPr sz="2800" b="1">
          <a:solidFill>
            <a:schemeClr val="tx2"/>
          </a:solidFill>
          <a:latin typeface="Arial" charset="0"/>
        </a:defRPr>
      </a:lvl9pPr>
    </p:titleStyle>
    <p:bodyStyle>
      <a:lvl1pPr marL="361950" indent="-361950" algn="l" defTabSz="1042988" rtl="0" eaLnBrk="1" fontAlgn="base" hangingPunct="1">
        <a:lnSpc>
          <a:spcPts val="3200"/>
        </a:lnSpc>
        <a:spcBef>
          <a:spcPct val="0"/>
        </a:spcBef>
        <a:spcAft>
          <a:spcPts val="1600"/>
        </a:spcAft>
        <a:buChar char="•"/>
        <a:defRPr sz="2400">
          <a:solidFill>
            <a:schemeClr val="tx1"/>
          </a:solidFill>
          <a:latin typeface="+mn-lt"/>
          <a:ea typeface="ＭＳ Ｐゴシック" charset="0"/>
          <a:cs typeface="ＭＳ Ｐゴシック" charset="0"/>
        </a:defRPr>
      </a:lvl1pPr>
      <a:lvl2pPr marL="704850" indent="-341313" algn="l" defTabSz="1042988" rtl="0" eaLnBrk="1" fontAlgn="base" hangingPunct="1">
        <a:lnSpc>
          <a:spcPts val="2800"/>
        </a:lnSpc>
        <a:spcBef>
          <a:spcPct val="0"/>
        </a:spcBef>
        <a:spcAft>
          <a:spcPts val="1200"/>
        </a:spcAft>
        <a:buChar char="–"/>
        <a:defRPr sz="2400">
          <a:solidFill>
            <a:schemeClr val="tx1"/>
          </a:solidFill>
          <a:latin typeface="+mn-lt"/>
          <a:ea typeface="ＭＳ Ｐゴシック" charset="0"/>
        </a:defRPr>
      </a:lvl2pPr>
      <a:lvl3pPr marL="1347788" indent="-261938" algn="l" defTabSz="1042988" rtl="0" eaLnBrk="1" fontAlgn="base" hangingPunct="1">
        <a:spcBef>
          <a:spcPct val="20000"/>
        </a:spcBef>
        <a:spcAft>
          <a:spcPct val="0"/>
        </a:spcAft>
        <a:defRPr sz="2400">
          <a:solidFill>
            <a:schemeClr val="tx1"/>
          </a:solidFill>
          <a:latin typeface="+mn-lt"/>
          <a:ea typeface="ＭＳ Ｐゴシック" charset="0"/>
        </a:defRPr>
      </a:lvl3pPr>
      <a:lvl4pPr marL="1838325" indent="-260350" algn="l" defTabSz="1042988" rtl="0" eaLnBrk="1" fontAlgn="base" hangingPunct="1">
        <a:spcBef>
          <a:spcPct val="20000"/>
        </a:spcBef>
        <a:spcAft>
          <a:spcPct val="0"/>
        </a:spcAft>
        <a:buChar char="-"/>
        <a:defRPr sz="2400">
          <a:solidFill>
            <a:schemeClr val="tx1"/>
          </a:solidFill>
          <a:latin typeface="+mn-lt"/>
          <a:ea typeface="ＭＳ Ｐゴシック" charset="0"/>
        </a:defRPr>
      </a:lvl4pPr>
      <a:lvl5pPr marL="2344738" indent="-258763" algn="l" defTabSz="1042988" rtl="0" eaLnBrk="1" fontAlgn="base" hangingPunct="1">
        <a:spcBef>
          <a:spcPct val="20000"/>
        </a:spcBef>
        <a:spcAft>
          <a:spcPct val="0"/>
        </a:spcAft>
        <a:buChar char="-"/>
        <a:defRPr sz="2400">
          <a:solidFill>
            <a:schemeClr val="tx1"/>
          </a:solidFill>
          <a:latin typeface="+mn-lt"/>
          <a:ea typeface="ＭＳ Ｐゴシック" charset="0"/>
        </a:defRPr>
      </a:lvl5pPr>
      <a:lvl6pPr marL="2801938" indent="-258763" algn="l" defTabSz="1042988" rtl="0" eaLnBrk="1" fontAlgn="base" hangingPunct="1">
        <a:spcBef>
          <a:spcPct val="20000"/>
        </a:spcBef>
        <a:spcAft>
          <a:spcPct val="0"/>
        </a:spcAft>
        <a:buChar char="-"/>
        <a:defRPr sz="2400">
          <a:solidFill>
            <a:schemeClr val="tx1"/>
          </a:solidFill>
          <a:latin typeface="+mn-lt"/>
        </a:defRPr>
      </a:lvl6pPr>
      <a:lvl7pPr marL="3259138" indent="-258763" algn="l" defTabSz="1042988" rtl="0" eaLnBrk="1" fontAlgn="base" hangingPunct="1">
        <a:spcBef>
          <a:spcPct val="20000"/>
        </a:spcBef>
        <a:spcAft>
          <a:spcPct val="0"/>
        </a:spcAft>
        <a:buChar char="-"/>
        <a:defRPr sz="2400">
          <a:solidFill>
            <a:schemeClr val="tx1"/>
          </a:solidFill>
          <a:latin typeface="+mn-lt"/>
        </a:defRPr>
      </a:lvl7pPr>
      <a:lvl8pPr marL="3716338" indent="-258763" algn="l" defTabSz="1042988" rtl="0" eaLnBrk="1" fontAlgn="base" hangingPunct="1">
        <a:spcBef>
          <a:spcPct val="20000"/>
        </a:spcBef>
        <a:spcAft>
          <a:spcPct val="0"/>
        </a:spcAft>
        <a:buChar char="-"/>
        <a:defRPr sz="2400">
          <a:solidFill>
            <a:schemeClr val="tx1"/>
          </a:solidFill>
          <a:latin typeface="+mn-lt"/>
        </a:defRPr>
      </a:lvl8pPr>
      <a:lvl9pPr marL="4173538" indent="-258763" algn="l" defTabSz="1042988" rtl="0" eaLnBrk="1" fontAlgn="base" hangingPunct="1">
        <a:spcBef>
          <a:spcPct val="20000"/>
        </a:spcBef>
        <a:spcAft>
          <a:spcPct val="0"/>
        </a:spcAft>
        <a:buChar char="-"/>
        <a:defRPr sz="2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ot-euromaster.n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mailto:ot-euromaster@hva.n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el 1"/>
          <p:cNvSpPr>
            <a:spLocks noGrp="1"/>
          </p:cNvSpPr>
          <p:nvPr>
            <p:ph type="ctrTitle"/>
          </p:nvPr>
        </p:nvSpPr>
        <p:spPr>
          <a:xfrm>
            <a:off x="846138" y="2130425"/>
            <a:ext cx="9018587" cy="1258888"/>
          </a:xfrm>
        </p:spPr>
        <p:txBody>
          <a:bodyPr/>
          <a:lstStyle/>
          <a:p>
            <a:pPr>
              <a:lnSpc>
                <a:spcPct val="100000"/>
              </a:lnSpc>
            </a:pPr>
            <a:r>
              <a:rPr lang="nl-NL">
                <a:solidFill>
                  <a:srgbClr val="00B0F0"/>
                </a:solidFill>
                <a:latin typeface="Arial"/>
                <a:cs typeface="Arial"/>
              </a:rPr>
              <a:t>European Master of </a:t>
            </a:r>
            <a:r>
              <a:rPr lang="nl-NL" err="1">
                <a:solidFill>
                  <a:srgbClr val="00B0F0"/>
                </a:solidFill>
                <a:latin typeface="Arial"/>
                <a:cs typeface="Arial"/>
              </a:rPr>
              <a:t>Science</a:t>
            </a:r>
            <a:r>
              <a:rPr lang="nl-NL">
                <a:solidFill>
                  <a:srgbClr val="00B0F0"/>
                </a:solidFill>
                <a:latin typeface="Arial"/>
                <a:cs typeface="Arial"/>
              </a:rPr>
              <a:t> in </a:t>
            </a:r>
            <a:r>
              <a:rPr lang="nl-NL" err="1">
                <a:solidFill>
                  <a:srgbClr val="00B0F0"/>
                </a:solidFill>
                <a:latin typeface="Arial"/>
                <a:cs typeface="Arial"/>
              </a:rPr>
              <a:t>Occupational</a:t>
            </a:r>
            <a:r>
              <a:rPr lang="nl-NL">
                <a:solidFill>
                  <a:srgbClr val="00B0F0"/>
                </a:solidFill>
                <a:latin typeface="Arial"/>
                <a:cs typeface="Arial"/>
              </a:rPr>
              <a:t> </a:t>
            </a:r>
            <a:r>
              <a:rPr lang="nl-NL" err="1">
                <a:solidFill>
                  <a:srgbClr val="00B0F0"/>
                </a:solidFill>
                <a:latin typeface="Arial"/>
                <a:cs typeface="Arial"/>
              </a:rPr>
              <a:t>Therapy</a:t>
            </a:r>
            <a:endParaRPr lang="de-CH">
              <a:latin typeface="Arial" charset="0"/>
            </a:endParaRPr>
          </a:p>
        </p:txBody>
      </p:sp>
      <p:sp>
        <p:nvSpPr>
          <p:cNvPr id="2" name="Untertitel 1"/>
          <p:cNvSpPr>
            <a:spLocks noGrp="1"/>
          </p:cNvSpPr>
          <p:nvPr>
            <p:ph type="subTitle" idx="1"/>
          </p:nvPr>
        </p:nvSpPr>
        <p:spPr/>
        <p:txBody>
          <a:bodyPr/>
          <a:lstStyle/>
          <a:p>
            <a:endParaRPr lang="de-CH"/>
          </a:p>
        </p:txBody>
      </p:sp>
      <p:pic>
        <p:nvPicPr>
          <p:cNvPr id="1026" name="Gruppieren 2">
            <a:extLst>
              <a:ext uri="{FF2B5EF4-FFF2-40B4-BE49-F238E27FC236}">
                <a16:creationId xmlns:a16="http://schemas.microsoft.com/office/drawing/2014/main" id="{2BC26672-B9FB-484F-A65B-CEE7E699C21F}"/>
              </a:ext>
            </a:extLst>
          </p:cNvPr>
          <p:cNvPicPr>
            <a:picLocks noChangeArrowheads="1"/>
          </p:cNvPicPr>
          <p:nvPr/>
        </p:nvPicPr>
        <p:blipFill>
          <a:blip r:embed="rId3">
            <a:extLst>
              <a:ext uri="{28A0092B-C50C-407E-A947-70E740481C1C}">
                <a14:useLocalDpi xmlns:a14="http://schemas.microsoft.com/office/drawing/2010/main" val="0"/>
              </a:ext>
            </a:extLst>
          </a:blip>
          <a:srcRect r="-24"/>
          <a:stretch>
            <a:fillRect/>
          </a:stretch>
        </p:blipFill>
        <p:spPr bwMode="auto">
          <a:xfrm>
            <a:off x="1625797" y="6178986"/>
            <a:ext cx="7831138" cy="666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Foliennummernplatzhalt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42988" eaLnBrk="0" hangingPunct="0">
              <a:defRPr sz="2800" b="1">
                <a:solidFill>
                  <a:schemeClr val="tx2"/>
                </a:solidFill>
                <a:latin typeface="Arial" charset="0"/>
                <a:ea typeface="ＭＳ Ｐゴシック" charset="0"/>
                <a:cs typeface="ＭＳ Ｐゴシック" charset="0"/>
              </a:defRPr>
            </a:lvl1pPr>
            <a:lvl2pPr marL="742950" indent="-285750" defTabSz="1042988" eaLnBrk="0" hangingPunct="0">
              <a:defRPr sz="2800" b="1">
                <a:solidFill>
                  <a:schemeClr val="tx2"/>
                </a:solidFill>
                <a:latin typeface="Arial" charset="0"/>
                <a:ea typeface="ＭＳ Ｐゴシック" charset="0"/>
              </a:defRPr>
            </a:lvl2pPr>
            <a:lvl3pPr marL="1143000" indent="-228600" defTabSz="1042988" eaLnBrk="0" hangingPunct="0">
              <a:defRPr sz="2800" b="1">
                <a:solidFill>
                  <a:schemeClr val="tx2"/>
                </a:solidFill>
                <a:latin typeface="Arial" charset="0"/>
                <a:ea typeface="ＭＳ Ｐゴシック" charset="0"/>
              </a:defRPr>
            </a:lvl3pPr>
            <a:lvl4pPr marL="1600200" indent="-228600" defTabSz="1042988" eaLnBrk="0" hangingPunct="0">
              <a:defRPr sz="2800" b="1">
                <a:solidFill>
                  <a:schemeClr val="tx2"/>
                </a:solidFill>
                <a:latin typeface="Arial" charset="0"/>
                <a:ea typeface="ＭＳ Ｐゴシック" charset="0"/>
              </a:defRPr>
            </a:lvl4pPr>
            <a:lvl5pPr marL="2057400" indent="-228600" defTabSz="1042988" eaLnBrk="0" hangingPunct="0">
              <a:defRPr sz="2800" b="1">
                <a:solidFill>
                  <a:schemeClr val="tx2"/>
                </a:solidFill>
                <a:latin typeface="Arial" charset="0"/>
                <a:ea typeface="ＭＳ Ｐゴシック" charset="0"/>
              </a:defRPr>
            </a:lvl5pPr>
            <a:lvl6pPr marL="2514600" indent="-228600" defTabSz="1042988" eaLnBrk="0" fontAlgn="base" hangingPunct="0">
              <a:spcBef>
                <a:spcPct val="0"/>
              </a:spcBef>
              <a:spcAft>
                <a:spcPct val="0"/>
              </a:spcAft>
              <a:defRPr sz="2800" b="1">
                <a:solidFill>
                  <a:schemeClr val="tx2"/>
                </a:solidFill>
                <a:latin typeface="Arial" charset="0"/>
                <a:ea typeface="ＭＳ Ｐゴシック" charset="0"/>
              </a:defRPr>
            </a:lvl6pPr>
            <a:lvl7pPr marL="2971800" indent="-228600" defTabSz="1042988" eaLnBrk="0" fontAlgn="base" hangingPunct="0">
              <a:spcBef>
                <a:spcPct val="0"/>
              </a:spcBef>
              <a:spcAft>
                <a:spcPct val="0"/>
              </a:spcAft>
              <a:defRPr sz="2800" b="1">
                <a:solidFill>
                  <a:schemeClr val="tx2"/>
                </a:solidFill>
                <a:latin typeface="Arial" charset="0"/>
                <a:ea typeface="ＭＳ Ｐゴシック" charset="0"/>
              </a:defRPr>
            </a:lvl7pPr>
            <a:lvl8pPr marL="3429000" indent="-228600" defTabSz="1042988" eaLnBrk="0" fontAlgn="base" hangingPunct="0">
              <a:spcBef>
                <a:spcPct val="0"/>
              </a:spcBef>
              <a:spcAft>
                <a:spcPct val="0"/>
              </a:spcAft>
              <a:defRPr sz="2800" b="1">
                <a:solidFill>
                  <a:schemeClr val="tx2"/>
                </a:solidFill>
                <a:latin typeface="Arial" charset="0"/>
                <a:ea typeface="ＭＳ Ｐゴシック" charset="0"/>
              </a:defRPr>
            </a:lvl8pPr>
            <a:lvl9pPr marL="3886200" indent="-228600" defTabSz="1042988" eaLnBrk="0" fontAlgn="base" hangingPunct="0">
              <a:spcBef>
                <a:spcPct val="0"/>
              </a:spcBef>
              <a:spcAft>
                <a:spcPct val="0"/>
              </a:spcAft>
              <a:defRPr sz="2800" b="1">
                <a:solidFill>
                  <a:schemeClr val="tx2"/>
                </a:solidFill>
                <a:latin typeface="Arial" charset="0"/>
                <a:ea typeface="ＭＳ Ｐゴシック" charset="0"/>
              </a:defRPr>
            </a:lvl9pPr>
          </a:lstStyle>
          <a:p>
            <a:pPr eaLnBrk="1" hangingPunct="1"/>
            <a:fld id="{3B5D0A20-9D3F-A746-BC35-67DBE677D0D3}" type="slidenum">
              <a:rPr lang="de-DE" sz="900" b="0">
                <a:solidFill>
                  <a:schemeClr val="tx1"/>
                </a:solidFill>
              </a:rPr>
              <a:pPr eaLnBrk="1" hangingPunct="1"/>
              <a:t>10</a:t>
            </a:fld>
            <a:endParaRPr lang="de-DE" sz="900" b="0">
              <a:solidFill>
                <a:schemeClr val="tx1"/>
              </a:solidFill>
            </a:endParaRPr>
          </a:p>
        </p:txBody>
      </p:sp>
      <p:sp>
        <p:nvSpPr>
          <p:cNvPr id="44034" name="Rectangle 11"/>
          <p:cNvSpPr>
            <a:spLocks noGrp="1" noChangeArrowheads="1"/>
          </p:cNvSpPr>
          <p:nvPr>
            <p:ph type="body" idx="1"/>
          </p:nvPr>
        </p:nvSpPr>
        <p:spPr/>
        <p:txBody>
          <a:bodyPr/>
          <a:lstStyle/>
          <a:p>
            <a:pPr marL="0" indent="0" eaLnBrk="1" hangingPunct="1">
              <a:buFontTx/>
              <a:buNone/>
            </a:pPr>
            <a:endParaRPr lang="de-CH">
              <a:latin typeface="Arial" charset="0"/>
            </a:endParaRPr>
          </a:p>
          <a:p>
            <a:pPr marL="0" indent="0" eaLnBrk="1" hangingPunct="1">
              <a:buFontTx/>
              <a:buNone/>
            </a:pPr>
            <a:endParaRPr lang="de-CH">
              <a:latin typeface="Arial" charset="0"/>
            </a:endParaRPr>
          </a:p>
          <a:p>
            <a:pPr marL="0" indent="0" algn="ctr" eaLnBrk="1" hangingPunct="1">
              <a:buFontTx/>
              <a:buNone/>
            </a:pPr>
            <a:r>
              <a:rPr lang="nl-NL" sz="4000" b="1">
                <a:solidFill>
                  <a:srgbClr val="00B0F0"/>
                </a:solidFill>
                <a:latin typeface="Arial"/>
                <a:cs typeface="Arial"/>
              </a:rPr>
              <a:t>More Information</a:t>
            </a:r>
            <a:endParaRPr lang="de-CH" sz="4000" b="1">
              <a:solidFill>
                <a:srgbClr val="548DD4"/>
              </a:solidFill>
              <a:latin typeface="Arial" charset="0"/>
            </a:endParaRPr>
          </a:p>
          <a:p>
            <a:pPr marL="0" indent="0" algn="ctr" eaLnBrk="1" hangingPunct="1">
              <a:buFontTx/>
              <a:buNone/>
            </a:pPr>
            <a:r>
              <a:rPr lang="de-CH" sz="3200">
                <a:solidFill>
                  <a:srgbClr val="000000"/>
                </a:solidFill>
                <a:latin typeface="Arial" charset="0"/>
                <a:hlinkClick r:id="rId3"/>
              </a:rPr>
              <a:t>www.ot-euromaster.nl</a:t>
            </a:r>
            <a:endParaRPr lang="de-CH" sz="3200">
              <a:solidFill>
                <a:srgbClr val="000000"/>
              </a:solidFill>
              <a:latin typeface="Arial" charset="0"/>
            </a:endParaRPr>
          </a:p>
          <a:p>
            <a:pPr marL="0" indent="0" algn="ctr" eaLnBrk="1" hangingPunct="1">
              <a:buFontTx/>
              <a:buNone/>
            </a:pPr>
            <a:r>
              <a:rPr lang="de-CH" sz="3200" err="1">
                <a:solidFill>
                  <a:srgbClr val="000000"/>
                </a:solidFill>
                <a:latin typeface="Arial" charset="0"/>
                <a:hlinkClick r:id="rId4"/>
              </a:rPr>
              <a:t>ot-euromaster</a:t>
            </a:r>
            <a:r>
              <a:rPr lang="de-CH" sz="3200">
                <a:solidFill>
                  <a:srgbClr val="000000"/>
                </a:solidFill>
                <a:latin typeface="Arial" charset="0"/>
                <a:hlinkClick r:id="rId4"/>
              </a:rPr>
              <a:t>@hva.nl</a:t>
            </a:r>
            <a:endParaRPr lang="de-CH" sz="3200">
              <a:solidFill>
                <a:srgbClr val="000000"/>
              </a:solidFill>
              <a:latin typeface="Arial" charset="0"/>
            </a:endParaRPr>
          </a:p>
          <a:p>
            <a:pPr marL="0" indent="0" algn="ctr" eaLnBrk="1" hangingPunct="1">
              <a:buFontTx/>
              <a:buNone/>
            </a:pPr>
            <a:endParaRPr lang="de-CH" sz="3200">
              <a:solidFill>
                <a:srgbClr val="000000"/>
              </a:solidFill>
              <a:latin typeface="Arial" charset="0"/>
            </a:endParaRPr>
          </a:p>
        </p:txBody>
      </p:sp>
      <p:sp>
        <p:nvSpPr>
          <p:cNvPr id="2" name="Textfeld 1"/>
          <p:cNvSpPr txBox="1"/>
          <p:nvPr/>
        </p:nvSpPr>
        <p:spPr>
          <a:xfrm>
            <a:off x="5945042" y="125614"/>
            <a:ext cx="184666" cy="523220"/>
          </a:xfrm>
          <a:prstGeom prst="rect">
            <a:avLst/>
          </a:prstGeom>
          <a:noFill/>
        </p:spPr>
        <p:txBody>
          <a:bodyPr wrap="none" rtlCol="0">
            <a:spAutoFit/>
          </a:bodyPr>
          <a:lstStyle/>
          <a:p>
            <a:endParaRPr lang="de-DE"/>
          </a:p>
        </p:txBody>
      </p:sp>
    </p:spTree>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solidFill>
                  <a:srgbClr val="00B0F0"/>
                </a:solidFill>
                <a:cs typeface="Arial"/>
              </a:rPr>
              <a:t>What is so special about it?</a:t>
            </a:r>
            <a:endParaRPr lang="de-CH"/>
          </a:p>
        </p:txBody>
      </p:sp>
      <p:sp>
        <p:nvSpPr>
          <p:cNvPr id="4" name="Foliennummernplatzhalter 3"/>
          <p:cNvSpPr>
            <a:spLocks noGrp="1"/>
          </p:cNvSpPr>
          <p:nvPr>
            <p:ph type="sldNum" sz="quarter" idx="10"/>
          </p:nvPr>
        </p:nvSpPr>
        <p:spPr/>
        <p:txBody>
          <a:bodyPr/>
          <a:lstStyle/>
          <a:p>
            <a:pPr>
              <a:defRPr/>
            </a:pPr>
            <a:fld id="{F181DE65-E9A6-5643-B9BA-30F31362775D}" type="slidenum">
              <a:rPr lang="de-DE" smtClean="0"/>
              <a:pPr>
                <a:defRPr/>
              </a:pPr>
              <a:t>2</a:t>
            </a:fld>
            <a:endParaRPr lang="de-DE"/>
          </a:p>
        </p:txBody>
      </p:sp>
      <p:sp>
        <p:nvSpPr>
          <p:cNvPr id="5" name="Inhaltsplatzhalter 2"/>
          <p:cNvSpPr>
            <a:spLocks noGrp="1"/>
          </p:cNvSpPr>
          <p:nvPr>
            <p:ph idx="1"/>
          </p:nvPr>
        </p:nvSpPr>
        <p:spPr>
          <a:xfrm>
            <a:off x="846138" y="1798638"/>
            <a:ext cx="9017000" cy="4678362"/>
          </a:xfrm>
        </p:spPr>
        <p:txBody>
          <a:bodyPr/>
          <a:lstStyle/>
          <a:p>
            <a:pPr marL="363537" lvl="1" indent="0">
              <a:buNone/>
            </a:pPr>
            <a:r>
              <a:rPr lang="de-CH" b="1" err="1"/>
              <a:t>It</a:t>
            </a:r>
            <a:r>
              <a:rPr lang="de-CH" b="1"/>
              <a:t> </a:t>
            </a:r>
            <a:r>
              <a:rPr lang="de-CH" b="1" err="1"/>
              <a:t>is</a:t>
            </a:r>
            <a:r>
              <a:rPr lang="de-CH" b="1"/>
              <a:t> </a:t>
            </a:r>
            <a:r>
              <a:rPr lang="de-CH" b="1" err="1"/>
              <a:t>truly</a:t>
            </a:r>
            <a:r>
              <a:rPr lang="de-CH" b="1"/>
              <a:t> international and </a:t>
            </a:r>
            <a:r>
              <a:rPr lang="de-CH" b="1" err="1"/>
              <a:t>unique</a:t>
            </a:r>
            <a:r>
              <a:rPr lang="de-CH" b="1"/>
              <a:t>…</a:t>
            </a:r>
          </a:p>
          <a:p>
            <a:endParaRPr lang="de-CH"/>
          </a:p>
        </p:txBody>
      </p:sp>
    </p:spTree>
    <p:extLst>
      <p:ext uri="{BB962C8B-B14F-4D97-AF65-F5344CB8AC3E}">
        <p14:creationId xmlns:p14="http://schemas.microsoft.com/office/powerpoint/2010/main" val="3508094852"/>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71E19B-5570-4923-9E09-704A0038ED0C}"/>
              </a:ext>
            </a:extLst>
          </p:cNvPr>
          <p:cNvSpPr>
            <a:spLocks noGrp="1"/>
          </p:cNvSpPr>
          <p:nvPr>
            <p:ph type="title"/>
          </p:nvPr>
        </p:nvSpPr>
        <p:spPr/>
        <p:txBody>
          <a:bodyPr/>
          <a:lstStyle/>
          <a:p>
            <a:endParaRPr lang="de-CH"/>
          </a:p>
        </p:txBody>
      </p:sp>
      <p:sp>
        <p:nvSpPr>
          <p:cNvPr id="3" name="Inhaltsplatzhalter 2">
            <a:extLst>
              <a:ext uri="{FF2B5EF4-FFF2-40B4-BE49-F238E27FC236}">
                <a16:creationId xmlns:a16="http://schemas.microsoft.com/office/drawing/2014/main" id="{5D08F70E-69FF-4287-A123-44B1A345543A}"/>
              </a:ext>
            </a:extLst>
          </p:cNvPr>
          <p:cNvSpPr>
            <a:spLocks noGrp="1"/>
          </p:cNvSpPr>
          <p:nvPr>
            <p:ph idx="1"/>
          </p:nvPr>
        </p:nvSpPr>
        <p:spPr/>
        <p:txBody>
          <a:bodyPr/>
          <a:lstStyle/>
          <a:p>
            <a:endParaRPr lang="de-CH"/>
          </a:p>
        </p:txBody>
      </p:sp>
      <p:sp>
        <p:nvSpPr>
          <p:cNvPr id="4" name="Foliennummernplatzhalter 3">
            <a:extLst>
              <a:ext uri="{FF2B5EF4-FFF2-40B4-BE49-F238E27FC236}">
                <a16:creationId xmlns:a16="http://schemas.microsoft.com/office/drawing/2014/main" id="{E7DB0F49-098D-445F-B9B7-8EE663B8B21E}"/>
              </a:ext>
            </a:extLst>
          </p:cNvPr>
          <p:cNvSpPr>
            <a:spLocks noGrp="1"/>
          </p:cNvSpPr>
          <p:nvPr>
            <p:ph type="sldNum" sz="quarter" idx="10"/>
          </p:nvPr>
        </p:nvSpPr>
        <p:spPr/>
        <p:txBody>
          <a:bodyPr/>
          <a:lstStyle/>
          <a:p>
            <a:pPr>
              <a:defRPr/>
            </a:pPr>
            <a:fld id="{F181DE65-E9A6-5643-B9BA-30F31362775D}" type="slidenum">
              <a:rPr lang="de-DE" smtClean="0"/>
              <a:pPr>
                <a:defRPr/>
              </a:pPr>
              <a:t>3</a:t>
            </a:fld>
            <a:endParaRPr lang="de-DE"/>
          </a:p>
        </p:txBody>
      </p:sp>
      <p:pic>
        <p:nvPicPr>
          <p:cNvPr id="5" name="Grafik 4">
            <a:extLst>
              <a:ext uri="{FF2B5EF4-FFF2-40B4-BE49-F238E27FC236}">
                <a16:creationId xmlns:a16="http://schemas.microsoft.com/office/drawing/2014/main" id="{FD72AA26-6E01-4FF8-96D4-E1D843D2EE92}"/>
              </a:ext>
            </a:extLst>
          </p:cNvPr>
          <p:cNvPicPr>
            <a:picLocks noChangeAspect="1"/>
          </p:cNvPicPr>
          <p:nvPr/>
        </p:nvPicPr>
        <p:blipFill>
          <a:blip r:embed="rId3"/>
          <a:stretch>
            <a:fillRect/>
          </a:stretch>
        </p:blipFill>
        <p:spPr>
          <a:xfrm>
            <a:off x="308696" y="-1"/>
            <a:ext cx="10076007" cy="7561263"/>
          </a:xfrm>
          <a:prstGeom prst="rect">
            <a:avLst/>
          </a:prstGeom>
        </p:spPr>
      </p:pic>
    </p:spTree>
    <p:extLst>
      <p:ext uri="{BB962C8B-B14F-4D97-AF65-F5344CB8AC3E}">
        <p14:creationId xmlns:p14="http://schemas.microsoft.com/office/powerpoint/2010/main" val="2811570481"/>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el 1"/>
          <p:cNvSpPr>
            <a:spLocks noGrp="1"/>
          </p:cNvSpPr>
          <p:nvPr>
            <p:ph type="title"/>
          </p:nvPr>
        </p:nvSpPr>
        <p:spPr>
          <a:xfrm>
            <a:off x="846138" y="628650"/>
            <a:ext cx="9063037" cy="446088"/>
          </a:xfrm>
        </p:spPr>
        <p:txBody>
          <a:bodyPr/>
          <a:lstStyle/>
          <a:p>
            <a:r>
              <a:rPr lang="nl-NL">
                <a:solidFill>
                  <a:srgbClr val="00B0F0"/>
                </a:solidFill>
                <a:latin typeface="Arial"/>
                <a:cs typeface="Arial"/>
              </a:rPr>
              <a:t>A “Carousel design”</a:t>
            </a:r>
            <a:endParaRPr lang="de-CH">
              <a:latin typeface="Arial" charset="0"/>
            </a:endParaRPr>
          </a:p>
        </p:txBody>
      </p:sp>
      <p:sp>
        <p:nvSpPr>
          <p:cNvPr id="33794" name="Inhaltsplatzhalter 3"/>
          <p:cNvSpPr>
            <a:spLocks noGrp="1"/>
          </p:cNvSpPr>
          <p:nvPr>
            <p:ph sz="half" idx="2"/>
          </p:nvPr>
        </p:nvSpPr>
        <p:spPr>
          <a:xfrm>
            <a:off x="5530850" y="1798638"/>
            <a:ext cx="4324350" cy="4678362"/>
          </a:xfrm>
        </p:spPr>
        <p:txBody>
          <a:bodyPr/>
          <a:lstStyle/>
          <a:p>
            <a:pPr marL="342900" lvl="1" indent="0">
              <a:lnSpc>
                <a:spcPts val="2700"/>
              </a:lnSpc>
              <a:spcAft>
                <a:spcPts val="1000"/>
              </a:spcAft>
              <a:buFontTx/>
              <a:buNone/>
            </a:pPr>
            <a:r>
              <a:rPr lang="de-CH" b="1">
                <a:latin typeface="Arial" charset="0"/>
              </a:rPr>
              <a:t>6 </a:t>
            </a:r>
            <a:r>
              <a:rPr lang="de-CH" b="1" err="1">
                <a:latin typeface="Arial" charset="0"/>
              </a:rPr>
              <a:t>Karolinska</a:t>
            </a:r>
            <a:r>
              <a:rPr lang="de-CH" b="1">
                <a:latin typeface="Arial" charset="0"/>
              </a:rPr>
              <a:t> </a:t>
            </a:r>
            <a:r>
              <a:rPr lang="de-CH" b="1" err="1">
                <a:latin typeface="Arial" charset="0"/>
              </a:rPr>
              <a:t>Institutet</a:t>
            </a:r>
            <a:br>
              <a:rPr lang="de-CH">
                <a:latin typeface="Arial" charset="0"/>
              </a:rPr>
            </a:br>
            <a:r>
              <a:rPr lang="de-CH">
                <a:latin typeface="Arial" charset="0"/>
              </a:rPr>
              <a:t>Stockholm, SE</a:t>
            </a:r>
          </a:p>
          <a:p>
            <a:pPr marL="342900" lvl="1" indent="0">
              <a:lnSpc>
                <a:spcPts val="2700"/>
              </a:lnSpc>
              <a:spcAft>
                <a:spcPts val="1000"/>
              </a:spcAft>
              <a:buFontTx/>
              <a:buNone/>
            </a:pPr>
            <a:r>
              <a:rPr lang="de-CH" b="1">
                <a:latin typeface="Arial" charset="0"/>
              </a:rPr>
              <a:t>2 Amsterdam University of</a:t>
            </a:r>
            <a:br>
              <a:rPr lang="de-CH" b="1">
                <a:latin typeface="Arial" charset="0"/>
              </a:rPr>
            </a:br>
            <a:r>
              <a:rPr lang="de-CH" b="1">
                <a:latin typeface="Arial" charset="0"/>
              </a:rPr>
              <a:t>Applied Sciences</a:t>
            </a:r>
            <a:br>
              <a:rPr lang="de-CH">
                <a:latin typeface="Arial" charset="0"/>
              </a:rPr>
            </a:br>
            <a:r>
              <a:rPr lang="de-CH">
                <a:latin typeface="Arial" charset="0"/>
              </a:rPr>
              <a:t>Amsterdam, NL</a:t>
            </a:r>
          </a:p>
          <a:p>
            <a:pPr marL="342900" lvl="1" indent="0">
              <a:lnSpc>
                <a:spcPts val="2700"/>
              </a:lnSpc>
              <a:spcAft>
                <a:spcPts val="1000"/>
              </a:spcAft>
              <a:buFontTx/>
              <a:buNone/>
            </a:pPr>
            <a:r>
              <a:rPr lang="de-CH" b="1">
                <a:latin typeface="Arial" charset="0"/>
              </a:rPr>
              <a:t>1 University </a:t>
            </a:r>
            <a:r>
              <a:rPr lang="de-CH" b="1" err="1">
                <a:latin typeface="Arial" charset="0"/>
              </a:rPr>
              <a:t>of</a:t>
            </a:r>
            <a:r>
              <a:rPr lang="de-CH" b="1">
                <a:latin typeface="Arial" charset="0"/>
              </a:rPr>
              <a:t> Brighton</a:t>
            </a:r>
            <a:br>
              <a:rPr lang="de-CH">
                <a:latin typeface="Arial" charset="0"/>
              </a:rPr>
            </a:br>
            <a:r>
              <a:rPr lang="de-CH" err="1">
                <a:latin typeface="Arial" charset="0"/>
              </a:rPr>
              <a:t>Eastbourne</a:t>
            </a:r>
            <a:r>
              <a:rPr lang="de-CH">
                <a:latin typeface="Arial" charset="0"/>
              </a:rPr>
              <a:t>, UK</a:t>
            </a:r>
          </a:p>
          <a:p>
            <a:pPr marL="342900" lvl="1" indent="0">
              <a:lnSpc>
                <a:spcPts val="2700"/>
              </a:lnSpc>
              <a:spcAft>
                <a:spcPts val="1000"/>
              </a:spcAft>
              <a:buFontTx/>
              <a:buNone/>
            </a:pPr>
            <a:r>
              <a:rPr lang="de-CH" b="1">
                <a:latin typeface="Arial" charset="0"/>
              </a:rPr>
              <a:t>3 ZHAW Zürcher Hochschule für Angewandte Wissenschaften</a:t>
            </a:r>
            <a:br>
              <a:rPr lang="de-CH">
                <a:latin typeface="Arial" charset="0"/>
              </a:rPr>
            </a:br>
            <a:r>
              <a:rPr lang="de-CH">
                <a:latin typeface="Arial" charset="0"/>
              </a:rPr>
              <a:t>Winterthur, CH</a:t>
            </a:r>
          </a:p>
          <a:p>
            <a:pPr marL="342900" lvl="1" indent="0">
              <a:lnSpc>
                <a:spcPts val="2700"/>
              </a:lnSpc>
              <a:spcAft>
                <a:spcPts val="1000"/>
              </a:spcAft>
              <a:buFontTx/>
              <a:buNone/>
            </a:pPr>
            <a:r>
              <a:rPr lang="de-CH" b="1">
                <a:latin typeface="Arial" charset="0"/>
              </a:rPr>
              <a:t>4 University of A Coruña</a:t>
            </a:r>
            <a:br>
              <a:rPr lang="de-CH">
                <a:latin typeface="Arial" charset="0"/>
              </a:rPr>
            </a:br>
            <a:r>
              <a:rPr lang="de-CH">
                <a:latin typeface="Arial" charset="0"/>
              </a:rPr>
              <a:t>A Coruña, Spain</a:t>
            </a:r>
          </a:p>
        </p:txBody>
      </p:sp>
      <p:sp>
        <p:nvSpPr>
          <p:cNvPr id="33795" name="Foliennummernplatzhalter 4"/>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2"/>
                </a:solidFill>
                <a:latin typeface="Arial" charset="0"/>
                <a:ea typeface="ＭＳ Ｐゴシック" charset="0"/>
                <a:cs typeface="ＭＳ Ｐゴシック" charset="0"/>
              </a:defRPr>
            </a:lvl1pPr>
            <a:lvl2pPr marL="742950" indent="-285750" eaLnBrk="0" hangingPunct="0">
              <a:defRPr sz="2800" b="1">
                <a:solidFill>
                  <a:schemeClr val="tx2"/>
                </a:solidFill>
                <a:latin typeface="Arial" charset="0"/>
                <a:ea typeface="ＭＳ Ｐゴシック" charset="0"/>
              </a:defRPr>
            </a:lvl2pPr>
            <a:lvl3pPr marL="1143000" indent="-228600" eaLnBrk="0" hangingPunct="0">
              <a:defRPr sz="2800" b="1">
                <a:solidFill>
                  <a:schemeClr val="tx2"/>
                </a:solidFill>
                <a:latin typeface="Arial" charset="0"/>
                <a:ea typeface="ＭＳ Ｐゴシック" charset="0"/>
              </a:defRPr>
            </a:lvl3pPr>
            <a:lvl4pPr marL="1600200" indent="-228600" eaLnBrk="0" hangingPunct="0">
              <a:defRPr sz="2800" b="1">
                <a:solidFill>
                  <a:schemeClr val="tx2"/>
                </a:solidFill>
                <a:latin typeface="Arial" charset="0"/>
                <a:ea typeface="ＭＳ Ｐゴシック" charset="0"/>
              </a:defRPr>
            </a:lvl4pPr>
            <a:lvl5pPr marL="2057400" indent="-228600" eaLnBrk="0" hangingPunct="0">
              <a:defRPr sz="2800" b="1">
                <a:solidFill>
                  <a:schemeClr val="tx2"/>
                </a:solidFill>
                <a:latin typeface="Arial" charset="0"/>
                <a:ea typeface="ＭＳ Ｐゴシック" charset="0"/>
              </a:defRPr>
            </a:lvl5pPr>
            <a:lvl6pPr marL="2514600" indent="-228600" eaLnBrk="0" fontAlgn="base" hangingPunct="0">
              <a:spcBef>
                <a:spcPct val="0"/>
              </a:spcBef>
              <a:spcAft>
                <a:spcPct val="0"/>
              </a:spcAft>
              <a:defRPr sz="2800" b="1">
                <a:solidFill>
                  <a:schemeClr val="tx2"/>
                </a:solidFill>
                <a:latin typeface="Arial" charset="0"/>
                <a:ea typeface="ＭＳ Ｐゴシック" charset="0"/>
              </a:defRPr>
            </a:lvl6pPr>
            <a:lvl7pPr marL="2971800" indent="-228600" eaLnBrk="0" fontAlgn="base" hangingPunct="0">
              <a:spcBef>
                <a:spcPct val="0"/>
              </a:spcBef>
              <a:spcAft>
                <a:spcPct val="0"/>
              </a:spcAft>
              <a:defRPr sz="2800" b="1">
                <a:solidFill>
                  <a:schemeClr val="tx2"/>
                </a:solidFill>
                <a:latin typeface="Arial" charset="0"/>
                <a:ea typeface="ＭＳ Ｐゴシック" charset="0"/>
              </a:defRPr>
            </a:lvl7pPr>
            <a:lvl8pPr marL="3429000" indent="-228600" eaLnBrk="0" fontAlgn="base" hangingPunct="0">
              <a:spcBef>
                <a:spcPct val="0"/>
              </a:spcBef>
              <a:spcAft>
                <a:spcPct val="0"/>
              </a:spcAft>
              <a:defRPr sz="2800" b="1">
                <a:solidFill>
                  <a:schemeClr val="tx2"/>
                </a:solidFill>
                <a:latin typeface="Arial" charset="0"/>
                <a:ea typeface="ＭＳ Ｐゴシック" charset="0"/>
              </a:defRPr>
            </a:lvl8pPr>
            <a:lvl9pPr marL="3886200" indent="-228600" eaLnBrk="0" fontAlgn="base" hangingPunct="0">
              <a:spcBef>
                <a:spcPct val="0"/>
              </a:spcBef>
              <a:spcAft>
                <a:spcPct val="0"/>
              </a:spcAft>
              <a:defRPr sz="2800" b="1">
                <a:solidFill>
                  <a:schemeClr val="tx2"/>
                </a:solidFill>
                <a:latin typeface="Arial" charset="0"/>
                <a:ea typeface="ＭＳ Ｐゴシック" charset="0"/>
              </a:defRPr>
            </a:lvl9pPr>
          </a:lstStyle>
          <a:p>
            <a:pPr eaLnBrk="1" hangingPunct="1"/>
            <a:fld id="{A93BE3AC-826D-F742-BE8D-4BD85002BD11}" type="slidenum">
              <a:rPr lang="de-DE" sz="900" b="0">
                <a:solidFill>
                  <a:schemeClr val="tx1"/>
                </a:solidFill>
              </a:rPr>
              <a:pPr eaLnBrk="1" hangingPunct="1"/>
              <a:t>4</a:t>
            </a:fld>
            <a:endParaRPr lang="de-DE" sz="900" b="0">
              <a:solidFill>
                <a:schemeClr val="tx1"/>
              </a:solidFill>
            </a:endParaRPr>
          </a:p>
        </p:txBody>
      </p:sp>
      <p:sp>
        <p:nvSpPr>
          <p:cNvPr id="33796" name="Inhaltsplatzhalter 5"/>
          <p:cNvSpPr>
            <a:spLocks noGrp="1"/>
          </p:cNvSpPr>
          <p:nvPr>
            <p:ph sz="half" idx="1"/>
          </p:nvPr>
        </p:nvSpPr>
        <p:spPr>
          <a:xfrm>
            <a:off x="846138" y="1798638"/>
            <a:ext cx="4322762" cy="4678362"/>
          </a:xfrm>
        </p:spPr>
        <p:txBody>
          <a:bodyPr/>
          <a:lstStyle/>
          <a:p>
            <a:endParaRPr lang="de-DE">
              <a:latin typeface="Arial" charset="0"/>
            </a:endParaRPr>
          </a:p>
        </p:txBody>
      </p:sp>
      <p:pic>
        <p:nvPicPr>
          <p:cNvPr id="33797" name="Bild 4" descr="Europakarte.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0738" y="1836738"/>
            <a:ext cx="4570412" cy="456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3798" name="Gerade Verbindung mit Pfeil 19"/>
          <p:cNvCxnSpPr>
            <a:cxnSpLocks noChangeShapeType="1"/>
          </p:cNvCxnSpPr>
          <p:nvPr/>
        </p:nvCxnSpPr>
        <p:spPr bwMode="auto">
          <a:xfrm flipH="1">
            <a:off x="3949700" y="2120900"/>
            <a:ext cx="1716088" cy="1062038"/>
          </a:xfrm>
          <a:prstGeom prst="straightConnector1">
            <a:avLst/>
          </a:prstGeom>
          <a:noFill/>
          <a:ln w="38100">
            <a:solidFill>
              <a:srgbClr val="FF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800" name="Gerade Verbindung mit Pfeil 22"/>
          <p:cNvCxnSpPr>
            <a:cxnSpLocks noChangeShapeType="1"/>
          </p:cNvCxnSpPr>
          <p:nvPr/>
        </p:nvCxnSpPr>
        <p:spPr bwMode="auto">
          <a:xfrm flipH="1">
            <a:off x="2832100" y="2829720"/>
            <a:ext cx="2921000" cy="1300955"/>
          </a:xfrm>
          <a:prstGeom prst="straightConnector1">
            <a:avLst/>
          </a:prstGeom>
          <a:noFill/>
          <a:ln w="38100">
            <a:solidFill>
              <a:srgbClr val="FF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801" name="Gerade Verbindung mit Pfeil 24"/>
          <p:cNvCxnSpPr>
            <a:cxnSpLocks noChangeShapeType="1"/>
          </p:cNvCxnSpPr>
          <p:nvPr/>
        </p:nvCxnSpPr>
        <p:spPr bwMode="auto">
          <a:xfrm flipH="1">
            <a:off x="2328864" y="3992563"/>
            <a:ext cx="3424236" cy="304006"/>
          </a:xfrm>
          <a:prstGeom prst="straightConnector1">
            <a:avLst/>
          </a:prstGeom>
          <a:noFill/>
          <a:ln w="38100">
            <a:solidFill>
              <a:srgbClr val="FF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802" name="Gerade Verbindung mit Pfeil 26"/>
          <p:cNvCxnSpPr>
            <a:cxnSpLocks noChangeShapeType="1"/>
          </p:cNvCxnSpPr>
          <p:nvPr/>
        </p:nvCxnSpPr>
        <p:spPr bwMode="auto">
          <a:xfrm flipH="1">
            <a:off x="3097214" y="4762243"/>
            <a:ext cx="2655886" cy="178057"/>
          </a:xfrm>
          <a:prstGeom prst="straightConnector1">
            <a:avLst/>
          </a:prstGeom>
          <a:noFill/>
          <a:ln w="38100">
            <a:solidFill>
              <a:srgbClr val="FF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mit Pfeil 26">
            <a:extLst>
              <a:ext uri="{FF2B5EF4-FFF2-40B4-BE49-F238E27FC236}">
                <a16:creationId xmlns:a16="http://schemas.microsoft.com/office/drawing/2014/main" id="{16DE553C-F560-44EF-A718-DFCA79E99D2A}"/>
              </a:ext>
            </a:extLst>
          </p:cNvPr>
          <p:cNvCxnSpPr>
            <a:cxnSpLocks noChangeShapeType="1"/>
          </p:cNvCxnSpPr>
          <p:nvPr/>
        </p:nvCxnSpPr>
        <p:spPr bwMode="auto">
          <a:xfrm flipH="1" flipV="1">
            <a:off x="1184424" y="5293518"/>
            <a:ext cx="4556573" cy="572346"/>
          </a:xfrm>
          <a:prstGeom prst="straightConnector1">
            <a:avLst/>
          </a:prstGeom>
          <a:noFill/>
          <a:ln w="38100">
            <a:solidFill>
              <a:srgbClr val="FF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solidFill>
                  <a:srgbClr val="00B0F0"/>
                </a:solidFill>
                <a:cs typeface="Arial"/>
              </a:rPr>
              <a:t>A “Carousel design”</a:t>
            </a:r>
            <a:endParaRPr lang="de-CH"/>
          </a:p>
        </p:txBody>
      </p:sp>
      <p:sp>
        <p:nvSpPr>
          <p:cNvPr id="4" name="Foliennummernplatzhalter 3"/>
          <p:cNvSpPr>
            <a:spLocks noGrp="1"/>
          </p:cNvSpPr>
          <p:nvPr>
            <p:ph type="sldNum" sz="quarter" idx="10"/>
          </p:nvPr>
        </p:nvSpPr>
        <p:spPr/>
        <p:txBody>
          <a:bodyPr/>
          <a:lstStyle/>
          <a:p>
            <a:pPr>
              <a:defRPr/>
            </a:pPr>
            <a:fld id="{F181DE65-E9A6-5643-B9BA-30F31362775D}" type="slidenum">
              <a:rPr lang="de-DE" smtClean="0"/>
              <a:pPr>
                <a:defRPr/>
              </a:pPr>
              <a:t>5</a:t>
            </a:fld>
            <a:endParaRPr lang="de-DE"/>
          </a:p>
        </p:txBody>
      </p:sp>
      <p:sp>
        <p:nvSpPr>
          <p:cNvPr id="5" name="Inhaltsplatzhalter 2"/>
          <p:cNvSpPr>
            <a:spLocks noGrp="1"/>
          </p:cNvSpPr>
          <p:nvPr>
            <p:ph idx="1"/>
          </p:nvPr>
        </p:nvSpPr>
        <p:spPr>
          <a:xfrm>
            <a:off x="846138" y="1798638"/>
            <a:ext cx="9017000" cy="4678362"/>
          </a:xfrm>
        </p:spPr>
        <p:txBody>
          <a:bodyPr/>
          <a:lstStyle/>
          <a:p>
            <a:pPr lvl="1"/>
            <a:r>
              <a:rPr lang="de-CH"/>
              <a:t>6 </a:t>
            </a:r>
            <a:r>
              <a:rPr lang="de-CH" err="1"/>
              <a:t>modules</a:t>
            </a:r>
            <a:r>
              <a:rPr lang="de-CH"/>
              <a:t>, 5 at different </a:t>
            </a:r>
            <a:r>
              <a:rPr lang="de-CH" err="1"/>
              <a:t>universities</a:t>
            </a:r>
            <a:endParaRPr lang="de-CH"/>
          </a:p>
          <a:p>
            <a:pPr lvl="1"/>
            <a:r>
              <a:rPr lang="en-US"/>
              <a:t>2 years part time</a:t>
            </a:r>
          </a:p>
          <a:p>
            <a:pPr lvl="1"/>
            <a:r>
              <a:rPr lang="en-US"/>
              <a:t>90 credits ECTS</a:t>
            </a:r>
          </a:p>
          <a:p>
            <a:pPr lvl="2"/>
            <a:endParaRPr lang="en-US"/>
          </a:p>
          <a:p>
            <a:pPr lvl="2"/>
            <a:r>
              <a:rPr lang="en-US"/>
              <a:t>Modules 1-4:</a:t>
            </a:r>
          </a:p>
          <a:p>
            <a:pPr lvl="2"/>
            <a:r>
              <a:rPr lang="en-US"/>
              <a:t>	Preparatory work (2 weeks)</a:t>
            </a:r>
            <a:br>
              <a:rPr lang="en-US"/>
            </a:br>
            <a:r>
              <a:rPr lang="en-US"/>
              <a:t>Class work (2 weeks)</a:t>
            </a:r>
            <a:br>
              <a:rPr lang="en-US"/>
            </a:br>
            <a:r>
              <a:rPr lang="en-US"/>
              <a:t>Assignment (8 weeks)</a:t>
            </a:r>
          </a:p>
          <a:p>
            <a:pPr lvl="2"/>
            <a:r>
              <a:rPr lang="en-US"/>
              <a:t>Module 5 and 6: Thesis modules</a:t>
            </a:r>
          </a:p>
          <a:p>
            <a:pPr lvl="1"/>
            <a:endParaRPr lang="en-US"/>
          </a:p>
          <a:p>
            <a:pPr marL="0" indent="0">
              <a:buNone/>
            </a:pPr>
            <a:endParaRPr lang="de-CH"/>
          </a:p>
        </p:txBody>
      </p:sp>
    </p:spTree>
    <p:extLst>
      <p:ext uri="{BB962C8B-B14F-4D97-AF65-F5344CB8AC3E}">
        <p14:creationId xmlns:p14="http://schemas.microsoft.com/office/powerpoint/2010/main" val="137888272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D46EDF1-A8AD-2044-821F-570E870CC936}"/>
              </a:ext>
            </a:extLst>
          </p:cNvPr>
          <p:cNvSpPr>
            <a:spLocks noGrp="1"/>
          </p:cNvSpPr>
          <p:nvPr>
            <p:ph type="sldNum" sz="quarter" idx="10"/>
          </p:nvPr>
        </p:nvSpPr>
        <p:spPr/>
        <p:txBody>
          <a:bodyPr/>
          <a:lstStyle/>
          <a:p>
            <a:pPr>
              <a:defRPr/>
            </a:pPr>
            <a:fld id="{25B7385D-F889-5143-8AE8-E102B1093CCA}" type="slidenum">
              <a:rPr lang="de-DE" smtClean="0"/>
              <a:pPr>
                <a:defRPr/>
              </a:pPr>
              <a:t>6</a:t>
            </a:fld>
            <a:endParaRPr lang="de-DE"/>
          </a:p>
        </p:txBody>
      </p:sp>
      <p:sp>
        <p:nvSpPr>
          <p:cNvPr id="6" name="Titel 1">
            <a:extLst>
              <a:ext uri="{FF2B5EF4-FFF2-40B4-BE49-F238E27FC236}">
                <a16:creationId xmlns:a16="http://schemas.microsoft.com/office/drawing/2014/main" id="{1352097E-6646-47DF-AC27-AFF8053479C6}"/>
              </a:ext>
            </a:extLst>
          </p:cNvPr>
          <p:cNvSpPr txBox="1">
            <a:spLocks/>
          </p:cNvSpPr>
          <p:nvPr/>
        </p:nvSpPr>
        <p:spPr>
          <a:xfrm>
            <a:off x="846138" y="628650"/>
            <a:ext cx="9018587" cy="709613"/>
          </a:xfrm>
          <a:prstGeom prst="rect">
            <a:avLst/>
          </a:prstGeom>
        </p:spPr>
        <p:txBody>
          <a:bodyPr/>
          <a:lstStyle>
            <a:lvl1pPr algn="l" defTabSz="1042988" rtl="0" eaLnBrk="1" fontAlgn="base" hangingPunct="1">
              <a:lnSpc>
                <a:spcPts val="3200"/>
              </a:lnSpc>
              <a:spcBef>
                <a:spcPct val="0"/>
              </a:spcBef>
              <a:spcAft>
                <a:spcPct val="0"/>
              </a:spcAft>
              <a:defRPr sz="2800" b="1">
                <a:solidFill>
                  <a:srgbClr val="0064BA"/>
                </a:solidFill>
                <a:latin typeface="+mj-lt"/>
                <a:ea typeface="ＭＳ Ｐゴシック" charset="0"/>
                <a:cs typeface="ＭＳ Ｐゴシック" charset="0"/>
              </a:defRPr>
            </a:lvl1pPr>
            <a:lvl2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2pPr>
            <a:lvl3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3pPr>
            <a:lvl4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4pPr>
            <a:lvl5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5pPr>
            <a:lvl6pPr marL="457200" algn="l" defTabSz="1042988" rtl="0" eaLnBrk="1" fontAlgn="base" hangingPunct="1">
              <a:lnSpc>
                <a:spcPts val="3200"/>
              </a:lnSpc>
              <a:spcBef>
                <a:spcPct val="0"/>
              </a:spcBef>
              <a:spcAft>
                <a:spcPct val="0"/>
              </a:spcAft>
              <a:defRPr sz="2800" b="1">
                <a:solidFill>
                  <a:schemeClr val="tx2"/>
                </a:solidFill>
                <a:latin typeface="Arial" charset="0"/>
              </a:defRPr>
            </a:lvl6pPr>
            <a:lvl7pPr marL="914400" algn="l" defTabSz="1042988" rtl="0" eaLnBrk="1" fontAlgn="base" hangingPunct="1">
              <a:lnSpc>
                <a:spcPts val="3200"/>
              </a:lnSpc>
              <a:spcBef>
                <a:spcPct val="0"/>
              </a:spcBef>
              <a:spcAft>
                <a:spcPct val="0"/>
              </a:spcAft>
              <a:defRPr sz="2800" b="1">
                <a:solidFill>
                  <a:schemeClr val="tx2"/>
                </a:solidFill>
                <a:latin typeface="Arial" charset="0"/>
              </a:defRPr>
            </a:lvl7pPr>
            <a:lvl8pPr marL="1371600" algn="l" defTabSz="1042988" rtl="0" eaLnBrk="1" fontAlgn="base" hangingPunct="1">
              <a:lnSpc>
                <a:spcPts val="3200"/>
              </a:lnSpc>
              <a:spcBef>
                <a:spcPct val="0"/>
              </a:spcBef>
              <a:spcAft>
                <a:spcPct val="0"/>
              </a:spcAft>
              <a:defRPr sz="2800" b="1">
                <a:solidFill>
                  <a:schemeClr val="tx2"/>
                </a:solidFill>
                <a:latin typeface="Arial" charset="0"/>
              </a:defRPr>
            </a:lvl8pPr>
            <a:lvl9pPr marL="1828800" algn="l" defTabSz="1042988" rtl="0" eaLnBrk="1" fontAlgn="base" hangingPunct="1">
              <a:lnSpc>
                <a:spcPts val="3200"/>
              </a:lnSpc>
              <a:spcBef>
                <a:spcPct val="0"/>
              </a:spcBef>
              <a:spcAft>
                <a:spcPct val="0"/>
              </a:spcAft>
              <a:defRPr sz="2800" b="1">
                <a:solidFill>
                  <a:schemeClr val="tx2"/>
                </a:solidFill>
                <a:latin typeface="Arial" charset="0"/>
              </a:defRPr>
            </a:lvl9pPr>
          </a:lstStyle>
          <a:p>
            <a:r>
              <a:rPr lang="nl-NL" kern="0">
                <a:solidFill>
                  <a:srgbClr val="00B0F0"/>
                </a:solidFill>
                <a:cs typeface="Arial"/>
              </a:rPr>
              <a:t>The six modules</a:t>
            </a:r>
            <a:endParaRPr lang="de-CH" kern="0"/>
          </a:p>
        </p:txBody>
      </p:sp>
      <p:pic>
        <p:nvPicPr>
          <p:cNvPr id="8" name="Grafik 7">
            <a:extLst>
              <a:ext uri="{FF2B5EF4-FFF2-40B4-BE49-F238E27FC236}">
                <a16:creationId xmlns:a16="http://schemas.microsoft.com/office/drawing/2014/main" id="{69D10F16-6955-40D8-B4CF-76564F0032A6}"/>
              </a:ext>
            </a:extLst>
          </p:cNvPr>
          <p:cNvPicPr>
            <a:picLocks noChangeAspect="1"/>
          </p:cNvPicPr>
          <p:nvPr/>
        </p:nvPicPr>
        <p:blipFill>
          <a:blip r:embed="rId3"/>
          <a:stretch>
            <a:fillRect/>
          </a:stretch>
        </p:blipFill>
        <p:spPr>
          <a:xfrm>
            <a:off x="1003301" y="1085969"/>
            <a:ext cx="9078427" cy="5147408"/>
          </a:xfrm>
          <a:prstGeom prst="rect">
            <a:avLst/>
          </a:prstGeom>
        </p:spPr>
      </p:pic>
    </p:spTree>
    <p:extLst>
      <p:ext uri="{BB962C8B-B14F-4D97-AF65-F5344CB8AC3E}">
        <p14:creationId xmlns:p14="http://schemas.microsoft.com/office/powerpoint/2010/main" val="594299493"/>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F7BD8A1-5749-4C77-8745-07A90A592AD4}"/>
              </a:ext>
            </a:extLst>
          </p:cNvPr>
          <p:cNvSpPr txBox="1">
            <a:spLocks/>
          </p:cNvSpPr>
          <p:nvPr/>
        </p:nvSpPr>
        <p:spPr bwMode="auto">
          <a:xfrm>
            <a:off x="846138" y="628650"/>
            <a:ext cx="9018587"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defTabSz="1042988" rtl="0" eaLnBrk="1" fontAlgn="base" hangingPunct="1">
              <a:lnSpc>
                <a:spcPts val="3200"/>
              </a:lnSpc>
              <a:spcBef>
                <a:spcPct val="0"/>
              </a:spcBef>
              <a:spcAft>
                <a:spcPct val="0"/>
              </a:spcAft>
              <a:defRPr sz="2800" b="1">
                <a:solidFill>
                  <a:srgbClr val="0064BA"/>
                </a:solidFill>
                <a:latin typeface="+mj-lt"/>
                <a:ea typeface="ＭＳ Ｐゴシック" charset="0"/>
                <a:cs typeface="ＭＳ Ｐゴシック" charset="0"/>
              </a:defRPr>
            </a:lvl1pPr>
            <a:lvl2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2pPr>
            <a:lvl3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3pPr>
            <a:lvl4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4pPr>
            <a:lvl5pPr algn="l" defTabSz="1042988" rtl="0" eaLnBrk="1" fontAlgn="base" hangingPunct="1">
              <a:lnSpc>
                <a:spcPts val="3200"/>
              </a:lnSpc>
              <a:spcBef>
                <a:spcPct val="0"/>
              </a:spcBef>
              <a:spcAft>
                <a:spcPct val="0"/>
              </a:spcAft>
              <a:defRPr sz="2800" b="1">
                <a:solidFill>
                  <a:srgbClr val="548DD4"/>
                </a:solidFill>
                <a:latin typeface="Arial" charset="0"/>
                <a:ea typeface="ＭＳ Ｐゴシック" charset="0"/>
                <a:cs typeface="ＭＳ Ｐゴシック" charset="0"/>
              </a:defRPr>
            </a:lvl5pPr>
            <a:lvl6pPr marL="457200" algn="l" defTabSz="1042988" rtl="0" eaLnBrk="1" fontAlgn="base" hangingPunct="1">
              <a:lnSpc>
                <a:spcPts val="3200"/>
              </a:lnSpc>
              <a:spcBef>
                <a:spcPct val="0"/>
              </a:spcBef>
              <a:spcAft>
                <a:spcPct val="0"/>
              </a:spcAft>
              <a:defRPr sz="2800" b="1">
                <a:solidFill>
                  <a:schemeClr val="tx2"/>
                </a:solidFill>
                <a:latin typeface="Arial" charset="0"/>
              </a:defRPr>
            </a:lvl6pPr>
            <a:lvl7pPr marL="914400" algn="l" defTabSz="1042988" rtl="0" eaLnBrk="1" fontAlgn="base" hangingPunct="1">
              <a:lnSpc>
                <a:spcPts val="3200"/>
              </a:lnSpc>
              <a:spcBef>
                <a:spcPct val="0"/>
              </a:spcBef>
              <a:spcAft>
                <a:spcPct val="0"/>
              </a:spcAft>
              <a:defRPr sz="2800" b="1">
                <a:solidFill>
                  <a:schemeClr val="tx2"/>
                </a:solidFill>
                <a:latin typeface="Arial" charset="0"/>
              </a:defRPr>
            </a:lvl7pPr>
            <a:lvl8pPr marL="1371600" algn="l" defTabSz="1042988" rtl="0" eaLnBrk="1" fontAlgn="base" hangingPunct="1">
              <a:lnSpc>
                <a:spcPts val="3200"/>
              </a:lnSpc>
              <a:spcBef>
                <a:spcPct val="0"/>
              </a:spcBef>
              <a:spcAft>
                <a:spcPct val="0"/>
              </a:spcAft>
              <a:defRPr sz="2800" b="1">
                <a:solidFill>
                  <a:schemeClr val="tx2"/>
                </a:solidFill>
                <a:latin typeface="Arial" charset="0"/>
              </a:defRPr>
            </a:lvl8pPr>
            <a:lvl9pPr marL="1828800" algn="l" defTabSz="1042988" rtl="0" eaLnBrk="1" fontAlgn="base" hangingPunct="1">
              <a:lnSpc>
                <a:spcPts val="3200"/>
              </a:lnSpc>
              <a:spcBef>
                <a:spcPct val="0"/>
              </a:spcBef>
              <a:spcAft>
                <a:spcPct val="0"/>
              </a:spcAft>
              <a:defRPr sz="2800" b="1">
                <a:solidFill>
                  <a:schemeClr val="tx2"/>
                </a:solidFill>
                <a:latin typeface="Arial" charset="0"/>
              </a:defRPr>
            </a:lvl9pPr>
          </a:lstStyle>
          <a:p>
            <a:r>
              <a:rPr lang="nl-NL" kern="0">
                <a:solidFill>
                  <a:srgbClr val="00B0F0"/>
                </a:solidFill>
                <a:cs typeface="Arial"/>
              </a:rPr>
              <a:t>Competences</a:t>
            </a:r>
            <a:endParaRPr lang="de-CH" kern="0"/>
          </a:p>
        </p:txBody>
      </p:sp>
      <p:sp>
        <p:nvSpPr>
          <p:cNvPr id="3" name="Inhaltsplatzhalter 2">
            <a:extLst>
              <a:ext uri="{FF2B5EF4-FFF2-40B4-BE49-F238E27FC236}">
                <a16:creationId xmlns:a16="http://schemas.microsoft.com/office/drawing/2014/main" id="{A715A722-9442-4AD4-8E11-D7763E0F000A}"/>
              </a:ext>
            </a:extLst>
          </p:cNvPr>
          <p:cNvSpPr>
            <a:spLocks noGrp="1"/>
          </p:cNvSpPr>
          <p:nvPr>
            <p:ph idx="1"/>
          </p:nvPr>
        </p:nvSpPr>
        <p:spPr/>
        <p:txBody>
          <a:bodyPr/>
          <a:lstStyle/>
          <a:p>
            <a:pPr marL="363537" lvl="1" indent="0">
              <a:buNone/>
            </a:pPr>
            <a:r>
              <a:rPr lang="de-CH" b="1"/>
              <a:t>Focus on </a:t>
            </a:r>
          </a:p>
          <a:p>
            <a:pPr marL="363537" lvl="1" indent="0">
              <a:buNone/>
            </a:pPr>
            <a:endParaRPr lang="de-CH" b="1"/>
          </a:p>
          <a:p>
            <a:pPr lvl="1">
              <a:buFontTx/>
              <a:buChar char="-"/>
            </a:pPr>
            <a:r>
              <a:rPr lang="de-CH"/>
              <a:t>Scientific </a:t>
            </a:r>
            <a:r>
              <a:rPr lang="de-CH" err="1"/>
              <a:t>competencies</a:t>
            </a:r>
            <a:r>
              <a:rPr lang="de-CH"/>
              <a:t> and </a:t>
            </a:r>
            <a:r>
              <a:rPr lang="de-CH" err="1"/>
              <a:t>research</a:t>
            </a:r>
            <a:r>
              <a:rPr lang="de-CH"/>
              <a:t> </a:t>
            </a:r>
            <a:r>
              <a:rPr lang="de-CH" err="1"/>
              <a:t>skills</a:t>
            </a:r>
            <a:endParaRPr lang="de-CH"/>
          </a:p>
          <a:p>
            <a:pPr lvl="1">
              <a:buFontTx/>
              <a:buChar char="-"/>
            </a:pPr>
            <a:endParaRPr lang="de-CH"/>
          </a:p>
          <a:p>
            <a:pPr lvl="1">
              <a:buFontTx/>
              <a:buChar char="-"/>
            </a:pPr>
            <a:r>
              <a:rPr lang="de-CH"/>
              <a:t>International </a:t>
            </a:r>
            <a:r>
              <a:rPr lang="de-CH" err="1"/>
              <a:t>perspectives</a:t>
            </a:r>
            <a:r>
              <a:rPr lang="de-CH"/>
              <a:t> on Occupational Science and Occupational Therapy</a:t>
            </a:r>
          </a:p>
          <a:p>
            <a:pPr lvl="1">
              <a:buFontTx/>
              <a:buChar char="-"/>
            </a:pPr>
            <a:endParaRPr lang="de-CH"/>
          </a:p>
          <a:p>
            <a:pPr lvl="2">
              <a:buFont typeface="Wingdings" panose="05000000000000000000" pitchFamily="2" charset="2"/>
              <a:buChar char="Ø"/>
            </a:pPr>
            <a:r>
              <a:rPr lang="de-CH" err="1"/>
              <a:t>evaluate</a:t>
            </a:r>
            <a:r>
              <a:rPr lang="de-CH"/>
              <a:t>, </a:t>
            </a:r>
            <a:r>
              <a:rPr lang="de-CH" err="1"/>
              <a:t>account</a:t>
            </a:r>
            <a:r>
              <a:rPr lang="de-CH"/>
              <a:t> </a:t>
            </a:r>
            <a:r>
              <a:rPr lang="de-CH" err="1"/>
              <a:t>for</a:t>
            </a:r>
            <a:r>
              <a:rPr lang="de-CH"/>
              <a:t> and </a:t>
            </a:r>
            <a:r>
              <a:rPr lang="de-CH" err="1"/>
              <a:t>innovate</a:t>
            </a:r>
            <a:r>
              <a:rPr lang="de-CH"/>
              <a:t> </a:t>
            </a:r>
            <a:r>
              <a:rPr lang="de-CH" err="1"/>
              <a:t>current</a:t>
            </a:r>
            <a:r>
              <a:rPr lang="de-CH"/>
              <a:t> </a:t>
            </a:r>
            <a:r>
              <a:rPr lang="de-CH" err="1"/>
              <a:t>practice</a:t>
            </a:r>
            <a:endParaRPr lang="de-CH"/>
          </a:p>
          <a:p>
            <a:pPr lvl="2">
              <a:buFont typeface="Wingdings" panose="05000000000000000000" pitchFamily="2" charset="2"/>
              <a:buChar char="Ø"/>
            </a:pPr>
            <a:r>
              <a:rPr lang="de-CH">
                <a:latin typeface="Arial" charset="0"/>
              </a:rPr>
              <a:t>«</a:t>
            </a:r>
            <a:r>
              <a:rPr lang="de-CH" err="1">
                <a:latin typeface="Arial" charset="0"/>
              </a:rPr>
              <a:t>generalistic</a:t>
            </a:r>
            <a:r>
              <a:rPr lang="de-CH">
                <a:latin typeface="Arial" charset="0"/>
              </a:rPr>
              <a:t> </a:t>
            </a:r>
            <a:r>
              <a:rPr lang="de-CH" err="1">
                <a:latin typeface="Arial" charset="0"/>
              </a:rPr>
              <a:t>education</a:t>
            </a:r>
            <a:r>
              <a:rPr lang="de-CH">
                <a:latin typeface="Arial" charset="0"/>
              </a:rPr>
              <a:t>» – </a:t>
            </a:r>
            <a:r>
              <a:rPr lang="de-CH" err="1">
                <a:latin typeface="Arial" charset="0"/>
              </a:rPr>
              <a:t>applicable</a:t>
            </a:r>
            <a:r>
              <a:rPr lang="de-CH">
                <a:latin typeface="Arial" charset="0"/>
              </a:rPr>
              <a:t> in all </a:t>
            </a:r>
            <a:r>
              <a:rPr lang="de-CH" err="1">
                <a:latin typeface="Arial" charset="0"/>
              </a:rPr>
              <a:t>fields</a:t>
            </a:r>
            <a:endParaRPr lang="de-CH">
              <a:latin typeface="Arial" charset="0"/>
            </a:endParaRPr>
          </a:p>
          <a:p>
            <a:pPr marL="1085850" lvl="2" indent="0"/>
            <a:endParaRPr lang="en-US"/>
          </a:p>
        </p:txBody>
      </p:sp>
      <p:sp>
        <p:nvSpPr>
          <p:cNvPr id="4" name="Foliennummernplatzhalter 3">
            <a:extLst>
              <a:ext uri="{FF2B5EF4-FFF2-40B4-BE49-F238E27FC236}">
                <a16:creationId xmlns:a16="http://schemas.microsoft.com/office/drawing/2014/main" id="{1FBE99A8-CE55-4E55-9FC5-223EF3123196}"/>
              </a:ext>
            </a:extLst>
          </p:cNvPr>
          <p:cNvSpPr>
            <a:spLocks noGrp="1"/>
          </p:cNvSpPr>
          <p:nvPr>
            <p:ph type="sldNum" sz="quarter" idx="10"/>
          </p:nvPr>
        </p:nvSpPr>
        <p:spPr/>
        <p:txBody>
          <a:bodyPr/>
          <a:lstStyle/>
          <a:p>
            <a:pPr>
              <a:defRPr/>
            </a:pPr>
            <a:fld id="{F181DE65-E9A6-5643-B9BA-30F31362775D}" type="slidenum">
              <a:rPr lang="de-DE" smtClean="0"/>
              <a:pPr>
                <a:defRPr/>
              </a:pPr>
              <a:t>7</a:t>
            </a:fld>
            <a:endParaRPr lang="de-DE"/>
          </a:p>
        </p:txBody>
      </p:sp>
    </p:spTree>
    <p:extLst>
      <p:ext uri="{BB962C8B-B14F-4D97-AF65-F5344CB8AC3E}">
        <p14:creationId xmlns:p14="http://schemas.microsoft.com/office/powerpoint/2010/main" val="2190027255"/>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221F08-FF47-084C-AD66-E0A1A8B8C89A}"/>
              </a:ext>
            </a:extLst>
          </p:cNvPr>
          <p:cNvSpPr>
            <a:spLocks noGrp="1"/>
          </p:cNvSpPr>
          <p:nvPr>
            <p:ph type="title"/>
          </p:nvPr>
        </p:nvSpPr>
        <p:spPr/>
        <p:txBody>
          <a:bodyPr/>
          <a:lstStyle/>
          <a:p>
            <a:r>
              <a:rPr lang="nl-NL">
                <a:solidFill>
                  <a:srgbClr val="00B0F0"/>
                </a:solidFill>
                <a:cs typeface="Arial"/>
              </a:rPr>
              <a:t>Admission criteria</a:t>
            </a:r>
            <a:endParaRPr lang="de-DE"/>
          </a:p>
        </p:txBody>
      </p:sp>
      <p:sp>
        <p:nvSpPr>
          <p:cNvPr id="5" name="Foliennummernplatzhalter 4">
            <a:extLst>
              <a:ext uri="{FF2B5EF4-FFF2-40B4-BE49-F238E27FC236}">
                <a16:creationId xmlns:a16="http://schemas.microsoft.com/office/drawing/2014/main" id="{60049D6A-1D8B-CD43-9B5E-5579F01101D2}"/>
              </a:ext>
            </a:extLst>
          </p:cNvPr>
          <p:cNvSpPr>
            <a:spLocks noGrp="1"/>
          </p:cNvSpPr>
          <p:nvPr>
            <p:ph type="sldNum" sz="quarter" idx="10"/>
          </p:nvPr>
        </p:nvSpPr>
        <p:spPr/>
        <p:txBody>
          <a:bodyPr/>
          <a:lstStyle/>
          <a:p>
            <a:pPr>
              <a:defRPr/>
            </a:pPr>
            <a:fld id="{6BEF951B-03F0-144F-AC72-95CE7C9F82EC}" type="slidenum">
              <a:rPr lang="de-DE" smtClean="0"/>
              <a:pPr>
                <a:defRPr/>
              </a:pPr>
              <a:t>8</a:t>
            </a:fld>
            <a:endParaRPr lang="de-DE"/>
          </a:p>
        </p:txBody>
      </p:sp>
      <p:sp>
        <p:nvSpPr>
          <p:cNvPr id="6" name="Rectangle 8">
            <a:extLst>
              <a:ext uri="{FF2B5EF4-FFF2-40B4-BE49-F238E27FC236}">
                <a16:creationId xmlns:a16="http://schemas.microsoft.com/office/drawing/2014/main" id="{CC09455B-5D3C-894D-A8E0-C46CE489803B}"/>
              </a:ext>
            </a:extLst>
          </p:cNvPr>
          <p:cNvSpPr txBox="1">
            <a:spLocks noChangeArrowheads="1"/>
          </p:cNvSpPr>
          <p:nvPr/>
        </p:nvSpPr>
        <p:spPr bwMode="auto">
          <a:xfrm>
            <a:off x="1138972" y="1798638"/>
            <a:ext cx="4103688" cy="3852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61950" indent="-361950" algn="l" defTabSz="1042988" rtl="0" eaLnBrk="1" fontAlgn="base" hangingPunct="1">
              <a:lnSpc>
                <a:spcPts val="3200"/>
              </a:lnSpc>
              <a:spcBef>
                <a:spcPct val="0"/>
              </a:spcBef>
              <a:spcAft>
                <a:spcPts val="1600"/>
              </a:spcAft>
              <a:buChar char="•"/>
              <a:defRPr sz="2400">
                <a:solidFill>
                  <a:schemeClr val="tx1"/>
                </a:solidFill>
                <a:latin typeface="+mn-lt"/>
                <a:ea typeface="ＭＳ Ｐゴシック" charset="0"/>
                <a:cs typeface="ＭＳ Ｐゴシック" charset="0"/>
              </a:defRPr>
            </a:lvl1pPr>
            <a:lvl2pPr marL="704850" indent="-341313" algn="l" defTabSz="1042988" rtl="0" eaLnBrk="1" fontAlgn="base" hangingPunct="1">
              <a:lnSpc>
                <a:spcPts val="2800"/>
              </a:lnSpc>
              <a:spcBef>
                <a:spcPct val="0"/>
              </a:spcBef>
              <a:spcAft>
                <a:spcPts val="1200"/>
              </a:spcAft>
              <a:buChar char="–"/>
              <a:defRPr sz="2000">
                <a:solidFill>
                  <a:schemeClr val="tx1"/>
                </a:solidFill>
                <a:latin typeface="+mn-lt"/>
                <a:ea typeface="ＭＳ Ｐゴシック" charset="0"/>
              </a:defRPr>
            </a:lvl2pPr>
            <a:lvl3pPr marL="1347788" indent="-261938" algn="l" defTabSz="1042988" rtl="0" eaLnBrk="1" fontAlgn="base" hangingPunct="1">
              <a:spcBef>
                <a:spcPct val="20000"/>
              </a:spcBef>
              <a:spcAft>
                <a:spcPct val="0"/>
              </a:spcAft>
              <a:defRPr sz="1800">
                <a:solidFill>
                  <a:schemeClr val="tx1"/>
                </a:solidFill>
                <a:latin typeface="+mn-lt"/>
                <a:ea typeface="ＭＳ Ｐゴシック" charset="0"/>
              </a:defRPr>
            </a:lvl3pPr>
            <a:lvl4pPr marL="1838325" indent="-260350" algn="l" defTabSz="1042988" rtl="0" eaLnBrk="1" fontAlgn="base" hangingPunct="1">
              <a:spcBef>
                <a:spcPct val="20000"/>
              </a:spcBef>
              <a:spcAft>
                <a:spcPct val="0"/>
              </a:spcAft>
              <a:buChar char="-"/>
              <a:defRPr sz="1800">
                <a:solidFill>
                  <a:schemeClr val="tx1"/>
                </a:solidFill>
                <a:latin typeface="+mn-lt"/>
                <a:ea typeface="ＭＳ Ｐゴシック" charset="0"/>
              </a:defRPr>
            </a:lvl4pPr>
            <a:lvl5pPr marL="2344738" indent="-258763" algn="l" defTabSz="1042988" rtl="0" eaLnBrk="1" fontAlgn="base" hangingPunct="1">
              <a:spcBef>
                <a:spcPct val="20000"/>
              </a:spcBef>
              <a:spcAft>
                <a:spcPct val="0"/>
              </a:spcAft>
              <a:buChar char="-"/>
              <a:defRPr sz="1800">
                <a:solidFill>
                  <a:schemeClr val="tx1"/>
                </a:solidFill>
                <a:latin typeface="+mn-lt"/>
                <a:ea typeface="ＭＳ Ｐゴシック" charset="0"/>
              </a:defRPr>
            </a:lvl5pPr>
            <a:lvl6pPr marL="2801938" indent="-258763" algn="l" defTabSz="1042988" rtl="0" eaLnBrk="1" fontAlgn="base" hangingPunct="1">
              <a:spcBef>
                <a:spcPct val="20000"/>
              </a:spcBef>
              <a:spcAft>
                <a:spcPct val="0"/>
              </a:spcAft>
              <a:buChar char="-"/>
              <a:defRPr sz="1800">
                <a:solidFill>
                  <a:schemeClr val="tx1"/>
                </a:solidFill>
                <a:latin typeface="+mn-lt"/>
              </a:defRPr>
            </a:lvl6pPr>
            <a:lvl7pPr marL="3259138" indent="-258763" algn="l" defTabSz="1042988" rtl="0" eaLnBrk="1" fontAlgn="base" hangingPunct="1">
              <a:spcBef>
                <a:spcPct val="20000"/>
              </a:spcBef>
              <a:spcAft>
                <a:spcPct val="0"/>
              </a:spcAft>
              <a:buChar char="-"/>
              <a:defRPr sz="1800">
                <a:solidFill>
                  <a:schemeClr val="tx1"/>
                </a:solidFill>
                <a:latin typeface="+mn-lt"/>
              </a:defRPr>
            </a:lvl7pPr>
            <a:lvl8pPr marL="3716338" indent="-258763" algn="l" defTabSz="1042988" rtl="0" eaLnBrk="1" fontAlgn="base" hangingPunct="1">
              <a:spcBef>
                <a:spcPct val="20000"/>
              </a:spcBef>
              <a:spcAft>
                <a:spcPct val="0"/>
              </a:spcAft>
              <a:buChar char="-"/>
              <a:defRPr sz="1800">
                <a:solidFill>
                  <a:schemeClr val="tx1"/>
                </a:solidFill>
                <a:latin typeface="+mn-lt"/>
              </a:defRPr>
            </a:lvl8pPr>
            <a:lvl9pPr marL="4173538" indent="-258763" algn="l" defTabSz="1042988" rtl="0" eaLnBrk="1" fontAlgn="base" hangingPunct="1">
              <a:spcBef>
                <a:spcPct val="20000"/>
              </a:spcBef>
              <a:spcAft>
                <a:spcPct val="0"/>
              </a:spcAft>
              <a:buChar char="-"/>
              <a:defRPr sz="1800">
                <a:solidFill>
                  <a:schemeClr val="tx1"/>
                </a:solidFill>
                <a:latin typeface="+mn-lt"/>
              </a:defRPr>
            </a:lvl9pPr>
          </a:lstStyle>
          <a:p>
            <a:pPr marL="342851" indent="-342851">
              <a:buFont typeface="Arial" panose="020B0604020202020204" pitchFamily="34" charset="0"/>
              <a:buChar char="•"/>
            </a:pPr>
            <a:r>
              <a:rPr lang="de-CH" altLang="de-DE" b="0" kern="0" err="1">
                <a:ea typeface="ＭＳ Ｐゴシック" pitchFamily="34" charset="-128"/>
              </a:rPr>
              <a:t>BSc</a:t>
            </a:r>
            <a:r>
              <a:rPr lang="de-CH" altLang="de-DE" b="0" kern="0">
                <a:ea typeface="ＭＳ Ｐゴシック" pitchFamily="34" charset="-128"/>
              </a:rPr>
              <a:t> in </a:t>
            </a:r>
            <a:r>
              <a:rPr lang="de-CH" altLang="de-DE" b="0" kern="0" err="1">
                <a:ea typeface="ＭＳ Ｐゴシック" pitchFamily="34" charset="-128"/>
              </a:rPr>
              <a:t>Occupational</a:t>
            </a:r>
            <a:r>
              <a:rPr lang="de-CH" altLang="de-DE" b="0" kern="0">
                <a:ea typeface="ＭＳ Ｐゴシック" pitchFamily="34" charset="-128"/>
              </a:rPr>
              <a:t> </a:t>
            </a:r>
            <a:r>
              <a:rPr lang="de-CH" altLang="de-DE" b="0" kern="0" err="1">
                <a:ea typeface="ＭＳ Ｐゴシック" pitchFamily="34" charset="-128"/>
              </a:rPr>
              <a:t>Therapy</a:t>
            </a:r>
            <a:endParaRPr lang="de-CH" altLang="de-DE" b="0" kern="0">
              <a:ea typeface="ＭＳ Ｐゴシック" pitchFamily="34" charset="-128"/>
            </a:endParaRPr>
          </a:p>
          <a:p>
            <a:pPr marL="342851" indent="-342851">
              <a:buFont typeface="Arial" panose="020B0604020202020204" pitchFamily="34" charset="0"/>
              <a:buChar char="•"/>
            </a:pPr>
            <a:endParaRPr lang="de-CH" altLang="de-DE" b="0" kern="0">
              <a:ea typeface="ＭＳ Ｐゴシック" pitchFamily="34" charset="-128"/>
            </a:endParaRPr>
          </a:p>
          <a:p>
            <a:pPr marL="342851" indent="-342851">
              <a:buFont typeface="Arial" panose="020B0604020202020204" pitchFamily="34" charset="0"/>
              <a:buChar char="•"/>
            </a:pPr>
            <a:r>
              <a:rPr lang="de-CH" altLang="de-DE" b="0" kern="0">
                <a:ea typeface="ＭＳ Ｐゴシック" pitchFamily="34" charset="-128"/>
              </a:rPr>
              <a:t>English </a:t>
            </a:r>
            <a:r>
              <a:rPr lang="de-CH" altLang="de-DE" b="0" kern="0" err="1">
                <a:ea typeface="ＭＳ Ｐゴシック" pitchFamily="34" charset="-128"/>
              </a:rPr>
              <a:t>language</a:t>
            </a:r>
            <a:r>
              <a:rPr lang="de-CH" altLang="de-DE" b="0" kern="0">
                <a:ea typeface="ＭＳ Ｐゴシック" pitchFamily="34" charset="-128"/>
              </a:rPr>
              <a:t> </a:t>
            </a:r>
            <a:r>
              <a:rPr lang="de-CH" altLang="de-DE" b="0" kern="0" err="1">
                <a:ea typeface="ＭＳ Ｐゴシック" pitchFamily="34" charset="-128"/>
              </a:rPr>
              <a:t>skills</a:t>
            </a:r>
            <a:r>
              <a:rPr lang="de-CH" altLang="de-DE" b="0" kern="0">
                <a:ea typeface="ＭＳ Ｐゴシック" pitchFamily="34" charset="-128"/>
              </a:rPr>
              <a:t> on </a:t>
            </a:r>
            <a:r>
              <a:rPr lang="de-CH" altLang="de-DE" b="0" kern="0" err="1">
                <a:ea typeface="ＭＳ Ｐゴシック" pitchFamily="34" charset="-128"/>
              </a:rPr>
              <a:t>academic</a:t>
            </a:r>
            <a:r>
              <a:rPr lang="de-CH" altLang="de-DE" b="0" kern="0">
                <a:ea typeface="ＭＳ Ｐゴシック" pitchFamily="34" charset="-128"/>
              </a:rPr>
              <a:t> </a:t>
            </a:r>
            <a:r>
              <a:rPr lang="de-CH" altLang="de-DE" b="0" kern="0" err="1">
                <a:ea typeface="ＭＳ Ｐゴシック" pitchFamily="34" charset="-128"/>
              </a:rPr>
              <a:t>level</a:t>
            </a:r>
            <a:r>
              <a:rPr lang="de-CH" altLang="de-DE" b="0" kern="0">
                <a:ea typeface="ＭＳ Ｐゴシック" pitchFamily="34" charset="-128"/>
              </a:rPr>
              <a:t> (</a:t>
            </a:r>
            <a:r>
              <a:rPr lang="de-CH" altLang="de-DE" b="0" kern="0" err="1">
                <a:ea typeface="ＭＳ Ｐゴシック" pitchFamily="34" charset="-128"/>
              </a:rPr>
              <a:t>f.ex</a:t>
            </a:r>
            <a:r>
              <a:rPr lang="de-CH" altLang="de-DE" b="0" kern="0">
                <a:ea typeface="ＭＳ Ｐゴシック" pitchFamily="34" charset="-128"/>
              </a:rPr>
              <a:t>. </a:t>
            </a:r>
            <a:r>
              <a:rPr lang="de-CH" altLang="de-DE" b="0" kern="0" err="1">
                <a:ea typeface="ＭＳ Ｐゴシック" pitchFamily="34" charset="-128"/>
              </a:rPr>
              <a:t>academic</a:t>
            </a:r>
            <a:r>
              <a:rPr lang="de-CH" altLang="de-DE" b="0" kern="0">
                <a:ea typeface="ＭＳ Ｐゴシック" pitchFamily="34" charset="-128"/>
              </a:rPr>
              <a:t> IELTS, Score 6.5)</a:t>
            </a:r>
            <a:br>
              <a:rPr lang="de-CH" altLang="de-DE" b="0" kern="0">
                <a:ea typeface="ＭＳ Ｐゴシック" pitchFamily="34" charset="-128"/>
              </a:rPr>
            </a:br>
            <a:endParaRPr lang="de-CH" altLang="de-DE" b="0" kern="0">
              <a:ea typeface="ＭＳ Ｐゴシック" pitchFamily="34" charset="-128"/>
            </a:endParaRPr>
          </a:p>
        </p:txBody>
      </p:sp>
      <p:pic>
        <p:nvPicPr>
          <p:cNvPr id="7" name="Bild 5" descr="iStock_000001027786Medium.jpg">
            <a:extLst>
              <a:ext uri="{FF2B5EF4-FFF2-40B4-BE49-F238E27FC236}">
                <a16:creationId xmlns:a16="http://schemas.microsoft.com/office/drawing/2014/main" id="{0B00AB94-772A-3E43-874B-70A8E99542EF}"/>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31138" y="1894220"/>
            <a:ext cx="4104456" cy="400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139395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A2E79A-21CE-464D-A8D8-CE7CA68FF437}"/>
              </a:ext>
            </a:extLst>
          </p:cNvPr>
          <p:cNvSpPr>
            <a:spLocks noGrp="1"/>
          </p:cNvSpPr>
          <p:nvPr>
            <p:ph type="title"/>
          </p:nvPr>
        </p:nvSpPr>
        <p:spPr/>
        <p:txBody>
          <a:bodyPr/>
          <a:lstStyle/>
          <a:p>
            <a:r>
              <a:rPr lang="nl-NL">
                <a:solidFill>
                  <a:srgbClr val="00B0F0"/>
                </a:solidFill>
                <a:cs typeface="Arial"/>
              </a:rPr>
              <a:t>Admission and costs</a:t>
            </a:r>
            <a:endParaRPr lang="de-DE"/>
          </a:p>
        </p:txBody>
      </p:sp>
      <p:sp>
        <p:nvSpPr>
          <p:cNvPr id="5" name="Foliennummernplatzhalter 4">
            <a:extLst>
              <a:ext uri="{FF2B5EF4-FFF2-40B4-BE49-F238E27FC236}">
                <a16:creationId xmlns:a16="http://schemas.microsoft.com/office/drawing/2014/main" id="{205CB41B-ECB0-F749-9977-36E5D3050A72}"/>
              </a:ext>
            </a:extLst>
          </p:cNvPr>
          <p:cNvSpPr>
            <a:spLocks noGrp="1"/>
          </p:cNvSpPr>
          <p:nvPr>
            <p:ph type="sldNum" sz="quarter" idx="10"/>
          </p:nvPr>
        </p:nvSpPr>
        <p:spPr/>
        <p:txBody>
          <a:bodyPr/>
          <a:lstStyle/>
          <a:p>
            <a:pPr>
              <a:defRPr/>
            </a:pPr>
            <a:fld id="{6BEF951B-03F0-144F-AC72-95CE7C9F82EC}" type="slidenum">
              <a:rPr lang="de-DE" smtClean="0"/>
              <a:pPr>
                <a:defRPr/>
              </a:pPr>
              <a:t>9</a:t>
            </a:fld>
            <a:endParaRPr lang="de-DE"/>
          </a:p>
        </p:txBody>
      </p:sp>
      <p:sp>
        <p:nvSpPr>
          <p:cNvPr id="6" name="Rectangle 8">
            <a:extLst>
              <a:ext uri="{FF2B5EF4-FFF2-40B4-BE49-F238E27FC236}">
                <a16:creationId xmlns:a16="http://schemas.microsoft.com/office/drawing/2014/main" id="{970FF9CC-45FB-D24D-A8D8-6B13101DFB89}"/>
              </a:ext>
            </a:extLst>
          </p:cNvPr>
          <p:cNvSpPr>
            <a:spLocks noGrp="1" noChangeArrowheads="1"/>
          </p:cNvSpPr>
          <p:nvPr>
            <p:ph idx="1"/>
          </p:nvPr>
        </p:nvSpPr>
        <p:spPr>
          <a:xfrm>
            <a:off x="1061384" y="1971347"/>
            <a:ext cx="4103688" cy="3852429"/>
          </a:xfrm>
        </p:spPr>
        <p:txBody>
          <a:bodyPr/>
          <a:lstStyle/>
          <a:p>
            <a:pPr eaLnBrk="1" hangingPunct="1">
              <a:buFontTx/>
              <a:buNone/>
            </a:pPr>
            <a:r>
              <a:rPr lang="de-CH" altLang="de-DE" b="1">
                <a:ea typeface="ＭＳ Ｐゴシック" pitchFamily="34" charset="-128"/>
              </a:rPr>
              <a:t>Deadline </a:t>
            </a:r>
            <a:r>
              <a:rPr lang="de-CH" altLang="de-DE" b="1" err="1">
                <a:ea typeface="ＭＳ Ｐゴシック" pitchFamily="34" charset="-128"/>
              </a:rPr>
              <a:t>for</a:t>
            </a:r>
            <a:r>
              <a:rPr lang="de-CH" altLang="de-DE" b="1">
                <a:ea typeface="ＭＳ Ｐゴシック" pitchFamily="34" charset="-128"/>
              </a:rPr>
              <a:t> </a:t>
            </a:r>
            <a:r>
              <a:rPr lang="de-CH" altLang="de-DE" b="1" err="1">
                <a:ea typeface="ＭＳ Ｐゴシック" pitchFamily="34" charset="-128"/>
              </a:rPr>
              <a:t>admissions</a:t>
            </a:r>
            <a:endParaRPr lang="de-CH" altLang="de-DE" b="1">
              <a:ea typeface="ＭＳ Ｐゴシック" pitchFamily="34" charset="-128"/>
            </a:endParaRPr>
          </a:p>
          <a:p>
            <a:pPr marL="0" indent="0" eaLnBrk="1" hangingPunct="1">
              <a:buNone/>
            </a:pPr>
            <a:r>
              <a:rPr lang="de-CH" altLang="de-DE" b="0">
                <a:ea typeface="ＭＳ Ｐゴシック" pitchFamily="34" charset="-128"/>
              </a:rPr>
              <a:t>May 1st  </a:t>
            </a:r>
            <a:br>
              <a:rPr lang="de-CH" altLang="de-DE">
                <a:ea typeface="ＭＳ Ｐゴシック" pitchFamily="34" charset="-128"/>
              </a:rPr>
            </a:br>
            <a:r>
              <a:rPr lang="de-CH" altLang="de-DE" b="0">
                <a:ea typeface="ＭＳ Ｐゴシック" pitchFamily="34" charset="-128"/>
              </a:rPr>
              <a:t>Start </a:t>
            </a:r>
            <a:r>
              <a:rPr lang="de-CH" altLang="de-DE" b="0" err="1">
                <a:ea typeface="ＭＳ Ｐゴシック" pitchFamily="34" charset="-128"/>
              </a:rPr>
              <a:t>week</a:t>
            </a:r>
            <a:r>
              <a:rPr lang="de-CH" altLang="de-DE" b="0">
                <a:ea typeface="ＭＳ Ｐゴシック" pitchFamily="34" charset="-128"/>
              </a:rPr>
              <a:t> 35</a:t>
            </a:r>
          </a:p>
          <a:p>
            <a:pPr marL="0" indent="0" eaLnBrk="1" hangingPunct="1">
              <a:buNone/>
            </a:pPr>
            <a:endParaRPr lang="de-CH" altLang="de-DE" b="0">
              <a:ea typeface="ＭＳ Ｐゴシック" pitchFamily="34" charset="-128"/>
            </a:endParaRPr>
          </a:p>
          <a:p>
            <a:pPr eaLnBrk="1" hangingPunct="1">
              <a:buFontTx/>
              <a:buNone/>
            </a:pPr>
            <a:r>
              <a:rPr lang="de-CH" altLang="de-DE" b="1" err="1">
                <a:ea typeface="ＭＳ Ｐゴシック" pitchFamily="34" charset="-128"/>
              </a:rPr>
              <a:t>Costs</a:t>
            </a:r>
            <a:r>
              <a:rPr lang="de-CH" altLang="de-DE" b="1">
                <a:ea typeface="ＭＳ Ｐゴシック" pitchFamily="34" charset="-128"/>
              </a:rPr>
              <a:t> </a:t>
            </a:r>
            <a:r>
              <a:rPr lang="de-CH" altLang="de-DE" b="0">
                <a:ea typeface="ＭＳ Ｐゴシック" pitchFamily="34" charset="-128"/>
              </a:rPr>
              <a:t>(EU </a:t>
            </a:r>
            <a:r>
              <a:rPr lang="de-CH" altLang="de-DE" b="0" err="1">
                <a:ea typeface="ＭＳ Ｐゴシック" pitchFamily="34" charset="-128"/>
              </a:rPr>
              <a:t>citizens</a:t>
            </a:r>
            <a:r>
              <a:rPr lang="de-CH" altLang="de-DE" b="0">
                <a:ea typeface="ＭＳ Ｐゴシック" pitchFamily="34" charset="-128"/>
              </a:rPr>
              <a:t>)</a:t>
            </a:r>
          </a:p>
          <a:p>
            <a:pPr marL="0" indent="0">
              <a:buNone/>
            </a:pPr>
            <a:r>
              <a:rPr lang="de-CH" altLang="de-DE">
                <a:ea typeface="ＭＳ Ｐゴシック" pitchFamily="34" charset="-128"/>
              </a:rPr>
              <a:t>€2,209 </a:t>
            </a:r>
            <a:r>
              <a:rPr lang="de-CH" altLang="de-DE" b="0">
                <a:ea typeface="ＭＳ Ｐゴシック" pitchFamily="34" charset="-128"/>
              </a:rPr>
              <a:t>Euro </a:t>
            </a:r>
            <a:r>
              <a:rPr lang="de-CH" altLang="de-DE" b="0" err="1">
                <a:ea typeface="ＭＳ Ｐゴシック" pitchFamily="34" charset="-128"/>
              </a:rPr>
              <a:t>for</a:t>
            </a:r>
            <a:r>
              <a:rPr lang="de-CH" altLang="de-DE" b="0">
                <a:ea typeface="ＭＳ Ｐゴシック" pitchFamily="34" charset="-128"/>
              </a:rPr>
              <a:t> </a:t>
            </a:r>
            <a:r>
              <a:rPr lang="de-CH" altLang="de-DE" b="0" err="1">
                <a:ea typeface="ＭＳ Ｐゴシック" pitchFamily="34" charset="-128"/>
              </a:rPr>
              <a:t>year</a:t>
            </a:r>
            <a:r>
              <a:rPr lang="de-CH" altLang="de-DE" b="0">
                <a:ea typeface="ＭＳ Ｐゴシック" pitchFamily="34" charset="-128"/>
              </a:rPr>
              <a:t> 22/23*</a:t>
            </a:r>
            <a:br>
              <a:rPr lang="de-CH" altLang="de-DE">
                <a:ea typeface="ＭＳ Ｐゴシック" pitchFamily="34" charset="-128"/>
              </a:rPr>
            </a:br>
            <a:r>
              <a:rPr lang="de-CH" altLang="de-DE" b="0">
                <a:ea typeface="ＭＳ Ｐゴシック" pitchFamily="34" charset="-128"/>
              </a:rPr>
              <a:t>Travel and </a:t>
            </a:r>
            <a:r>
              <a:rPr lang="de-CH" altLang="de-DE" b="0" err="1">
                <a:ea typeface="ＭＳ Ｐゴシック" pitchFamily="34" charset="-128"/>
              </a:rPr>
              <a:t>accomodation</a:t>
            </a:r>
            <a:endParaRPr lang="de-CH" altLang="de-DE" b="0">
              <a:ea typeface="ＭＳ Ｐゴシック" pitchFamily="34" charset="-128"/>
            </a:endParaRPr>
          </a:p>
          <a:p>
            <a:pPr marL="0" indent="0">
              <a:buNone/>
            </a:pPr>
            <a:r>
              <a:rPr lang="de-CH" altLang="de-DE" sz="1400">
                <a:ea typeface="ＭＳ Ｐゴシック" pitchFamily="34" charset="-128"/>
              </a:rPr>
              <a:t>*</a:t>
            </a:r>
            <a:r>
              <a:rPr lang="de-CH" altLang="de-DE" sz="1400" err="1">
                <a:ea typeface="ＭＳ Ｐゴシック" pitchFamily="34" charset="-128"/>
              </a:rPr>
              <a:t>subject</a:t>
            </a:r>
            <a:r>
              <a:rPr lang="de-CH" altLang="de-DE" sz="1400">
                <a:ea typeface="ＭＳ Ｐゴシック" pitchFamily="34" charset="-128"/>
              </a:rPr>
              <a:t> </a:t>
            </a:r>
            <a:r>
              <a:rPr lang="de-CH" altLang="de-DE" sz="1400" err="1">
                <a:ea typeface="ＭＳ Ｐゴシック" pitchFamily="34" charset="-128"/>
              </a:rPr>
              <a:t>to</a:t>
            </a:r>
            <a:r>
              <a:rPr lang="de-CH" altLang="de-DE" sz="1400">
                <a:ea typeface="ＭＳ Ｐゴシック" pitchFamily="34" charset="-128"/>
              </a:rPr>
              <a:t> </a:t>
            </a:r>
            <a:r>
              <a:rPr lang="de-CH" altLang="de-DE" sz="1400" err="1">
                <a:ea typeface="ＭＳ Ｐゴシック" pitchFamily="34" charset="-128"/>
              </a:rPr>
              <a:t>yearly</a:t>
            </a:r>
            <a:r>
              <a:rPr lang="de-CH" altLang="de-DE" sz="1400">
                <a:ea typeface="ＭＳ Ｐゴシック" pitchFamily="34" charset="-128"/>
              </a:rPr>
              <a:t> </a:t>
            </a:r>
            <a:r>
              <a:rPr lang="de-CH" altLang="de-DE" sz="1400" err="1">
                <a:ea typeface="ＭＳ Ｐゴシック" pitchFamily="34" charset="-128"/>
              </a:rPr>
              <a:t>adaptation</a:t>
            </a:r>
            <a:endParaRPr lang="de-CH" altLang="de-DE" sz="1400" b="0">
              <a:ea typeface="ＭＳ Ｐゴシック" pitchFamily="34" charset="-128"/>
            </a:endParaRPr>
          </a:p>
          <a:p>
            <a:pPr eaLnBrk="1" hangingPunct="1"/>
            <a:endParaRPr lang="de-CH" altLang="de-DE">
              <a:ea typeface="ＭＳ Ｐゴシック" pitchFamily="34" charset="-128"/>
            </a:endParaRPr>
          </a:p>
        </p:txBody>
      </p:sp>
      <p:pic>
        <p:nvPicPr>
          <p:cNvPr id="7" name="Bild 5" descr="iStock_000006016331Medium.jpg">
            <a:extLst>
              <a:ext uri="{FF2B5EF4-FFF2-40B4-BE49-F238E27FC236}">
                <a16:creationId xmlns:a16="http://schemas.microsoft.com/office/drawing/2014/main" id="{FD59795F-0325-B148-8E65-81D353869CCF}"/>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26239" y="1935342"/>
            <a:ext cx="4031768" cy="393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0506396"/>
      </p:ext>
    </p:extLst>
  </p:cSld>
  <p:clrMapOvr>
    <a:masterClrMapping/>
  </p:clrMapOvr>
  <p:transition spd="slow">
    <p:wipe/>
  </p:transition>
</p:sld>
</file>

<file path=ppt/theme/theme1.xml><?xml version="1.0" encoding="utf-8"?>
<a:theme xmlns:a="http://schemas.openxmlformats.org/drawingml/2006/main" name="Format_PowerPoint">
  <a:themeElements>
    <a:clrScheme name="zhaw_d 1">
      <a:dk1>
        <a:srgbClr val="000000"/>
      </a:dk1>
      <a:lt1>
        <a:srgbClr val="FFFFFF"/>
      </a:lt1>
      <a:dk2>
        <a:srgbClr val="000000"/>
      </a:dk2>
      <a:lt2>
        <a:srgbClr val="9A9A9C"/>
      </a:lt2>
      <a:accent1>
        <a:srgbClr val="BBE0E3"/>
      </a:accent1>
      <a:accent2>
        <a:srgbClr val="D54E12"/>
      </a:accent2>
      <a:accent3>
        <a:srgbClr val="FFFFFF"/>
      </a:accent3>
      <a:accent4>
        <a:srgbClr val="000000"/>
      </a:accent4>
      <a:accent5>
        <a:srgbClr val="DAEDEF"/>
      </a:accent5>
      <a:accent6>
        <a:srgbClr val="C1460F"/>
      </a:accent6>
      <a:hlink>
        <a:srgbClr val="83B819"/>
      </a:hlink>
      <a:folHlink>
        <a:srgbClr val="F0B600"/>
      </a:folHlink>
    </a:clrScheme>
    <a:fontScheme name="zhaw_d">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b" anchorCtr="0" compatLnSpc="1">
        <a:prstTxWarp prst="textNoShape">
          <a:avLst/>
        </a:prstTxWarp>
      </a:bodyPr>
      <a:lstStyle>
        <a:defPPr marL="0" marR="0" indent="0" algn="l" defTabSz="1042988" rtl="0" eaLnBrk="1" fontAlgn="base" latinLnBrk="0" hangingPunct="1">
          <a:lnSpc>
            <a:spcPts val="3200"/>
          </a:lnSpc>
          <a:spcBef>
            <a:spcPct val="0"/>
          </a:spcBef>
          <a:spcAft>
            <a:spcPts val="1600"/>
          </a:spcAft>
          <a:buClrTx/>
          <a:buSzTx/>
          <a:buFontTx/>
          <a:buNone/>
          <a:tabLst/>
          <a:defRPr kumimoji="0" lang="de-DE" altLang="de-DE" sz="28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b" anchorCtr="0" compatLnSpc="1">
        <a:prstTxWarp prst="textNoShape">
          <a:avLst/>
        </a:prstTxWarp>
      </a:bodyPr>
      <a:lstStyle>
        <a:defPPr marL="0" marR="0" indent="0" algn="l" defTabSz="1042988" rtl="0" eaLnBrk="1" fontAlgn="base" latinLnBrk="0" hangingPunct="1">
          <a:lnSpc>
            <a:spcPts val="3200"/>
          </a:lnSpc>
          <a:spcBef>
            <a:spcPct val="0"/>
          </a:spcBef>
          <a:spcAft>
            <a:spcPts val="1600"/>
          </a:spcAft>
          <a:buClrTx/>
          <a:buSzTx/>
          <a:buFontTx/>
          <a:buNone/>
          <a:tabLst/>
          <a:defRPr kumimoji="0" lang="de-DE" altLang="de-DE" sz="2800" b="1" i="0" u="none" strike="noStrike" cap="none" normalizeH="0" baseline="0" smtClean="0">
            <a:ln>
              <a:noFill/>
            </a:ln>
            <a:solidFill>
              <a:schemeClr val="tx2"/>
            </a:solidFill>
            <a:effectLst/>
            <a:latin typeface="Arial" charset="0"/>
          </a:defRPr>
        </a:defPPr>
      </a:lstStyle>
    </a:lnDef>
  </a:objectDefaults>
  <a:extraClrSchemeLst>
    <a:extraClrScheme>
      <a:clrScheme name="zhaw_d 1">
        <a:dk1>
          <a:srgbClr val="000000"/>
        </a:dk1>
        <a:lt1>
          <a:srgbClr val="FFFFFF"/>
        </a:lt1>
        <a:dk2>
          <a:srgbClr val="000000"/>
        </a:dk2>
        <a:lt2>
          <a:srgbClr val="9A9A9C"/>
        </a:lt2>
        <a:accent1>
          <a:srgbClr val="BBE0E3"/>
        </a:accent1>
        <a:accent2>
          <a:srgbClr val="D54E12"/>
        </a:accent2>
        <a:accent3>
          <a:srgbClr val="FFFFFF"/>
        </a:accent3>
        <a:accent4>
          <a:srgbClr val="000000"/>
        </a:accent4>
        <a:accent5>
          <a:srgbClr val="DAEDEF"/>
        </a:accent5>
        <a:accent6>
          <a:srgbClr val="C1460F"/>
        </a:accent6>
        <a:hlink>
          <a:srgbClr val="83B819"/>
        </a:hlink>
        <a:folHlink>
          <a:srgbClr val="F0B6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9ABB5285A76AD4D9F3C58E9D73EB40E" ma:contentTypeVersion="8" ma:contentTypeDescription="Create a new document." ma:contentTypeScope="" ma:versionID="6e9de919cf90434e3aa10c846996c6eb">
  <xsd:schema xmlns:xsd="http://www.w3.org/2001/XMLSchema" xmlns:xs="http://www.w3.org/2001/XMLSchema" xmlns:p="http://schemas.microsoft.com/office/2006/metadata/properties" xmlns:ns2="83c0da49-e93c-49f1-8b8e-47bab2c68061" targetNamespace="http://schemas.microsoft.com/office/2006/metadata/properties" ma:root="true" ma:fieldsID="66c15fd1302d73b2da8b52ff9fc4fd3f" ns2:_="">
    <xsd:import namespace="83c0da49-e93c-49f1-8b8e-47bab2c6806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c0da49-e93c-49f1-8b8e-47bab2c6806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C66DE2-8DAD-411A-99AE-327EF77F35E9}">
  <ds:schemaRefs>
    <ds:schemaRef ds:uri="83c0da49-e93c-49f1-8b8e-47bab2c680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8E63815-DD13-4607-972B-7371FA208346}">
  <ds:schemaRefs>
    <ds:schemaRef ds:uri="83c0da49-e93c-49f1-8b8e-47bab2c680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0116BB0-56E1-420E-8304-CC7D682464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Format_PowerPoint</Template>
  <TotalTime>3</TotalTime>
  <Words>1015</Words>
  <Application>Microsoft Office PowerPoint</Application>
  <PresentationFormat>Custom</PresentationFormat>
  <Paragraphs>112</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Wingdings</vt:lpstr>
      <vt:lpstr>Format_PowerPoint</vt:lpstr>
      <vt:lpstr>European Master of Science in Occupational Therapy</vt:lpstr>
      <vt:lpstr>What is so special about it?</vt:lpstr>
      <vt:lpstr>PowerPoint Presentation</vt:lpstr>
      <vt:lpstr>A “Carousel design”</vt:lpstr>
      <vt:lpstr>A “Carousel design”</vt:lpstr>
      <vt:lpstr>PowerPoint Presentation</vt:lpstr>
      <vt:lpstr>PowerPoint Presentation</vt:lpstr>
      <vt:lpstr>Admission criteria</vt:lpstr>
      <vt:lpstr>Admission and costs</vt:lpstr>
      <vt:lpstr>PowerPoint Presentation</vt:lpstr>
    </vt:vector>
  </TitlesOfParts>
  <Company>ZHAW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European Master of Science in Occupational Therapy</dc:title>
  <dc:creator>Galli Claudia (gali)</dc:creator>
  <dc:description>Version 1.1 neues Logo, pdf tauglich_x000d_
Version 1.0_x000d_
PowerPoint Präsentationsvorlage gem. Vorgaben aus _x000d_
TP 2 - 21.6.2007_x000d_
Position Logo geändert von Grafiker, Schirift Arial, bold ersetzt durch Arial, fett gesetzt,22.6.2007_x000d_
Darstellung Folienmaster geändert, da als Vorgabe S. 31 gültig 25.6.2007_x000d_
Textfeldplatzhalter angepasst 26.6.2007_x000d_
Logo korrigiert, da a abgeschnitten links 26.6.2007_x000d_
Neue Vorgabe des Grafikers übernommen, Titel der Titelfolie mit Text Departments/institutsangabe erfassen, 2 Masterpaar gelöscht</dc:description>
  <cp:lastModifiedBy>Indy van Zuiden</cp:lastModifiedBy>
  <cp:revision>4</cp:revision>
  <cp:lastPrinted>2016-01-22T09:07:58Z</cp:lastPrinted>
  <dcterms:created xsi:type="dcterms:W3CDTF">2015-01-16T07:48:01Z</dcterms:created>
  <dcterms:modified xsi:type="dcterms:W3CDTF">2023-03-21T15:24:31Z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0x010100A9ABB5285A76AD4D9F3C58E9D73EB40E</vt:lpwstr>
  </property>
  <property fmtid="{D5CDD505-2E9C-101B-9397-08002B2CF9AE}" pid="3" name="MSIP_Label_10d9bad3-6dac-4e9a-89a3-89f3b8d247b2_Enabled">
    <vt:lpwstr>true</vt:lpwstr>
  </property>
  <property fmtid="{D5CDD505-2E9C-101B-9397-08002B2CF9AE}" pid="4" name="MSIP_Label_10d9bad3-6dac-4e9a-89a3-89f3b8d247b2_SetDate">
    <vt:lpwstr>2021-03-26T12:07:35Z</vt:lpwstr>
  </property>
  <property fmtid="{D5CDD505-2E9C-101B-9397-08002B2CF9AE}" pid="5" name="MSIP_Label_10d9bad3-6dac-4e9a-89a3-89f3b8d247b2_Method">
    <vt:lpwstr>Standard</vt:lpwstr>
  </property>
  <property fmtid="{D5CDD505-2E9C-101B-9397-08002B2CF9AE}" pid="6" name="MSIP_Label_10d9bad3-6dac-4e9a-89a3-89f3b8d247b2_Name">
    <vt:lpwstr>10d9bad3-6dac-4e9a-89a3-89f3b8d247b2</vt:lpwstr>
  </property>
  <property fmtid="{D5CDD505-2E9C-101B-9397-08002B2CF9AE}" pid="7" name="MSIP_Label_10d9bad3-6dac-4e9a-89a3-89f3b8d247b2_SiteId">
    <vt:lpwstr>5d1a9f9d-201f-4a10-b983-451cf65cbc1e</vt:lpwstr>
  </property>
  <property fmtid="{D5CDD505-2E9C-101B-9397-08002B2CF9AE}" pid="8" name="MSIP_Label_10d9bad3-6dac-4e9a-89a3-89f3b8d247b2_ActionId">
    <vt:lpwstr>516ae519-1ef1-4281-85b7-bfcaf4a81ff3</vt:lpwstr>
  </property>
  <property fmtid="{D5CDD505-2E9C-101B-9397-08002B2CF9AE}" pid="9" name="MSIP_Label_10d9bad3-6dac-4e9a-89a3-89f3b8d247b2_ContentBits">
    <vt:lpwstr>0</vt:lpwstr>
  </property>
</Properties>
</file>