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Lst>
  <p:sldSz cx="18288000" cy="10287000"/>
  <p:notesSz cx="18288000" cy="10287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2" d="100"/>
          <a:sy n="42" d="100"/>
        </p:scale>
        <p:origin x="780" y="4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16000" y="1529328"/>
            <a:ext cx="4655185" cy="1027430"/>
          </a:xfrm>
          <a:prstGeom prst="rect">
            <a:avLst/>
          </a:prstGeom>
        </p:spPr>
        <p:txBody>
          <a:bodyPr wrap="square" lIns="0" tIns="0" rIns="0" bIns="0">
            <a:spAutoFit/>
          </a:bodyPr>
          <a:lstStyle>
            <a:lvl1pPr>
              <a:defRPr sz="6550" b="0" i="0">
                <a:solidFill>
                  <a:schemeClr val="tx1"/>
                </a:solidFill>
                <a:latin typeface="Tahoma"/>
                <a:cs typeface="Tahoma"/>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sz="2300" b="0" i="0">
                <a:solidFill>
                  <a:schemeClr val="tx1"/>
                </a:solidFill>
                <a:latin typeface="Tahoma"/>
                <a:cs typeface="Tahom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550" b="0"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sz="2300" b="0" i="0">
                <a:solidFill>
                  <a:schemeClr val="tx1"/>
                </a:solidFill>
                <a:latin typeface="Tahoma"/>
                <a:cs typeface="Tahom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550" b="0" i="0">
                <a:solidFill>
                  <a:schemeClr val="tx1"/>
                </a:solidFill>
                <a:latin typeface="Tahoma"/>
                <a:cs typeface="Tahoma"/>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550" b="0"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6/13/2023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E7E7E7"/>
          </a:solidFill>
        </p:spPr>
        <p:txBody>
          <a:bodyPr wrap="square" lIns="0" tIns="0" rIns="0" bIns="0" rtlCol="0"/>
          <a:lstStyle/>
          <a:p>
            <a:endParaRPr/>
          </a:p>
        </p:txBody>
      </p:sp>
      <p:pic>
        <p:nvPicPr>
          <p:cNvPr id="17" name="bg object 17"/>
          <p:cNvPicPr/>
          <p:nvPr/>
        </p:nvPicPr>
        <p:blipFill>
          <a:blip r:embed="rId7" cstate="print"/>
          <a:stretch>
            <a:fillRect/>
          </a:stretch>
        </p:blipFill>
        <p:spPr>
          <a:xfrm>
            <a:off x="1028700" y="6217579"/>
            <a:ext cx="1819274" cy="2552699"/>
          </a:xfrm>
          <a:prstGeom prst="rect">
            <a:avLst/>
          </a:prstGeom>
        </p:spPr>
      </p:pic>
      <p:sp>
        <p:nvSpPr>
          <p:cNvPr id="2" name="Holder 2"/>
          <p:cNvSpPr>
            <a:spLocks noGrp="1"/>
          </p:cNvSpPr>
          <p:nvPr>
            <p:ph type="title"/>
          </p:nvPr>
        </p:nvSpPr>
        <p:spPr>
          <a:xfrm>
            <a:off x="1016000" y="1529329"/>
            <a:ext cx="8746490" cy="1027430"/>
          </a:xfrm>
          <a:prstGeom prst="rect">
            <a:avLst/>
          </a:prstGeom>
        </p:spPr>
        <p:txBody>
          <a:bodyPr wrap="square" lIns="0" tIns="0" rIns="0" bIns="0">
            <a:spAutoFit/>
          </a:bodyPr>
          <a:lstStyle>
            <a:lvl1pPr>
              <a:defRPr sz="6550" b="0" i="0">
                <a:solidFill>
                  <a:schemeClr val="tx1"/>
                </a:solidFill>
                <a:latin typeface="Tahoma"/>
                <a:cs typeface="Tahoma"/>
              </a:defRPr>
            </a:lvl1pPr>
          </a:lstStyle>
          <a:p>
            <a:endParaRPr/>
          </a:p>
        </p:txBody>
      </p:sp>
      <p:sp>
        <p:nvSpPr>
          <p:cNvPr id="3" name="Holder 3"/>
          <p:cNvSpPr>
            <a:spLocks noGrp="1"/>
          </p:cNvSpPr>
          <p:nvPr>
            <p:ph type="body" idx="1"/>
          </p:nvPr>
        </p:nvSpPr>
        <p:spPr>
          <a:xfrm>
            <a:off x="1016000" y="2827601"/>
            <a:ext cx="11997690" cy="2057400"/>
          </a:xfrm>
          <a:prstGeom prst="rect">
            <a:avLst/>
          </a:prstGeom>
        </p:spPr>
        <p:txBody>
          <a:bodyPr wrap="square" lIns="0" tIns="0" rIns="0" bIns="0">
            <a:spAutoFit/>
          </a:bodyPr>
          <a:lstStyle>
            <a:lvl1pPr>
              <a:defRPr sz="2300" b="0" i="0">
                <a:solidFill>
                  <a:schemeClr val="tx1"/>
                </a:solidFill>
                <a:latin typeface="Tahoma"/>
                <a:cs typeface="Tahoma"/>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6/13/2023</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metabeta.com/articles/process/how-to-create-a-persona-and-an-end-user-for-"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8288000" cy="9034780"/>
          </a:xfrm>
          <a:custGeom>
            <a:avLst/>
            <a:gdLst/>
            <a:ahLst/>
            <a:cxnLst/>
            <a:rect l="l" t="t" r="r" b="b"/>
            <a:pathLst>
              <a:path w="18288000" h="9034780">
                <a:moveTo>
                  <a:pt x="0" y="9034416"/>
                </a:moveTo>
                <a:lnTo>
                  <a:pt x="18287998" y="9034416"/>
                </a:lnTo>
                <a:lnTo>
                  <a:pt x="18287998" y="0"/>
                </a:lnTo>
                <a:lnTo>
                  <a:pt x="0" y="0"/>
                </a:lnTo>
                <a:lnTo>
                  <a:pt x="0" y="9034416"/>
                </a:lnTo>
                <a:close/>
              </a:path>
            </a:pathLst>
          </a:custGeom>
          <a:solidFill>
            <a:srgbClr val="E7E7E7"/>
          </a:solidFill>
        </p:spPr>
        <p:txBody>
          <a:bodyPr wrap="square" lIns="0" tIns="0" rIns="0" bIns="0" rtlCol="0"/>
          <a:lstStyle/>
          <a:p>
            <a:endParaRPr/>
          </a:p>
        </p:txBody>
      </p:sp>
      <p:grpSp>
        <p:nvGrpSpPr>
          <p:cNvPr id="3" name="object 3"/>
          <p:cNvGrpSpPr/>
          <p:nvPr/>
        </p:nvGrpSpPr>
        <p:grpSpPr>
          <a:xfrm>
            <a:off x="0" y="2809156"/>
            <a:ext cx="18288000" cy="7478395"/>
            <a:chOff x="0" y="2809156"/>
            <a:chExt cx="18288000" cy="7478395"/>
          </a:xfrm>
        </p:grpSpPr>
        <p:pic>
          <p:nvPicPr>
            <p:cNvPr id="4" name="object 4"/>
            <p:cNvPicPr/>
            <p:nvPr/>
          </p:nvPicPr>
          <p:blipFill>
            <a:blip r:embed="rId2" cstate="print"/>
            <a:stretch>
              <a:fillRect/>
            </a:stretch>
          </p:blipFill>
          <p:spPr>
            <a:xfrm>
              <a:off x="1028700" y="2809156"/>
              <a:ext cx="5095874" cy="5962649"/>
            </a:xfrm>
            <a:prstGeom prst="rect">
              <a:avLst/>
            </a:prstGeom>
          </p:spPr>
        </p:pic>
        <p:pic>
          <p:nvPicPr>
            <p:cNvPr id="5" name="object 5"/>
            <p:cNvPicPr/>
            <p:nvPr/>
          </p:nvPicPr>
          <p:blipFill>
            <a:blip r:embed="rId3" cstate="print"/>
            <a:stretch>
              <a:fillRect/>
            </a:stretch>
          </p:blipFill>
          <p:spPr>
            <a:xfrm>
              <a:off x="963200" y="8066810"/>
              <a:ext cx="2457449" cy="1171574"/>
            </a:xfrm>
            <a:prstGeom prst="rect">
              <a:avLst/>
            </a:prstGeom>
          </p:spPr>
        </p:pic>
        <p:sp>
          <p:nvSpPr>
            <p:cNvPr id="6" name="object 6"/>
            <p:cNvSpPr/>
            <p:nvPr/>
          </p:nvSpPr>
          <p:spPr>
            <a:xfrm>
              <a:off x="0" y="9034416"/>
              <a:ext cx="18288000" cy="1252855"/>
            </a:xfrm>
            <a:custGeom>
              <a:avLst/>
              <a:gdLst/>
              <a:ahLst/>
              <a:cxnLst/>
              <a:rect l="l" t="t" r="r" b="b"/>
              <a:pathLst>
                <a:path w="18288000" h="1252854">
                  <a:moveTo>
                    <a:pt x="18287999" y="1252583"/>
                  </a:moveTo>
                  <a:lnTo>
                    <a:pt x="0" y="1252583"/>
                  </a:lnTo>
                  <a:lnTo>
                    <a:pt x="0" y="0"/>
                  </a:lnTo>
                  <a:lnTo>
                    <a:pt x="18287999" y="0"/>
                  </a:lnTo>
                  <a:lnTo>
                    <a:pt x="18287999" y="1252583"/>
                  </a:lnTo>
                  <a:close/>
                </a:path>
              </a:pathLst>
            </a:custGeom>
            <a:solidFill>
              <a:srgbClr val="FFFFFF"/>
            </a:solidFill>
          </p:spPr>
          <p:txBody>
            <a:bodyPr wrap="square" lIns="0" tIns="0" rIns="0" bIns="0" rtlCol="0"/>
            <a:lstStyle/>
            <a:p>
              <a:endParaRPr/>
            </a:p>
          </p:txBody>
        </p:sp>
      </p:grpSp>
      <p:grpSp>
        <p:nvGrpSpPr>
          <p:cNvPr id="7" name="object 7"/>
          <p:cNvGrpSpPr/>
          <p:nvPr/>
        </p:nvGrpSpPr>
        <p:grpSpPr>
          <a:xfrm>
            <a:off x="0" y="0"/>
            <a:ext cx="18288000" cy="9031605"/>
            <a:chOff x="0" y="0"/>
            <a:chExt cx="18288000" cy="9031605"/>
          </a:xfrm>
        </p:grpSpPr>
        <p:pic>
          <p:nvPicPr>
            <p:cNvPr id="8" name="object 8"/>
            <p:cNvPicPr/>
            <p:nvPr/>
          </p:nvPicPr>
          <p:blipFill>
            <a:blip r:embed="rId4" cstate="print"/>
            <a:stretch>
              <a:fillRect/>
            </a:stretch>
          </p:blipFill>
          <p:spPr>
            <a:xfrm>
              <a:off x="0" y="0"/>
              <a:ext cx="18287999" cy="1257299"/>
            </a:xfrm>
            <a:prstGeom prst="rect">
              <a:avLst/>
            </a:prstGeom>
          </p:spPr>
        </p:pic>
        <p:pic>
          <p:nvPicPr>
            <p:cNvPr id="9" name="object 9"/>
            <p:cNvPicPr/>
            <p:nvPr/>
          </p:nvPicPr>
          <p:blipFill>
            <a:blip r:embed="rId5" cstate="print"/>
            <a:stretch>
              <a:fillRect/>
            </a:stretch>
          </p:blipFill>
          <p:spPr>
            <a:xfrm>
              <a:off x="15862193" y="135233"/>
              <a:ext cx="2425806" cy="8896349"/>
            </a:xfrm>
            <a:prstGeom prst="rect">
              <a:avLst/>
            </a:prstGeom>
          </p:spPr>
        </p:pic>
      </p:grpSp>
      <p:sp>
        <p:nvSpPr>
          <p:cNvPr id="10" name="object 10"/>
          <p:cNvSpPr txBox="1"/>
          <p:nvPr/>
        </p:nvSpPr>
        <p:spPr>
          <a:xfrm>
            <a:off x="990681" y="3697582"/>
            <a:ext cx="14408150" cy="3073400"/>
          </a:xfrm>
          <a:prstGeom prst="rect">
            <a:avLst/>
          </a:prstGeom>
        </p:spPr>
        <p:txBody>
          <a:bodyPr vert="horz" wrap="square" lIns="0" tIns="57150" rIns="0" bIns="0" rtlCol="0">
            <a:spAutoFit/>
          </a:bodyPr>
          <a:lstStyle/>
          <a:p>
            <a:pPr marL="224154" indent="-212090">
              <a:lnSpc>
                <a:spcPct val="100000"/>
              </a:lnSpc>
              <a:spcBef>
                <a:spcPts val="450"/>
              </a:spcBef>
              <a:buAutoNum type="arabicPeriod"/>
              <a:tabLst>
                <a:tab pos="224790" algn="l"/>
              </a:tabLst>
            </a:pPr>
            <a:r>
              <a:rPr sz="1700" spc="50" dirty="0">
                <a:latin typeface="Tahoma"/>
                <a:cs typeface="Tahoma"/>
              </a:rPr>
              <a:t>Name</a:t>
            </a:r>
            <a:r>
              <a:rPr sz="1700" spc="-125" dirty="0">
                <a:latin typeface="Tahoma"/>
                <a:cs typeface="Tahoma"/>
              </a:rPr>
              <a:t> </a:t>
            </a:r>
            <a:r>
              <a:rPr sz="1700" spc="-10" dirty="0">
                <a:latin typeface="Tahoma"/>
                <a:cs typeface="Tahoma"/>
              </a:rPr>
              <a:t>startup,</a:t>
            </a:r>
            <a:endParaRPr sz="1700">
              <a:latin typeface="Tahoma"/>
              <a:cs typeface="Tahoma"/>
            </a:endParaRPr>
          </a:p>
          <a:p>
            <a:pPr marL="248285" indent="-236220">
              <a:lnSpc>
                <a:spcPct val="100000"/>
              </a:lnSpc>
              <a:spcBef>
                <a:spcPts val="360"/>
              </a:spcBef>
              <a:buAutoNum type="arabicPeriod"/>
              <a:tabLst>
                <a:tab pos="248920" algn="l"/>
              </a:tabLst>
            </a:pPr>
            <a:r>
              <a:rPr sz="1700" spc="55" dirty="0">
                <a:latin typeface="Tahoma"/>
                <a:cs typeface="Tahoma"/>
              </a:rPr>
              <a:t>Problem</a:t>
            </a:r>
            <a:r>
              <a:rPr sz="1700" spc="-114" dirty="0">
                <a:latin typeface="Tahoma"/>
                <a:cs typeface="Tahoma"/>
              </a:rPr>
              <a:t> </a:t>
            </a:r>
            <a:r>
              <a:rPr sz="1700" spc="-10" dirty="0">
                <a:latin typeface="Tahoma"/>
                <a:cs typeface="Tahoma"/>
              </a:rPr>
              <a:t>statement,</a:t>
            </a:r>
            <a:endParaRPr sz="1700">
              <a:latin typeface="Tahoma"/>
              <a:cs typeface="Tahoma"/>
            </a:endParaRPr>
          </a:p>
          <a:p>
            <a:pPr marL="245745" indent="-233679">
              <a:lnSpc>
                <a:spcPct val="100000"/>
              </a:lnSpc>
              <a:spcBef>
                <a:spcPts val="360"/>
              </a:spcBef>
              <a:buAutoNum type="arabicPeriod"/>
              <a:tabLst>
                <a:tab pos="246379" algn="l"/>
              </a:tabLst>
            </a:pPr>
            <a:r>
              <a:rPr sz="1700" spc="55" dirty="0">
                <a:latin typeface="Tahoma"/>
                <a:cs typeface="Tahoma"/>
              </a:rPr>
              <a:t>Problem</a:t>
            </a:r>
            <a:r>
              <a:rPr sz="1700" spc="-114" dirty="0">
                <a:latin typeface="Tahoma"/>
                <a:cs typeface="Tahoma"/>
              </a:rPr>
              <a:t> </a:t>
            </a:r>
            <a:r>
              <a:rPr sz="1700" spc="-10" dirty="0">
                <a:latin typeface="Tahoma"/>
                <a:cs typeface="Tahoma"/>
              </a:rPr>
              <a:t>Solution,</a:t>
            </a:r>
            <a:endParaRPr sz="1700">
              <a:latin typeface="Tahoma"/>
              <a:cs typeface="Tahoma"/>
            </a:endParaRPr>
          </a:p>
          <a:p>
            <a:pPr marL="257810" indent="-245745">
              <a:lnSpc>
                <a:spcPct val="100000"/>
              </a:lnSpc>
              <a:spcBef>
                <a:spcPts val="360"/>
              </a:spcBef>
              <a:buAutoNum type="arabicPeriod"/>
              <a:tabLst>
                <a:tab pos="258445" algn="l"/>
              </a:tabLst>
            </a:pPr>
            <a:r>
              <a:rPr sz="1700" dirty="0">
                <a:latin typeface="Tahoma"/>
                <a:cs typeface="Tahoma"/>
              </a:rPr>
              <a:t>Target</a:t>
            </a:r>
            <a:r>
              <a:rPr sz="1700" spc="20" dirty="0">
                <a:latin typeface="Tahoma"/>
                <a:cs typeface="Tahoma"/>
              </a:rPr>
              <a:t> </a:t>
            </a:r>
            <a:r>
              <a:rPr sz="1700" spc="-10" dirty="0">
                <a:latin typeface="Tahoma"/>
                <a:cs typeface="Tahoma"/>
              </a:rPr>
              <a:t>Group,</a:t>
            </a:r>
            <a:endParaRPr sz="1700">
              <a:latin typeface="Tahoma"/>
              <a:cs typeface="Tahoma"/>
            </a:endParaRPr>
          </a:p>
          <a:p>
            <a:pPr marL="248920" indent="-236854">
              <a:lnSpc>
                <a:spcPct val="100000"/>
              </a:lnSpc>
              <a:spcBef>
                <a:spcPts val="360"/>
              </a:spcBef>
              <a:buAutoNum type="arabicPeriod"/>
              <a:tabLst>
                <a:tab pos="249554" algn="l"/>
              </a:tabLst>
            </a:pPr>
            <a:r>
              <a:rPr sz="1700" spc="-10" dirty="0">
                <a:latin typeface="Tahoma"/>
                <a:cs typeface="Tahoma"/>
              </a:rPr>
              <a:t>Competitors,</a:t>
            </a:r>
            <a:endParaRPr sz="1700">
              <a:latin typeface="Tahoma"/>
              <a:cs typeface="Tahoma"/>
            </a:endParaRPr>
          </a:p>
          <a:p>
            <a:pPr marL="248920" indent="-236854">
              <a:lnSpc>
                <a:spcPct val="100000"/>
              </a:lnSpc>
              <a:spcBef>
                <a:spcPts val="360"/>
              </a:spcBef>
              <a:buAutoNum type="arabicPeriod"/>
              <a:tabLst>
                <a:tab pos="249554" algn="l"/>
              </a:tabLst>
            </a:pPr>
            <a:r>
              <a:rPr sz="1700" dirty="0">
                <a:latin typeface="Tahoma"/>
                <a:cs typeface="Tahoma"/>
              </a:rPr>
              <a:t>Competitive</a:t>
            </a:r>
            <a:r>
              <a:rPr sz="1700" spc="190" dirty="0">
                <a:latin typeface="Tahoma"/>
                <a:cs typeface="Tahoma"/>
              </a:rPr>
              <a:t> </a:t>
            </a:r>
            <a:r>
              <a:rPr sz="1700" dirty="0">
                <a:latin typeface="Tahoma"/>
                <a:cs typeface="Tahoma"/>
              </a:rPr>
              <a:t>Advantage,</a:t>
            </a:r>
            <a:r>
              <a:rPr sz="1700" spc="195" dirty="0">
                <a:latin typeface="Tahoma"/>
                <a:cs typeface="Tahoma"/>
              </a:rPr>
              <a:t> </a:t>
            </a:r>
            <a:r>
              <a:rPr sz="1700" spc="-25" dirty="0">
                <a:latin typeface="Tahoma"/>
                <a:cs typeface="Tahoma"/>
              </a:rPr>
              <a:t>and</a:t>
            </a:r>
            <a:endParaRPr sz="1700">
              <a:latin typeface="Tahoma"/>
              <a:cs typeface="Tahoma"/>
            </a:endParaRPr>
          </a:p>
          <a:p>
            <a:pPr marL="249554" indent="-237490">
              <a:lnSpc>
                <a:spcPct val="100000"/>
              </a:lnSpc>
              <a:spcBef>
                <a:spcPts val="360"/>
              </a:spcBef>
              <a:buAutoNum type="arabicPeriod"/>
              <a:tabLst>
                <a:tab pos="250190" algn="l"/>
              </a:tabLst>
            </a:pPr>
            <a:r>
              <a:rPr sz="1700" dirty="0">
                <a:latin typeface="Tahoma"/>
                <a:cs typeface="Tahoma"/>
              </a:rPr>
              <a:t>Why</a:t>
            </a:r>
            <a:r>
              <a:rPr sz="1700" spc="-105" dirty="0">
                <a:latin typeface="Tahoma"/>
                <a:cs typeface="Tahoma"/>
              </a:rPr>
              <a:t> </a:t>
            </a:r>
            <a:r>
              <a:rPr sz="1700" dirty="0">
                <a:latin typeface="Tahoma"/>
                <a:cs typeface="Tahoma"/>
              </a:rPr>
              <a:t>now</a:t>
            </a:r>
            <a:r>
              <a:rPr sz="1700" spc="-105" dirty="0">
                <a:latin typeface="Tahoma"/>
                <a:cs typeface="Tahoma"/>
              </a:rPr>
              <a:t> </a:t>
            </a:r>
            <a:r>
              <a:rPr sz="1700" spc="90" dirty="0">
                <a:latin typeface="Tahoma"/>
                <a:cs typeface="Tahoma"/>
              </a:rPr>
              <a:t>&amp;</a:t>
            </a:r>
            <a:r>
              <a:rPr sz="1700" spc="-105" dirty="0">
                <a:latin typeface="Tahoma"/>
                <a:cs typeface="Tahoma"/>
              </a:rPr>
              <a:t> </a:t>
            </a:r>
            <a:r>
              <a:rPr sz="1700" dirty="0">
                <a:latin typeface="Tahoma"/>
                <a:cs typeface="Tahoma"/>
              </a:rPr>
              <a:t>Why</a:t>
            </a:r>
            <a:r>
              <a:rPr sz="1700" spc="-100" dirty="0">
                <a:latin typeface="Tahoma"/>
                <a:cs typeface="Tahoma"/>
              </a:rPr>
              <a:t> </a:t>
            </a:r>
            <a:r>
              <a:rPr sz="1700" spc="-20" dirty="0">
                <a:latin typeface="Tahoma"/>
                <a:cs typeface="Tahoma"/>
              </a:rPr>
              <a:t>you.</a:t>
            </a:r>
            <a:endParaRPr sz="1700">
              <a:latin typeface="Tahoma"/>
              <a:cs typeface="Tahoma"/>
            </a:endParaRPr>
          </a:p>
          <a:p>
            <a:pPr>
              <a:lnSpc>
                <a:spcPct val="100000"/>
              </a:lnSpc>
              <a:spcBef>
                <a:spcPts val="50"/>
              </a:spcBef>
            </a:pPr>
            <a:endParaRPr sz="1950">
              <a:latin typeface="Tahoma"/>
              <a:cs typeface="Tahoma"/>
            </a:endParaRPr>
          </a:p>
          <a:p>
            <a:pPr marL="12700" marR="5080">
              <a:lnSpc>
                <a:spcPct val="117600"/>
              </a:lnSpc>
            </a:pPr>
            <a:r>
              <a:rPr sz="1700" dirty="0">
                <a:latin typeface="Tahoma"/>
                <a:cs typeface="Tahoma"/>
              </a:rPr>
              <a:t>This</a:t>
            </a:r>
            <a:r>
              <a:rPr sz="1700" spc="-35" dirty="0">
                <a:latin typeface="Tahoma"/>
                <a:cs typeface="Tahoma"/>
              </a:rPr>
              <a:t> </a:t>
            </a:r>
            <a:r>
              <a:rPr sz="1700" spc="60" dirty="0">
                <a:latin typeface="Tahoma"/>
                <a:cs typeface="Tahoma"/>
              </a:rPr>
              <a:t>first</a:t>
            </a:r>
            <a:r>
              <a:rPr sz="1700" spc="-35" dirty="0">
                <a:latin typeface="Tahoma"/>
                <a:cs typeface="Tahoma"/>
              </a:rPr>
              <a:t> </a:t>
            </a:r>
            <a:r>
              <a:rPr sz="1700" dirty="0">
                <a:latin typeface="Tahoma"/>
                <a:cs typeface="Tahoma"/>
              </a:rPr>
              <a:t>page</a:t>
            </a:r>
            <a:r>
              <a:rPr sz="1700" spc="-30" dirty="0">
                <a:latin typeface="Tahoma"/>
                <a:cs typeface="Tahoma"/>
              </a:rPr>
              <a:t> </a:t>
            </a:r>
            <a:r>
              <a:rPr sz="1700" dirty="0">
                <a:latin typeface="Tahoma"/>
                <a:cs typeface="Tahoma"/>
              </a:rPr>
              <a:t>'Instruction</a:t>
            </a:r>
            <a:r>
              <a:rPr sz="1700" spc="-35" dirty="0">
                <a:latin typeface="Tahoma"/>
                <a:cs typeface="Tahoma"/>
              </a:rPr>
              <a:t> </a:t>
            </a:r>
            <a:r>
              <a:rPr sz="1700" spc="50" dirty="0">
                <a:latin typeface="Tahoma"/>
                <a:cs typeface="Tahoma"/>
              </a:rPr>
              <a:t>Application</a:t>
            </a:r>
            <a:r>
              <a:rPr sz="1700" spc="-35" dirty="0">
                <a:latin typeface="Tahoma"/>
                <a:cs typeface="Tahoma"/>
              </a:rPr>
              <a:t> </a:t>
            </a:r>
            <a:r>
              <a:rPr sz="1700" spc="60" dirty="0">
                <a:latin typeface="Tahoma"/>
                <a:cs typeface="Tahoma"/>
              </a:rPr>
              <a:t>Deck'</a:t>
            </a:r>
            <a:r>
              <a:rPr sz="1700" spc="-30" dirty="0">
                <a:latin typeface="Tahoma"/>
                <a:cs typeface="Tahoma"/>
              </a:rPr>
              <a:t> </a:t>
            </a:r>
            <a:r>
              <a:rPr sz="1700" spc="65" dirty="0">
                <a:latin typeface="Tahoma"/>
                <a:cs typeface="Tahoma"/>
              </a:rPr>
              <a:t>will</a:t>
            </a:r>
            <a:r>
              <a:rPr sz="1700" spc="-35" dirty="0">
                <a:latin typeface="Tahoma"/>
                <a:cs typeface="Tahoma"/>
              </a:rPr>
              <a:t> </a:t>
            </a:r>
            <a:r>
              <a:rPr sz="1700" dirty="0">
                <a:latin typeface="Tahoma"/>
                <a:cs typeface="Tahoma"/>
              </a:rPr>
              <a:t>also</a:t>
            </a:r>
            <a:r>
              <a:rPr sz="1700" spc="-35" dirty="0">
                <a:latin typeface="Tahoma"/>
                <a:cs typeface="Tahoma"/>
              </a:rPr>
              <a:t> </a:t>
            </a:r>
            <a:r>
              <a:rPr sz="1700" dirty="0">
                <a:latin typeface="Tahoma"/>
                <a:cs typeface="Tahoma"/>
              </a:rPr>
              <a:t>be</a:t>
            </a:r>
            <a:r>
              <a:rPr sz="1700" spc="-30" dirty="0">
                <a:latin typeface="Tahoma"/>
                <a:cs typeface="Tahoma"/>
              </a:rPr>
              <a:t> </a:t>
            </a:r>
            <a:r>
              <a:rPr sz="1700" dirty="0">
                <a:latin typeface="Tahoma"/>
                <a:cs typeface="Tahoma"/>
              </a:rPr>
              <a:t>removed.</a:t>
            </a:r>
            <a:r>
              <a:rPr sz="1700" spc="-35" dirty="0">
                <a:latin typeface="Tahoma"/>
                <a:cs typeface="Tahoma"/>
              </a:rPr>
              <a:t> </a:t>
            </a:r>
            <a:r>
              <a:rPr sz="1700" dirty="0">
                <a:latin typeface="Tahoma"/>
                <a:cs typeface="Tahoma"/>
              </a:rPr>
              <a:t>So</a:t>
            </a:r>
            <a:r>
              <a:rPr sz="1700" spc="-30" dirty="0">
                <a:latin typeface="Tahoma"/>
                <a:cs typeface="Tahoma"/>
              </a:rPr>
              <a:t> </a:t>
            </a:r>
            <a:r>
              <a:rPr sz="1700" dirty="0">
                <a:latin typeface="Tahoma"/>
                <a:cs typeface="Tahoma"/>
              </a:rPr>
              <a:t>with</a:t>
            </a:r>
            <a:r>
              <a:rPr sz="1700" spc="-35" dirty="0">
                <a:latin typeface="Tahoma"/>
                <a:cs typeface="Tahoma"/>
              </a:rPr>
              <a:t> </a:t>
            </a:r>
            <a:r>
              <a:rPr sz="1700" spc="50" dirty="0">
                <a:latin typeface="Tahoma"/>
                <a:cs typeface="Tahoma"/>
              </a:rPr>
              <a:t>submission,</a:t>
            </a:r>
            <a:r>
              <a:rPr sz="1700" spc="-35" dirty="0">
                <a:latin typeface="Tahoma"/>
                <a:cs typeface="Tahoma"/>
              </a:rPr>
              <a:t> </a:t>
            </a:r>
            <a:r>
              <a:rPr sz="1700" dirty="0">
                <a:latin typeface="Tahoma"/>
                <a:cs typeface="Tahoma"/>
              </a:rPr>
              <a:t>the</a:t>
            </a:r>
            <a:r>
              <a:rPr sz="1700" spc="-30" dirty="0">
                <a:latin typeface="Tahoma"/>
                <a:cs typeface="Tahoma"/>
              </a:rPr>
              <a:t> </a:t>
            </a:r>
            <a:r>
              <a:rPr sz="1700" spc="60" dirty="0">
                <a:latin typeface="Tahoma"/>
                <a:cs typeface="Tahoma"/>
              </a:rPr>
              <a:t>first</a:t>
            </a:r>
            <a:r>
              <a:rPr sz="1700" spc="-35" dirty="0">
                <a:latin typeface="Tahoma"/>
                <a:cs typeface="Tahoma"/>
              </a:rPr>
              <a:t> </a:t>
            </a:r>
            <a:r>
              <a:rPr sz="1700" spc="60" dirty="0">
                <a:latin typeface="Tahoma"/>
                <a:cs typeface="Tahoma"/>
              </a:rPr>
              <a:t>slide</a:t>
            </a:r>
            <a:r>
              <a:rPr sz="1700" spc="-35" dirty="0">
                <a:latin typeface="Tahoma"/>
                <a:cs typeface="Tahoma"/>
              </a:rPr>
              <a:t> </a:t>
            </a:r>
            <a:r>
              <a:rPr sz="1700" dirty="0">
                <a:latin typeface="Tahoma"/>
                <a:cs typeface="Tahoma"/>
              </a:rPr>
              <a:t>of</a:t>
            </a:r>
            <a:r>
              <a:rPr sz="1700" spc="-30" dirty="0">
                <a:latin typeface="Tahoma"/>
                <a:cs typeface="Tahoma"/>
              </a:rPr>
              <a:t> </a:t>
            </a:r>
            <a:r>
              <a:rPr sz="1700" dirty="0">
                <a:latin typeface="Tahoma"/>
                <a:cs typeface="Tahoma"/>
              </a:rPr>
              <a:t>your</a:t>
            </a:r>
            <a:r>
              <a:rPr sz="1700" spc="-35" dirty="0">
                <a:latin typeface="Tahoma"/>
                <a:cs typeface="Tahoma"/>
              </a:rPr>
              <a:t> </a:t>
            </a:r>
            <a:r>
              <a:rPr sz="1700" spc="70" dirty="0">
                <a:latin typeface="Tahoma"/>
                <a:cs typeface="Tahoma"/>
              </a:rPr>
              <a:t>deck</a:t>
            </a:r>
            <a:r>
              <a:rPr sz="1700" spc="-35" dirty="0">
                <a:latin typeface="Tahoma"/>
                <a:cs typeface="Tahoma"/>
              </a:rPr>
              <a:t> </a:t>
            </a:r>
            <a:r>
              <a:rPr sz="1700" spc="90" dirty="0">
                <a:latin typeface="Tahoma"/>
                <a:cs typeface="Tahoma"/>
              </a:rPr>
              <a:t>is</a:t>
            </a:r>
            <a:r>
              <a:rPr sz="1700" spc="-30" dirty="0">
                <a:latin typeface="Tahoma"/>
                <a:cs typeface="Tahoma"/>
              </a:rPr>
              <a:t> </a:t>
            </a:r>
            <a:r>
              <a:rPr sz="1700" dirty="0">
                <a:latin typeface="Tahoma"/>
                <a:cs typeface="Tahoma"/>
              </a:rPr>
              <a:t>the</a:t>
            </a:r>
            <a:r>
              <a:rPr sz="1700" spc="-35" dirty="0">
                <a:latin typeface="Tahoma"/>
                <a:cs typeface="Tahoma"/>
              </a:rPr>
              <a:t> </a:t>
            </a:r>
            <a:r>
              <a:rPr sz="1700" dirty="0">
                <a:latin typeface="Tahoma"/>
                <a:cs typeface="Tahoma"/>
              </a:rPr>
              <a:t>one</a:t>
            </a:r>
            <a:r>
              <a:rPr sz="1700" spc="-30" dirty="0">
                <a:latin typeface="Tahoma"/>
                <a:cs typeface="Tahoma"/>
              </a:rPr>
              <a:t> </a:t>
            </a:r>
            <a:r>
              <a:rPr sz="1700" dirty="0">
                <a:latin typeface="Tahoma"/>
                <a:cs typeface="Tahoma"/>
              </a:rPr>
              <a:t>with</a:t>
            </a:r>
            <a:r>
              <a:rPr sz="1700" spc="-35" dirty="0">
                <a:latin typeface="Tahoma"/>
                <a:cs typeface="Tahoma"/>
              </a:rPr>
              <a:t> </a:t>
            </a:r>
            <a:r>
              <a:rPr sz="1700" dirty="0">
                <a:latin typeface="Tahoma"/>
                <a:cs typeface="Tahoma"/>
              </a:rPr>
              <a:t>the</a:t>
            </a:r>
            <a:r>
              <a:rPr sz="1700" spc="-35" dirty="0">
                <a:latin typeface="Tahoma"/>
                <a:cs typeface="Tahoma"/>
              </a:rPr>
              <a:t> </a:t>
            </a:r>
            <a:r>
              <a:rPr sz="1700" dirty="0">
                <a:latin typeface="Tahoma"/>
                <a:cs typeface="Tahoma"/>
              </a:rPr>
              <a:t>name</a:t>
            </a:r>
            <a:r>
              <a:rPr sz="1700" spc="-30" dirty="0">
                <a:latin typeface="Tahoma"/>
                <a:cs typeface="Tahoma"/>
              </a:rPr>
              <a:t> </a:t>
            </a:r>
            <a:r>
              <a:rPr sz="1700" dirty="0">
                <a:latin typeface="Tahoma"/>
                <a:cs typeface="Tahoma"/>
              </a:rPr>
              <a:t>of</a:t>
            </a:r>
            <a:r>
              <a:rPr sz="1700" spc="-35" dirty="0">
                <a:latin typeface="Tahoma"/>
                <a:cs typeface="Tahoma"/>
              </a:rPr>
              <a:t> </a:t>
            </a:r>
            <a:r>
              <a:rPr sz="1700" spc="-20" dirty="0">
                <a:latin typeface="Tahoma"/>
                <a:cs typeface="Tahoma"/>
              </a:rPr>
              <a:t>your </a:t>
            </a:r>
            <a:r>
              <a:rPr sz="1700" dirty="0">
                <a:latin typeface="Tahoma"/>
                <a:cs typeface="Tahoma"/>
              </a:rPr>
              <a:t>startup.</a:t>
            </a:r>
            <a:r>
              <a:rPr sz="1700" spc="-45" dirty="0">
                <a:latin typeface="Tahoma"/>
                <a:cs typeface="Tahoma"/>
              </a:rPr>
              <a:t> </a:t>
            </a:r>
            <a:r>
              <a:rPr sz="1700" dirty="0">
                <a:latin typeface="Tahoma"/>
                <a:cs typeface="Tahoma"/>
              </a:rPr>
              <a:t>You</a:t>
            </a:r>
            <a:r>
              <a:rPr sz="1700" spc="-40" dirty="0">
                <a:latin typeface="Tahoma"/>
                <a:cs typeface="Tahoma"/>
              </a:rPr>
              <a:t> </a:t>
            </a:r>
            <a:r>
              <a:rPr sz="1700" dirty="0">
                <a:latin typeface="Tahoma"/>
                <a:cs typeface="Tahoma"/>
              </a:rPr>
              <a:t>are</a:t>
            </a:r>
            <a:r>
              <a:rPr sz="1700" spc="-40" dirty="0">
                <a:latin typeface="Tahoma"/>
                <a:cs typeface="Tahoma"/>
              </a:rPr>
              <a:t> </a:t>
            </a:r>
            <a:r>
              <a:rPr sz="1700" dirty="0">
                <a:latin typeface="Tahoma"/>
                <a:cs typeface="Tahoma"/>
              </a:rPr>
              <a:t>also</a:t>
            </a:r>
            <a:r>
              <a:rPr sz="1700" spc="-40" dirty="0">
                <a:latin typeface="Tahoma"/>
                <a:cs typeface="Tahoma"/>
              </a:rPr>
              <a:t> </a:t>
            </a:r>
            <a:r>
              <a:rPr sz="1700" dirty="0">
                <a:latin typeface="Tahoma"/>
                <a:cs typeface="Tahoma"/>
              </a:rPr>
              <a:t>free</a:t>
            </a:r>
            <a:r>
              <a:rPr sz="1700" spc="-40" dirty="0">
                <a:latin typeface="Tahoma"/>
                <a:cs typeface="Tahoma"/>
              </a:rPr>
              <a:t> </a:t>
            </a:r>
            <a:r>
              <a:rPr sz="1700" dirty="0">
                <a:latin typeface="Tahoma"/>
                <a:cs typeface="Tahoma"/>
              </a:rPr>
              <a:t>to</a:t>
            </a:r>
            <a:r>
              <a:rPr sz="1700" spc="-45" dirty="0">
                <a:latin typeface="Tahoma"/>
                <a:cs typeface="Tahoma"/>
              </a:rPr>
              <a:t> </a:t>
            </a:r>
            <a:r>
              <a:rPr sz="1700" spc="50" dirty="0">
                <a:latin typeface="Tahoma"/>
                <a:cs typeface="Tahoma"/>
              </a:rPr>
              <a:t>create</a:t>
            </a:r>
            <a:r>
              <a:rPr sz="1700" spc="-40" dirty="0">
                <a:latin typeface="Tahoma"/>
                <a:cs typeface="Tahoma"/>
              </a:rPr>
              <a:t> </a:t>
            </a:r>
            <a:r>
              <a:rPr sz="1700" dirty="0">
                <a:latin typeface="Tahoma"/>
                <a:cs typeface="Tahoma"/>
              </a:rPr>
              <a:t>your</a:t>
            </a:r>
            <a:r>
              <a:rPr sz="1700" spc="-40" dirty="0">
                <a:latin typeface="Tahoma"/>
                <a:cs typeface="Tahoma"/>
              </a:rPr>
              <a:t> </a:t>
            </a:r>
            <a:r>
              <a:rPr sz="1700" dirty="0">
                <a:latin typeface="Tahoma"/>
                <a:cs typeface="Tahoma"/>
              </a:rPr>
              <a:t>own</a:t>
            </a:r>
            <a:r>
              <a:rPr sz="1700" spc="-40" dirty="0">
                <a:latin typeface="Tahoma"/>
                <a:cs typeface="Tahoma"/>
              </a:rPr>
              <a:t> </a:t>
            </a:r>
            <a:r>
              <a:rPr sz="1700" spc="60" dirty="0">
                <a:latin typeface="Tahoma"/>
                <a:cs typeface="Tahoma"/>
              </a:rPr>
              <a:t>slide</a:t>
            </a:r>
            <a:r>
              <a:rPr sz="1700" spc="-40" dirty="0">
                <a:latin typeface="Tahoma"/>
                <a:cs typeface="Tahoma"/>
              </a:rPr>
              <a:t> </a:t>
            </a:r>
            <a:r>
              <a:rPr sz="1700" dirty="0">
                <a:latin typeface="Tahoma"/>
                <a:cs typeface="Tahoma"/>
              </a:rPr>
              <a:t>deck,</a:t>
            </a:r>
            <a:r>
              <a:rPr sz="1700" spc="-45" dirty="0">
                <a:latin typeface="Tahoma"/>
                <a:cs typeface="Tahoma"/>
              </a:rPr>
              <a:t> </a:t>
            </a:r>
            <a:r>
              <a:rPr sz="1700" dirty="0">
                <a:latin typeface="Tahoma"/>
                <a:cs typeface="Tahoma"/>
              </a:rPr>
              <a:t>but</a:t>
            </a:r>
            <a:r>
              <a:rPr sz="1700" spc="-40" dirty="0">
                <a:latin typeface="Tahoma"/>
                <a:cs typeface="Tahoma"/>
              </a:rPr>
              <a:t> </a:t>
            </a:r>
            <a:r>
              <a:rPr sz="1700" spc="65" dirty="0">
                <a:latin typeface="Tahoma"/>
                <a:cs typeface="Tahoma"/>
              </a:rPr>
              <a:t>make</a:t>
            </a:r>
            <a:r>
              <a:rPr sz="1700" spc="-40" dirty="0">
                <a:latin typeface="Tahoma"/>
                <a:cs typeface="Tahoma"/>
              </a:rPr>
              <a:t> </a:t>
            </a:r>
            <a:r>
              <a:rPr sz="1700" spc="55" dirty="0">
                <a:latin typeface="Tahoma"/>
                <a:cs typeface="Tahoma"/>
              </a:rPr>
              <a:t>sure</a:t>
            </a:r>
            <a:r>
              <a:rPr sz="1700" spc="-40" dirty="0">
                <a:latin typeface="Tahoma"/>
                <a:cs typeface="Tahoma"/>
              </a:rPr>
              <a:t> </a:t>
            </a:r>
            <a:r>
              <a:rPr sz="1700" spc="60" dirty="0">
                <a:latin typeface="Tahoma"/>
                <a:cs typeface="Tahoma"/>
              </a:rPr>
              <a:t>it</a:t>
            </a:r>
            <a:r>
              <a:rPr sz="1700" spc="-40" dirty="0">
                <a:latin typeface="Tahoma"/>
                <a:cs typeface="Tahoma"/>
              </a:rPr>
              <a:t> </a:t>
            </a:r>
            <a:r>
              <a:rPr sz="1700" spc="50" dirty="0">
                <a:latin typeface="Tahoma"/>
                <a:cs typeface="Tahoma"/>
              </a:rPr>
              <a:t>contains</a:t>
            </a:r>
            <a:r>
              <a:rPr sz="1700" spc="-40" dirty="0">
                <a:latin typeface="Tahoma"/>
                <a:cs typeface="Tahoma"/>
              </a:rPr>
              <a:t> </a:t>
            </a:r>
            <a:r>
              <a:rPr sz="1700" dirty="0">
                <a:latin typeface="Tahoma"/>
                <a:cs typeface="Tahoma"/>
              </a:rPr>
              <a:t>the</a:t>
            </a:r>
            <a:r>
              <a:rPr sz="1700" spc="-45" dirty="0">
                <a:latin typeface="Tahoma"/>
                <a:cs typeface="Tahoma"/>
              </a:rPr>
              <a:t> </a:t>
            </a:r>
            <a:r>
              <a:rPr sz="1700" dirty="0">
                <a:latin typeface="Tahoma"/>
                <a:cs typeface="Tahoma"/>
              </a:rPr>
              <a:t>seven</a:t>
            </a:r>
            <a:r>
              <a:rPr sz="1700" spc="-40" dirty="0">
                <a:latin typeface="Tahoma"/>
                <a:cs typeface="Tahoma"/>
              </a:rPr>
              <a:t> </a:t>
            </a:r>
            <a:r>
              <a:rPr sz="1700" spc="50" dirty="0">
                <a:latin typeface="Tahoma"/>
                <a:cs typeface="Tahoma"/>
              </a:rPr>
              <a:t>topic</a:t>
            </a:r>
            <a:r>
              <a:rPr sz="1700" spc="-40" dirty="0">
                <a:latin typeface="Tahoma"/>
                <a:cs typeface="Tahoma"/>
              </a:rPr>
              <a:t> </a:t>
            </a:r>
            <a:r>
              <a:rPr sz="1700" spc="45" dirty="0">
                <a:latin typeface="Tahoma"/>
                <a:cs typeface="Tahoma"/>
              </a:rPr>
              <a:t>slides.</a:t>
            </a:r>
            <a:endParaRPr sz="1700">
              <a:latin typeface="Tahoma"/>
              <a:cs typeface="Tahoma"/>
            </a:endParaRPr>
          </a:p>
        </p:txBody>
      </p:sp>
      <p:sp>
        <p:nvSpPr>
          <p:cNvPr id="11" name="object 11"/>
          <p:cNvSpPr txBox="1">
            <a:spLocks noGrp="1"/>
          </p:cNvSpPr>
          <p:nvPr>
            <p:ph type="title"/>
          </p:nvPr>
        </p:nvSpPr>
        <p:spPr>
          <a:xfrm>
            <a:off x="950649" y="1074566"/>
            <a:ext cx="14589125" cy="2343785"/>
          </a:xfrm>
          <a:prstGeom prst="rect">
            <a:avLst/>
          </a:prstGeom>
        </p:spPr>
        <p:txBody>
          <a:bodyPr vert="horz" wrap="square" lIns="0" tIns="436880" rIns="0" bIns="0" rtlCol="0">
            <a:spAutoFit/>
          </a:bodyPr>
          <a:lstStyle/>
          <a:p>
            <a:pPr marL="12700">
              <a:lnSpc>
                <a:spcPct val="100000"/>
              </a:lnSpc>
              <a:spcBef>
                <a:spcPts val="3440"/>
              </a:spcBef>
            </a:pPr>
            <a:r>
              <a:rPr sz="8100" spc="130" dirty="0"/>
              <a:t>Instruction</a:t>
            </a:r>
            <a:r>
              <a:rPr sz="8100" spc="-645" dirty="0"/>
              <a:t> </a:t>
            </a:r>
            <a:r>
              <a:rPr sz="8100" spc="190" dirty="0"/>
              <a:t>Application</a:t>
            </a:r>
            <a:r>
              <a:rPr sz="8100" spc="-645" dirty="0"/>
              <a:t> </a:t>
            </a:r>
            <a:r>
              <a:rPr sz="8100" spc="210" dirty="0"/>
              <a:t>Deck</a:t>
            </a:r>
            <a:endParaRPr sz="8100"/>
          </a:p>
          <a:p>
            <a:pPr marL="52705" marR="5080">
              <a:lnSpc>
                <a:spcPct val="117600"/>
              </a:lnSpc>
              <a:spcBef>
                <a:spcPts val="385"/>
              </a:spcBef>
            </a:pPr>
            <a:r>
              <a:rPr sz="1700" dirty="0"/>
              <a:t>This</a:t>
            </a:r>
            <a:r>
              <a:rPr sz="1700" spc="-55" dirty="0"/>
              <a:t> </a:t>
            </a:r>
            <a:r>
              <a:rPr sz="1700" spc="60" dirty="0"/>
              <a:t>slide</a:t>
            </a:r>
            <a:r>
              <a:rPr sz="1700" spc="-50" dirty="0"/>
              <a:t> </a:t>
            </a:r>
            <a:r>
              <a:rPr sz="1700" spc="70" dirty="0"/>
              <a:t>deck</a:t>
            </a:r>
            <a:r>
              <a:rPr sz="1700" spc="-55" dirty="0"/>
              <a:t> </a:t>
            </a:r>
            <a:r>
              <a:rPr sz="1700" spc="50" dirty="0"/>
              <a:t>contains</a:t>
            </a:r>
            <a:r>
              <a:rPr sz="1700" spc="-50" dirty="0"/>
              <a:t> </a:t>
            </a:r>
            <a:r>
              <a:rPr sz="1700" dirty="0"/>
              <a:t>seven</a:t>
            </a:r>
            <a:r>
              <a:rPr sz="1700" spc="-55" dirty="0"/>
              <a:t> </a:t>
            </a:r>
            <a:r>
              <a:rPr sz="1700" spc="55" dirty="0"/>
              <a:t>slides.</a:t>
            </a:r>
            <a:r>
              <a:rPr sz="1700" spc="-50" dirty="0"/>
              <a:t> </a:t>
            </a:r>
            <a:r>
              <a:rPr sz="1700" spc="55" dirty="0"/>
              <a:t>Each</a:t>
            </a:r>
            <a:r>
              <a:rPr sz="1700" spc="-55" dirty="0"/>
              <a:t> </a:t>
            </a:r>
            <a:r>
              <a:rPr sz="1700" spc="60" dirty="0"/>
              <a:t>slide</a:t>
            </a:r>
            <a:r>
              <a:rPr sz="1700" spc="-50" dirty="0"/>
              <a:t> </a:t>
            </a:r>
            <a:r>
              <a:rPr sz="1700" spc="50" dirty="0"/>
              <a:t>explains</a:t>
            </a:r>
            <a:r>
              <a:rPr sz="1700" spc="-50" dirty="0"/>
              <a:t> </a:t>
            </a:r>
            <a:r>
              <a:rPr sz="1700" dirty="0"/>
              <a:t>what</a:t>
            </a:r>
            <a:r>
              <a:rPr sz="1700" spc="-55" dirty="0"/>
              <a:t> </a:t>
            </a:r>
            <a:r>
              <a:rPr sz="1700" dirty="0"/>
              <a:t>we</a:t>
            </a:r>
            <a:r>
              <a:rPr sz="1700" spc="-50" dirty="0"/>
              <a:t> </a:t>
            </a:r>
            <a:r>
              <a:rPr sz="1700" spc="50" dirty="0"/>
              <a:t>expect</a:t>
            </a:r>
            <a:r>
              <a:rPr sz="1700" spc="-55" dirty="0"/>
              <a:t> </a:t>
            </a:r>
            <a:r>
              <a:rPr sz="1700" dirty="0"/>
              <a:t>from</a:t>
            </a:r>
            <a:r>
              <a:rPr sz="1700" spc="-50" dirty="0"/>
              <a:t> </a:t>
            </a:r>
            <a:r>
              <a:rPr sz="1700" dirty="0"/>
              <a:t>you</a:t>
            </a:r>
            <a:r>
              <a:rPr sz="1700" spc="-55" dirty="0"/>
              <a:t> </a:t>
            </a:r>
            <a:r>
              <a:rPr sz="1700" spc="55" dirty="0"/>
              <a:t>in</a:t>
            </a:r>
            <a:r>
              <a:rPr sz="1700" spc="-50" dirty="0"/>
              <a:t> </a:t>
            </a:r>
            <a:r>
              <a:rPr sz="1700" spc="60" dirty="0"/>
              <a:t>this</a:t>
            </a:r>
            <a:r>
              <a:rPr sz="1700" spc="-55" dirty="0"/>
              <a:t> </a:t>
            </a:r>
            <a:r>
              <a:rPr sz="1700" spc="45" dirty="0"/>
              <a:t>section.</a:t>
            </a:r>
            <a:r>
              <a:rPr sz="1700" spc="-50" dirty="0"/>
              <a:t> </a:t>
            </a:r>
            <a:r>
              <a:rPr sz="1700" dirty="0"/>
              <a:t>Remove</a:t>
            </a:r>
            <a:r>
              <a:rPr sz="1700" spc="-55" dirty="0"/>
              <a:t> </a:t>
            </a:r>
            <a:r>
              <a:rPr sz="1700" spc="60" dirty="0"/>
              <a:t>this</a:t>
            </a:r>
            <a:r>
              <a:rPr sz="1700" spc="-50" dirty="0"/>
              <a:t> </a:t>
            </a:r>
            <a:r>
              <a:rPr sz="1700" dirty="0"/>
              <a:t>explanation</a:t>
            </a:r>
            <a:r>
              <a:rPr sz="1700" spc="-50" dirty="0"/>
              <a:t> </a:t>
            </a:r>
            <a:r>
              <a:rPr sz="1700" dirty="0"/>
              <a:t>and</a:t>
            </a:r>
            <a:r>
              <a:rPr sz="1700" spc="-55" dirty="0"/>
              <a:t> </a:t>
            </a:r>
            <a:r>
              <a:rPr sz="1700" spc="55" dirty="0"/>
              <a:t>use</a:t>
            </a:r>
            <a:r>
              <a:rPr sz="1700" spc="-50" dirty="0"/>
              <a:t> </a:t>
            </a:r>
            <a:r>
              <a:rPr sz="1700" spc="60" dirty="0"/>
              <a:t>this</a:t>
            </a:r>
            <a:r>
              <a:rPr sz="1700" spc="-55" dirty="0"/>
              <a:t> </a:t>
            </a:r>
            <a:r>
              <a:rPr sz="1700" dirty="0"/>
              <a:t>text</a:t>
            </a:r>
            <a:r>
              <a:rPr sz="1700" spc="-50" dirty="0"/>
              <a:t> </a:t>
            </a:r>
            <a:r>
              <a:rPr sz="1700" dirty="0"/>
              <a:t>box</a:t>
            </a:r>
            <a:r>
              <a:rPr sz="1700" spc="-55" dirty="0"/>
              <a:t> </a:t>
            </a:r>
            <a:r>
              <a:rPr sz="1700" spc="-25" dirty="0"/>
              <a:t>to </a:t>
            </a:r>
            <a:r>
              <a:rPr sz="1700" dirty="0"/>
              <a:t>elaborate further on your</a:t>
            </a:r>
            <a:r>
              <a:rPr sz="1700" spc="5" dirty="0"/>
              <a:t> </a:t>
            </a:r>
            <a:r>
              <a:rPr sz="1700" dirty="0"/>
              <a:t>startup (idea). The </a:t>
            </a:r>
            <a:r>
              <a:rPr sz="1700" spc="70" dirty="0"/>
              <a:t>deck</a:t>
            </a:r>
            <a:r>
              <a:rPr sz="1700" spc="5" dirty="0"/>
              <a:t> </a:t>
            </a:r>
            <a:r>
              <a:rPr sz="1700" spc="70" dirty="0"/>
              <a:t>consists</a:t>
            </a:r>
            <a:r>
              <a:rPr sz="1700" dirty="0"/>
              <a:t> of the</a:t>
            </a:r>
            <a:r>
              <a:rPr sz="1700" spc="5" dirty="0"/>
              <a:t> </a:t>
            </a:r>
            <a:r>
              <a:rPr sz="1700" dirty="0"/>
              <a:t>following </a:t>
            </a:r>
            <a:r>
              <a:rPr sz="1700" spc="40" dirty="0"/>
              <a:t>slides:</a:t>
            </a:r>
            <a:endParaRPr sz="17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34823" y="3829235"/>
            <a:ext cx="11962130" cy="2359660"/>
          </a:xfrm>
          <a:prstGeom prst="rect">
            <a:avLst/>
          </a:prstGeom>
        </p:spPr>
        <p:txBody>
          <a:bodyPr vert="horz" wrap="square" lIns="0" tIns="12065" rIns="0" bIns="0" rtlCol="0">
            <a:spAutoFit/>
          </a:bodyPr>
          <a:lstStyle/>
          <a:p>
            <a:pPr marL="5123180" marR="5080" indent="-5111115">
              <a:lnSpc>
                <a:spcPct val="116900"/>
              </a:lnSpc>
              <a:spcBef>
                <a:spcPts val="95"/>
              </a:spcBef>
            </a:pPr>
            <a:r>
              <a:rPr spc="75" dirty="0"/>
              <a:t>Insert</a:t>
            </a:r>
            <a:r>
              <a:rPr spc="-509" dirty="0"/>
              <a:t> </a:t>
            </a:r>
            <a:r>
              <a:rPr spc="135" dirty="0"/>
              <a:t>startup</a:t>
            </a:r>
            <a:r>
              <a:rPr spc="-509" dirty="0"/>
              <a:t> </a:t>
            </a:r>
            <a:r>
              <a:rPr spc="130" dirty="0"/>
              <a:t>name</a:t>
            </a:r>
            <a:r>
              <a:rPr spc="-505" dirty="0"/>
              <a:t> </a:t>
            </a:r>
            <a:r>
              <a:rPr spc="85" dirty="0"/>
              <a:t>and/or</a:t>
            </a:r>
            <a:r>
              <a:rPr spc="-509" dirty="0"/>
              <a:t> </a:t>
            </a:r>
            <a:r>
              <a:rPr spc="35" dirty="0"/>
              <a:t>logo </a:t>
            </a:r>
            <a:r>
              <a:rPr spc="110" dirty="0"/>
              <a:t>here</a:t>
            </a:r>
          </a:p>
        </p:txBody>
      </p:sp>
      <p:grpSp>
        <p:nvGrpSpPr>
          <p:cNvPr id="3" name="object 3"/>
          <p:cNvGrpSpPr/>
          <p:nvPr/>
        </p:nvGrpSpPr>
        <p:grpSpPr>
          <a:xfrm>
            <a:off x="0" y="0"/>
            <a:ext cx="18288000" cy="10287000"/>
            <a:chOff x="0" y="0"/>
            <a:chExt cx="18288000" cy="10287000"/>
          </a:xfrm>
        </p:grpSpPr>
        <p:sp>
          <p:nvSpPr>
            <p:cNvPr id="4" name="object 4"/>
            <p:cNvSpPr/>
            <p:nvPr/>
          </p:nvSpPr>
          <p:spPr>
            <a:xfrm>
              <a:off x="0" y="9034416"/>
              <a:ext cx="18288000" cy="1252855"/>
            </a:xfrm>
            <a:custGeom>
              <a:avLst/>
              <a:gdLst/>
              <a:ahLst/>
              <a:cxnLst/>
              <a:rect l="l" t="t" r="r" b="b"/>
              <a:pathLst>
                <a:path w="18288000" h="1252854">
                  <a:moveTo>
                    <a:pt x="18287999" y="1252582"/>
                  </a:moveTo>
                  <a:lnTo>
                    <a:pt x="0" y="1252582"/>
                  </a:lnTo>
                  <a:lnTo>
                    <a:pt x="0" y="0"/>
                  </a:lnTo>
                  <a:lnTo>
                    <a:pt x="18287999" y="0"/>
                  </a:lnTo>
                  <a:lnTo>
                    <a:pt x="18287999" y="1252582"/>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print"/>
            <a:stretch>
              <a:fillRect/>
            </a:stretch>
          </p:blipFill>
          <p:spPr>
            <a:xfrm>
              <a:off x="16095690" y="0"/>
              <a:ext cx="2188021" cy="9037712"/>
            </a:xfrm>
            <a:prstGeom prst="rect">
              <a:avLst/>
            </a:prstGeom>
          </p:spPr>
        </p:pic>
        <p:sp>
          <p:nvSpPr>
            <p:cNvPr id="6" name="object 6"/>
            <p:cNvSpPr/>
            <p:nvPr/>
          </p:nvSpPr>
          <p:spPr>
            <a:xfrm>
              <a:off x="0" y="1"/>
              <a:ext cx="18288000" cy="1233805"/>
            </a:xfrm>
            <a:custGeom>
              <a:avLst/>
              <a:gdLst/>
              <a:ahLst/>
              <a:cxnLst/>
              <a:rect l="l" t="t" r="r" b="b"/>
              <a:pathLst>
                <a:path w="18288000" h="1233805">
                  <a:moveTo>
                    <a:pt x="18287999" y="1233533"/>
                  </a:moveTo>
                  <a:lnTo>
                    <a:pt x="0" y="1233533"/>
                  </a:lnTo>
                  <a:lnTo>
                    <a:pt x="0" y="0"/>
                  </a:lnTo>
                  <a:lnTo>
                    <a:pt x="18287999" y="0"/>
                  </a:lnTo>
                  <a:lnTo>
                    <a:pt x="18287999" y="1233533"/>
                  </a:lnTo>
                  <a:close/>
                </a:path>
              </a:pathLst>
            </a:custGeom>
            <a:solidFill>
              <a:srgbClr val="FFFFFF"/>
            </a:solidFill>
          </p:spPr>
          <p:txBody>
            <a:bodyPr wrap="square" lIns="0" tIns="0" rIns="0" bIns="0" rtlCol="0"/>
            <a:lstStyle/>
            <a:p>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240" rIns="0" bIns="0" rtlCol="0">
            <a:spAutoFit/>
          </a:bodyPr>
          <a:lstStyle/>
          <a:p>
            <a:pPr marL="12700">
              <a:lnSpc>
                <a:spcPct val="100000"/>
              </a:lnSpc>
              <a:spcBef>
                <a:spcPts val="120"/>
              </a:spcBef>
            </a:pPr>
            <a:r>
              <a:rPr spc="185" dirty="0"/>
              <a:t>Problem</a:t>
            </a:r>
            <a:r>
              <a:rPr spc="-525" dirty="0"/>
              <a:t> </a:t>
            </a:r>
            <a:r>
              <a:rPr spc="120" dirty="0"/>
              <a:t>Statement</a:t>
            </a:r>
          </a:p>
        </p:txBody>
      </p:sp>
      <p:grpSp>
        <p:nvGrpSpPr>
          <p:cNvPr id="3" name="object 3"/>
          <p:cNvGrpSpPr/>
          <p:nvPr/>
        </p:nvGrpSpPr>
        <p:grpSpPr>
          <a:xfrm>
            <a:off x="0" y="1"/>
            <a:ext cx="18288000" cy="10287000"/>
            <a:chOff x="0" y="1"/>
            <a:chExt cx="18288000" cy="10287000"/>
          </a:xfrm>
        </p:grpSpPr>
        <p:sp>
          <p:nvSpPr>
            <p:cNvPr id="4" name="object 4"/>
            <p:cNvSpPr/>
            <p:nvPr/>
          </p:nvSpPr>
          <p:spPr>
            <a:xfrm>
              <a:off x="0" y="9034416"/>
              <a:ext cx="18288000" cy="1252855"/>
            </a:xfrm>
            <a:custGeom>
              <a:avLst/>
              <a:gdLst/>
              <a:ahLst/>
              <a:cxnLst/>
              <a:rect l="l" t="t" r="r" b="b"/>
              <a:pathLst>
                <a:path w="18288000" h="1252854">
                  <a:moveTo>
                    <a:pt x="18287999" y="1252583"/>
                  </a:moveTo>
                  <a:lnTo>
                    <a:pt x="0" y="1252583"/>
                  </a:lnTo>
                  <a:lnTo>
                    <a:pt x="0" y="0"/>
                  </a:lnTo>
                  <a:lnTo>
                    <a:pt x="18287999" y="0"/>
                  </a:lnTo>
                  <a:lnTo>
                    <a:pt x="18287999" y="1252583"/>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print"/>
            <a:stretch>
              <a:fillRect/>
            </a:stretch>
          </p:blipFill>
          <p:spPr>
            <a:xfrm>
              <a:off x="16095690" y="1"/>
              <a:ext cx="2188021" cy="9037712"/>
            </a:xfrm>
            <a:prstGeom prst="rect">
              <a:avLst/>
            </a:prstGeom>
          </p:spPr>
        </p:pic>
        <p:sp>
          <p:nvSpPr>
            <p:cNvPr id="6" name="object 6"/>
            <p:cNvSpPr/>
            <p:nvPr/>
          </p:nvSpPr>
          <p:spPr>
            <a:xfrm>
              <a:off x="0" y="1"/>
              <a:ext cx="18288000" cy="1233805"/>
            </a:xfrm>
            <a:custGeom>
              <a:avLst/>
              <a:gdLst/>
              <a:ahLst/>
              <a:cxnLst/>
              <a:rect l="l" t="t" r="r" b="b"/>
              <a:pathLst>
                <a:path w="18288000" h="1233805">
                  <a:moveTo>
                    <a:pt x="18287999" y="1233533"/>
                  </a:moveTo>
                  <a:lnTo>
                    <a:pt x="0" y="1233533"/>
                  </a:lnTo>
                  <a:lnTo>
                    <a:pt x="0" y="0"/>
                  </a:lnTo>
                  <a:lnTo>
                    <a:pt x="18287999" y="0"/>
                  </a:lnTo>
                  <a:lnTo>
                    <a:pt x="18287999" y="1233533"/>
                  </a:lnTo>
                  <a:close/>
                </a:path>
              </a:pathLst>
            </a:custGeom>
            <a:solidFill>
              <a:srgbClr val="FFFFFF"/>
            </a:solidFill>
          </p:spPr>
          <p:txBody>
            <a:bodyPr wrap="square" lIns="0" tIns="0" rIns="0" bIns="0" rtlCol="0"/>
            <a:lstStyle/>
            <a:p>
              <a:endParaRPr/>
            </a:p>
          </p:txBody>
        </p:sp>
      </p:grpSp>
      <p:sp>
        <p:nvSpPr>
          <p:cNvPr id="7" name="object 7"/>
          <p:cNvSpPr txBox="1">
            <a:spLocks noGrp="1"/>
          </p:cNvSpPr>
          <p:nvPr>
            <p:ph type="body" idx="1"/>
          </p:nvPr>
        </p:nvSpPr>
        <p:spPr>
          <a:prstGeom prst="rect">
            <a:avLst/>
          </a:prstGeom>
        </p:spPr>
        <p:txBody>
          <a:bodyPr vert="horz" wrap="square" lIns="0" tIns="12065" rIns="0" bIns="0" rtlCol="0">
            <a:spAutoFit/>
          </a:bodyPr>
          <a:lstStyle/>
          <a:p>
            <a:pPr marL="12700" marR="5080">
              <a:lnSpc>
                <a:spcPct val="115900"/>
              </a:lnSpc>
              <a:spcBef>
                <a:spcPts val="95"/>
              </a:spcBef>
            </a:pPr>
            <a:r>
              <a:rPr spc="-70" dirty="0"/>
              <a:t>In</a:t>
            </a:r>
            <a:r>
              <a:rPr spc="-125" dirty="0"/>
              <a:t> </a:t>
            </a:r>
            <a:r>
              <a:rPr spc="70" dirty="0"/>
              <a:t>this</a:t>
            </a:r>
            <a:r>
              <a:rPr spc="-120" dirty="0"/>
              <a:t> </a:t>
            </a:r>
            <a:r>
              <a:rPr spc="55" dirty="0"/>
              <a:t>slide,</a:t>
            </a:r>
            <a:r>
              <a:rPr spc="-120" dirty="0"/>
              <a:t> </a:t>
            </a:r>
            <a:r>
              <a:rPr dirty="0"/>
              <a:t>you</a:t>
            </a:r>
            <a:r>
              <a:rPr spc="-120" dirty="0"/>
              <a:t> </a:t>
            </a:r>
            <a:r>
              <a:rPr spc="65" dirty="0"/>
              <a:t>describe</a:t>
            </a:r>
            <a:r>
              <a:rPr spc="-125" dirty="0"/>
              <a:t> </a:t>
            </a:r>
            <a:r>
              <a:rPr dirty="0"/>
              <a:t>the</a:t>
            </a:r>
            <a:r>
              <a:rPr spc="-120" dirty="0"/>
              <a:t> </a:t>
            </a:r>
            <a:r>
              <a:rPr dirty="0"/>
              <a:t>problem</a:t>
            </a:r>
            <a:r>
              <a:rPr spc="-120" dirty="0"/>
              <a:t> </a:t>
            </a:r>
            <a:r>
              <a:rPr dirty="0"/>
              <a:t>that</a:t>
            </a:r>
            <a:r>
              <a:rPr spc="-120" dirty="0"/>
              <a:t> </a:t>
            </a:r>
            <a:r>
              <a:rPr dirty="0"/>
              <a:t>your</a:t>
            </a:r>
            <a:r>
              <a:rPr spc="-125" dirty="0"/>
              <a:t> </a:t>
            </a:r>
            <a:r>
              <a:rPr spc="50" dirty="0"/>
              <a:t>creative</a:t>
            </a:r>
            <a:r>
              <a:rPr spc="-120" dirty="0"/>
              <a:t> </a:t>
            </a:r>
            <a:r>
              <a:rPr spc="50" dirty="0"/>
              <a:t>solution</a:t>
            </a:r>
            <a:r>
              <a:rPr spc="-120" dirty="0"/>
              <a:t> </a:t>
            </a:r>
            <a:r>
              <a:rPr dirty="0"/>
              <a:t>or</a:t>
            </a:r>
            <a:r>
              <a:rPr spc="-120" dirty="0"/>
              <a:t> </a:t>
            </a:r>
            <a:r>
              <a:rPr spc="55" dirty="0"/>
              <a:t>sustainable</a:t>
            </a:r>
            <a:r>
              <a:rPr spc="-120" dirty="0"/>
              <a:t> </a:t>
            </a:r>
            <a:r>
              <a:rPr spc="-10" dirty="0"/>
              <a:t>innovation </a:t>
            </a:r>
            <a:r>
              <a:rPr spc="45" dirty="0"/>
              <a:t>solves.</a:t>
            </a:r>
            <a:r>
              <a:rPr spc="-110" dirty="0"/>
              <a:t> </a:t>
            </a:r>
            <a:r>
              <a:rPr spc="-35" dirty="0"/>
              <a:t>Do</a:t>
            </a:r>
            <a:r>
              <a:rPr spc="-105" dirty="0"/>
              <a:t> </a:t>
            </a:r>
            <a:r>
              <a:rPr spc="70" dirty="0"/>
              <a:t>this</a:t>
            </a:r>
            <a:r>
              <a:rPr spc="-105" dirty="0"/>
              <a:t> </a:t>
            </a:r>
            <a:r>
              <a:rPr spc="-10" dirty="0"/>
              <a:t>by</a:t>
            </a:r>
            <a:r>
              <a:rPr spc="-110" dirty="0"/>
              <a:t> </a:t>
            </a:r>
            <a:r>
              <a:rPr spc="50" dirty="0"/>
              <a:t>naming</a:t>
            </a:r>
            <a:r>
              <a:rPr spc="-105" dirty="0"/>
              <a:t> </a:t>
            </a:r>
            <a:r>
              <a:rPr dirty="0"/>
              <a:t>where</a:t>
            </a:r>
            <a:r>
              <a:rPr spc="-105" dirty="0"/>
              <a:t> </a:t>
            </a:r>
            <a:r>
              <a:rPr dirty="0"/>
              <a:t>the</a:t>
            </a:r>
            <a:r>
              <a:rPr spc="-110" dirty="0"/>
              <a:t> </a:t>
            </a:r>
            <a:r>
              <a:rPr dirty="0"/>
              <a:t>problem</a:t>
            </a:r>
            <a:r>
              <a:rPr spc="-105" dirty="0"/>
              <a:t> </a:t>
            </a:r>
            <a:r>
              <a:rPr spc="60" dirty="0"/>
              <a:t>occurs,</a:t>
            </a:r>
            <a:r>
              <a:rPr spc="-105" dirty="0"/>
              <a:t> </a:t>
            </a:r>
            <a:r>
              <a:rPr dirty="0"/>
              <a:t>what</a:t>
            </a:r>
            <a:r>
              <a:rPr spc="-105" dirty="0"/>
              <a:t> </a:t>
            </a:r>
            <a:r>
              <a:rPr dirty="0"/>
              <a:t>the</a:t>
            </a:r>
            <a:r>
              <a:rPr spc="-110" dirty="0"/>
              <a:t> </a:t>
            </a:r>
            <a:r>
              <a:rPr dirty="0"/>
              <a:t>problem</a:t>
            </a:r>
            <a:r>
              <a:rPr spc="-105" dirty="0"/>
              <a:t> </a:t>
            </a:r>
            <a:r>
              <a:rPr spc="120" dirty="0"/>
              <a:t>is</a:t>
            </a:r>
            <a:r>
              <a:rPr spc="-105" dirty="0"/>
              <a:t> </a:t>
            </a:r>
            <a:r>
              <a:rPr dirty="0"/>
              <a:t>and</a:t>
            </a:r>
            <a:r>
              <a:rPr spc="-110" dirty="0"/>
              <a:t> </a:t>
            </a:r>
            <a:r>
              <a:rPr dirty="0"/>
              <a:t>why</a:t>
            </a:r>
            <a:r>
              <a:rPr spc="-105" dirty="0"/>
              <a:t> </a:t>
            </a:r>
            <a:r>
              <a:rPr spc="70" dirty="0"/>
              <a:t>it</a:t>
            </a:r>
            <a:r>
              <a:rPr spc="-105" dirty="0"/>
              <a:t> </a:t>
            </a:r>
            <a:r>
              <a:rPr spc="120" dirty="0"/>
              <a:t>is</a:t>
            </a:r>
            <a:r>
              <a:rPr spc="-105" dirty="0"/>
              <a:t> </a:t>
            </a:r>
            <a:r>
              <a:rPr spc="-50" dirty="0"/>
              <a:t>a </a:t>
            </a:r>
            <a:r>
              <a:rPr dirty="0"/>
              <a:t>problem.</a:t>
            </a:r>
            <a:r>
              <a:rPr spc="-100" dirty="0"/>
              <a:t> </a:t>
            </a:r>
            <a:r>
              <a:rPr dirty="0"/>
              <a:t>So</a:t>
            </a:r>
            <a:r>
              <a:rPr spc="-95" dirty="0"/>
              <a:t> </a:t>
            </a:r>
            <a:r>
              <a:rPr spc="65" dirty="0"/>
              <a:t>include</a:t>
            </a:r>
            <a:r>
              <a:rPr spc="-95" dirty="0"/>
              <a:t> </a:t>
            </a:r>
            <a:r>
              <a:rPr dirty="0"/>
              <a:t>the</a:t>
            </a:r>
            <a:r>
              <a:rPr spc="-95" dirty="0"/>
              <a:t> </a:t>
            </a:r>
            <a:r>
              <a:rPr spc="50" dirty="0"/>
              <a:t>context</a:t>
            </a:r>
            <a:r>
              <a:rPr spc="-95" dirty="0"/>
              <a:t> </a:t>
            </a:r>
            <a:r>
              <a:rPr dirty="0"/>
              <a:t>and</a:t>
            </a:r>
            <a:r>
              <a:rPr spc="-95" dirty="0"/>
              <a:t> </a:t>
            </a:r>
            <a:r>
              <a:rPr spc="35" dirty="0"/>
              <a:t>relevance!</a:t>
            </a:r>
          </a:p>
          <a:p>
            <a:pPr>
              <a:lnSpc>
                <a:spcPct val="100000"/>
              </a:lnSpc>
              <a:spcBef>
                <a:spcPts val="15"/>
              </a:spcBef>
            </a:pPr>
            <a:endParaRPr sz="3000"/>
          </a:p>
          <a:p>
            <a:pPr marL="12700">
              <a:lnSpc>
                <a:spcPct val="100000"/>
              </a:lnSpc>
              <a:spcBef>
                <a:spcPts val="5"/>
              </a:spcBef>
            </a:pPr>
            <a:r>
              <a:rPr spc="55" dirty="0"/>
              <a:t>Because:</a:t>
            </a:r>
            <a:r>
              <a:rPr spc="-100" dirty="0"/>
              <a:t> </a:t>
            </a:r>
            <a:r>
              <a:rPr spc="65" dirty="0"/>
              <a:t>Addressing</a:t>
            </a:r>
            <a:r>
              <a:rPr spc="-100" dirty="0"/>
              <a:t> </a:t>
            </a:r>
            <a:r>
              <a:rPr dirty="0"/>
              <a:t>a</a:t>
            </a:r>
            <a:r>
              <a:rPr spc="-100" dirty="0"/>
              <a:t> </a:t>
            </a:r>
            <a:r>
              <a:rPr dirty="0"/>
              <a:t>need/problem</a:t>
            </a:r>
            <a:r>
              <a:rPr spc="-100" dirty="0"/>
              <a:t> </a:t>
            </a:r>
            <a:r>
              <a:rPr spc="70" dirty="0"/>
              <a:t>in</a:t>
            </a:r>
            <a:r>
              <a:rPr spc="-100" dirty="0"/>
              <a:t> </a:t>
            </a:r>
            <a:r>
              <a:rPr dirty="0"/>
              <a:t>the</a:t>
            </a:r>
            <a:r>
              <a:rPr spc="-100" dirty="0"/>
              <a:t> </a:t>
            </a:r>
            <a:r>
              <a:rPr spc="45" dirty="0"/>
              <a:t>market,</a:t>
            </a:r>
            <a:r>
              <a:rPr spc="-95" dirty="0"/>
              <a:t> </a:t>
            </a:r>
            <a:r>
              <a:rPr spc="75" dirty="0"/>
              <a:t>will</a:t>
            </a:r>
            <a:r>
              <a:rPr spc="-100" dirty="0"/>
              <a:t> </a:t>
            </a:r>
            <a:r>
              <a:rPr dirty="0"/>
              <a:t>help</a:t>
            </a:r>
            <a:r>
              <a:rPr spc="-100" dirty="0"/>
              <a:t> </a:t>
            </a:r>
            <a:r>
              <a:rPr spc="50" dirty="0"/>
              <a:t>launch</a:t>
            </a:r>
            <a:r>
              <a:rPr spc="-100" dirty="0"/>
              <a:t> </a:t>
            </a:r>
            <a:r>
              <a:rPr dirty="0"/>
              <a:t>your</a:t>
            </a:r>
            <a:r>
              <a:rPr spc="-100" dirty="0"/>
              <a:t> </a:t>
            </a:r>
            <a:r>
              <a:rPr spc="-10" dirty="0"/>
              <a:t>startup.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240" rIns="0" bIns="0" rtlCol="0">
            <a:spAutoFit/>
          </a:bodyPr>
          <a:lstStyle/>
          <a:p>
            <a:pPr marL="12700">
              <a:lnSpc>
                <a:spcPct val="100000"/>
              </a:lnSpc>
              <a:spcBef>
                <a:spcPts val="120"/>
              </a:spcBef>
            </a:pPr>
            <a:r>
              <a:rPr spc="185" dirty="0"/>
              <a:t>Problem</a:t>
            </a:r>
            <a:r>
              <a:rPr spc="-525" dirty="0"/>
              <a:t> </a:t>
            </a:r>
            <a:r>
              <a:rPr spc="120" dirty="0"/>
              <a:t>Solution</a:t>
            </a:r>
          </a:p>
        </p:txBody>
      </p:sp>
      <p:grpSp>
        <p:nvGrpSpPr>
          <p:cNvPr id="3" name="object 3"/>
          <p:cNvGrpSpPr/>
          <p:nvPr/>
        </p:nvGrpSpPr>
        <p:grpSpPr>
          <a:xfrm>
            <a:off x="0" y="0"/>
            <a:ext cx="18288000" cy="10287000"/>
            <a:chOff x="0" y="0"/>
            <a:chExt cx="18288000" cy="10287000"/>
          </a:xfrm>
        </p:grpSpPr>
        <p:sp>
          <p:nvSpPr>
            <p:cNvPr id="4" name="object 4"/>
            <p:cNvSpPr/>
            <p:nvPr/>
          </p:nvSpPr>
          <p:spPr>
            <a:xfrm>
              <a:off x="0" y="9034414"/>
              <a:ext cx="18288000" cy="1252855"/>
            </a:xfrm>
            <a:custGeom>
              <a:avLst/>
              <a:gdLst/>
              <a:ahLst/>
              <a:cxnLst/>
              <a:rect l="l" t="t" r="r" b="b"/>
              <a:pathLst>
                <a:path w="18288000" h="1252854">
                  <a:moveTo>
                    <a:pt x="18287999" y="1252583"/>
                  </a:moveTo>
                  <a:lnTo>
                    <a:pt x="0" y="1252583"/>
                  </a:lnTo>
                  <a:lnTo>
                    <a:pt x="0" y="0"/>
                  </a:lnTo>
                  <a:lnTo>
                    <a:pt x="18287999" y="0"/>
                  </a:lnTo>
                  <a:lnTo>
                    <a:pt x="18287999" y="1252583"/>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print"/>
            <a:stretch>
              <a:fillRect/>
            </a:stretch>
          </p:blipFill>
          <p:spPr>
            <a:xfrm>
              <a:off x="16095690" y="0"/>
              <a:ext cx="2188021" cy="9037712"/>
            </a:xfrm>
            <a:prstGeom prst="rect">
              <a:avLst/>
            </a:prstGeom>
          </p:spPr>
        </p:pic>
        <p:sp>
          <p:nvSpPr>
            <p:cNvPr id="6" name="object 6"/>
            <p:cNvSpPr/>
            <p:nvPr/>
          </p:nvSpPr>
          <p:spPr>
            <a:xfrm>
              <a:off x="0" y="0"/>
              <a:ext cx="18288000" cy="1233805"/>
            </a:xfrm>
            <a:custGeom>
              <a:avLst/>
              <a:gdLst/>
              <a:ahLst/>
              <a:cxnLst/>
              <a:rect l="l" t="t" r="r" b="b"/>
              <a:pathLst>
                <a:path w="18288000" h="1233805">
                  <a:moveTo>
                    <a:pt x="18287999" y="1233533"/>
                  </a:moveTo>
                  <a:lnTo>
                    <a:pt x="0" y="1233533"/>
                  </a:lnTo>
                  <a:lnTo>
                    <a:pt x="0" y="0"/>
                  </a:lnTo>
                  <a:lnTo>
                    <a:pt x="18287999" y="0"/>
                  </a:lnTo>
                  <a:lnTo>
                    <a:pt x="18287999" y="1233533"/>
                  </a:lnTo>
                  <a:close/>
                </a:path>
              </a:pathLst>
            </a:custGeom>
            <a:solidFill>
              <a:srgbClr val="FFFFFF"/>
            </a:solidFill>
          </p:spPr>
          <p:txBody>
            <a:bodyPr wrap="square" lIns="0" tIns="0" rIns="0" bIns="0" rtlCol="0"/>
            <a:lstStyle/>
            <a:p>
              <a:endParaRPr/>
            </a:p>
          </p:txBody>
        </p:sp>
      </p:grpSp>
      <p:sp>
        <p:nvSpPr>
          <p:cNvPr id="7" name="object 7"/>
          <p:cNvSpPr txBox="1"/>
          <p:nvPr/>
        </p:nvSpPr>
        <p:spPr>
          <a:xfrm>
            <a:off x="1016000" y="2886114"/>
            <a:ext cx="12183745" cy="1607185"/>
          </a:xfrm>
          <a:prstGeom prst="rect">
            <a:avLst/>
          </a:prstGeom>
        </p:spPr>
        <p:txBody>
          <a:bodyPr vert="horz" wrap="square" lIns="0" tIns="14604" rIns="0" bIns="0" rtlCol="0">
            <a:spAutoFit/>
          </a:bodyPr>
          <a:lstStyle/>
          <a:p>
            <a:pPr marL="12700">
              <a:lnSpc>
                <a:spcPct val="100000"/>
              </a:lnSpc>
              <a:spcBef>
                <a:spcPts val="114"/>
              </a:spcBef>
            </a:pPr>
            <a:r>
              <a:rPr sz="2300" dirty="0">
                <a:latin typeface="Tahoma"/>
                <a:cs typeface="Tahoma"/>
              </a:rPr>
              <a:t>Here</a:t>
            </a:r>
            <a:r>
              <a:rPr sz="2300" spc="-100" dirty="0">
                <a:latin typeface="Tahoma"/>
                <a:cs typeface="Tahoma"/>
              </a:rPr>
              <a:t> </a:t>
            </a:r>
            <a:r>
              <a:rPr sz="2300" dirty="0">
                <a:latin typeface="Tahoma"/>
                <a:cs typeface="Tahoma"/>
              </a:rPr>
              <a:t>you</a:t>
            </a:r>
            <a:r>
              <a:rPr sz="2300" spc="-100" dirty="0">
                <a:latin typeface="Tahoma"/>
                <a:cs typeface="Tahoma"/>
              </a:rPr>
              <a:t> </a:t>
            </a:r>
            <a:r>
              <a:rPr sz="2300" spc="65" dirty="0">
                <a:latin typeface="Tahoma"/>
                <a:cs typeface="Tahoma"/>
              </a:rPr>
              <a:t>describe</a:t>
            </a:r>
            <a:r>
              <a:rPr sz="2300" spc="-100" dirty="0">
                <a:latin typeface="Tahoma"/>
                <a:cs typeface="Tahoma"/>
              </a:rPr>
              <a:t> </a:t>
            </a:r>
            <a:r>
              <a:rPr sz="2300" dirty="0">
                <a:latin typeface="Tahoma"/>
                <a:cs typeface="Tahoma"/>
              </a:rPr>
              <a:t>the</a:t>
            </a:r>
            <a:r>
              <a:rPr sz="2300" spc="-95" dirty="0">
                <a:latin typeface="Tahoma"/>
                <a:cs typeface="Tahoma"/>
              </a:rPr>
              <a:t> </a:t>
            </a:r>
            <a:r>
              <a:rPr sz="2300" spc="50" dirty="0">
                <a:latin typeface="Tahoma"/>
                <a:cs typeface="Tahoma"/>
              </a:rPr>
              <a:t>solution</a:t>
            </a:r>
            <a:r>
              <a:rPr sz="2300" spc="-100" dirty="0">
                <a:latin typeface="Tahoma"/>
                <a:cs typeface="Tahoma"/>
              </a:rPr>
              <a:t> </a:t>
            </a:r>
            <a:r>
              <a:rPr sz="2300" dirty="0">
                <a:latin typeface="Tahoma"/>
                <a:cs typeface="Tahoma"/>
              </a:rPr>
              <a:t>that</a:t>
            </a:r>
            <a:r>
              <a:rPr sz="2300" spc="-100" dirty="0">
                <a:latin typeface="Tahoma"/>
                <a:cs typeface="Tahoma"/>
              </a:rPr>
              <a:t> </a:t>
            </a:r>
            <a:r>
              <a:rPr sz="2300" spc="70" dirty="0">
                <a:latin typeface="Tahoma"/>
                <a:cs typeface="Tahoma"/>
              </a:rPr>
              <a:t>will</a:t>
            </a:r>
            <a:r>
              <a:rPr sz="2300" spc="-95" dirty="0">
                <a:latin typeface="Tahoma"/>
                <a:cs typeface="Tahoma"/>
              </a:rPr>
              <a:t> </a:t>
            </a:r>
            <a:r>
              <a:rPr sz="2300" dirty="0">
                <a:latin typeface="Tahoma"/>
                <a:cs typeface="Tahoma"/>
              </a:rPr>
              <a:t>solve</a:t>
            </a:r>
            <a:r>
              <a:rPr sz="2300" spc="-100" dirty="0">
                <a:latin typeface="Tahoma"/>
                <a:cs typeface="Tahoma"/>
              </a:rPr>
              <a:t> </a:t>
            </a:r>
            <a:r>
              <a:rPr sz="2300" dirty="0">
                <a:latin typeface="Tahoma"/>
                <a:cs typeface="Tahoma"/>
              </a:rPr>
              <a:t>the</a:t>
            </a:r>
            <a:r>
              <a:rPr sz="2300" spc="-100" dirty="0">
                <a:latin typeface="Tahoma"/>
                <a:cs typeface="Tahoma"/>
              </a:rPr>
              <a:t> </a:t>
            </a:r>
            <a:r>
              <a:rPr sz="2300" dirty="0">
                <a:latin typeface="Tahoma"/>
                <a:cs typeface="Tahoma"/>
              </a:rPr>
              <a:t>problem</a:t>
            </a:r>
            <a:r>
              <a:rPr sz="2300" spc="-95" dirty="0">
                <a:latin typeface="Tahoma"/>
                <a:cs typeface="Tahoma"/>
              </a:rPr>
              <a:t> </a:t>
            </a:r>
            <a:r>
              <a:rPr sz="2300" spc="60" dirty="0">
                <a:latin typeface="Tahoma"/>
                <a:cs typeface="Tahoma"/>
              </a:rPr>
              <a:t>described</a:t>
            </a:r>
            <a:r>
              <a:rPr sz="2300" spc="-100" dirty="0">
                <a:latin typeface="Tahoma"/>
                <a:cs typeface="Tahoma"/>
              </a:rPr>
              <a:t> </a:t>
            </a:r>
            <a:r>
              <a:rPr sz="2300" spc="70" dirty="0">
                <a:latin typeface="Tahoma"/>
                <a:cs typeface="Tahoma"/>
              </a:rPr>
              <a:t>in</a:t>
            </a:r>
            <a:r>
              <a:rPr sz="2300" spc="-100" dirty="0">
                <a:latin typeface="Tahoma"/>
                <a:cs typeface="Tahoma"/>
              </a:rPr>
              <a:t> </a:t>
            </a:r>
            <a:r>
              <a:rPr sz="2300" dirty="0">
                <a:latin typeface="Tahoma"/>
                <a:cs typeface="Tahoma"/>
              </a:rPr>
              <a:t>the</a:t>
            </a:r>
            <a:r>
              <a:rPr sz="2300" spc="-100" dirty="0">
                <a:latin typeface="Tahoma"/>
                <a:cs typeface="Tahoma"/>
              </a:rPr>
              <a:t> </a:t>
            </a:r>
            <a:r>
              <a:rPr sz="2300" spc="45" dirty="0">
                <a:latin typeface="Tahoma"/>
                <a:cs typeface="Tahoma"/>
              </a:rPr>
              <a:t>previous</a:t>
            </a:r>
            <a:r>
              <a:rPr sz="2300" spc="-95" dirty="0">
                <a:latin typeface="Tahoma"/>
                <a:cs typeface="Tahoma"/>
              </a:rPr>
              <a:t> </a:t>
            </a:r>
            <a:r>
              <a:rPr sz="2300" spc="50" dirty="0">
                <a:latin typeface="Tahoma"/>
                <a:cs typeface="Tahoma"/>
              </a:rPr>
              <a:t>slide.</a:t>
            </a:r>
            <a:endParaRPr sz="2300">
              <a:latin typeface="Tahoma"/>
              <a:cs typeface="Tahoma"/>
            </a:endParaRPr>
          </a:p>
          <a:p>
            <a:pPr>
              <a:lnSpc>
                <a:spcPct val="100000"/>
              </a:lnSpc>
              <a:spcBef>
                <a:spcPts val="25"/>
              </a:spcBef>
            </a:pPr>
            <a:endParaRPr sz="2650">
              <a:latin typeface="Tahoma"/>
              <a:cs typeface="Tahoma"/>
            </a:endParaRPr>
          </a:p>
          <a:p>
            <a:pPr marL="12700" marR="5080">
              <a:lnSpc>
                <a:spcPct val="116799"/>
              </a:lnSpc>
            </a:pPr>
            <a:r>
              <a:rPr sz="2300" dirty="0">
                <a:latin typeface="Tahoma"/>
                <a:cs typeface="Tahoma"/>
              </a:rPr>
              <a:t>What</a:t>
            </a:r>
            <a:r>
              <a:rPr sz="2300" spc="-95" dirty="0">
                <a:latin typeface="Tahoma"/>
                <a:cs typeface="Tahoma"/>
              </a:rPr>
              <a:t> </a:t>
            </a:r>
            <a:r>
              <a:rPr sz="2300" dirty="0">
                <a:latin typeface="Tahoma"/>
                <a:cs typeface="Tahoma"/>
              </a:rPr>
              <a:t>does</a:t>
            </a:r>
            <a:r>
              <a:rPr sz="2300" spc="-90" dirty="0">
                <a:latin typeface="Tahoma"/>
                <a:cs typeface="Tahoma"/>
              </a:rPr>
              <a:t> </a:t>
            </a:r>
            <a:r>
              <a:rPr sz="2300" dirty="0">
                <a:latin typeface="Tahoma"/>
                <a:cs typeface="Tahoma"/>
              </a:rPr>
              <a:t>the</a:t>
            </a:r>
            <a:r>
              <a:rPr sz="2300" spc="-95" dirty="0">
                <a:latin typeface="Tahoma"/>
                <a:cs typeface="Tahoma"/>
              </a:rPr>
              <a:t> </a:t>
            </a:r>
            <a:r>
              <a:rPr sz="2300" dirty="0">
                <a:latin typeface="Tahoma"/>
                <a:cs typeface="Tahoma"/>
              </a:rPr>
              <a:t>idea</a:t>
            </a:r>
            <a:r>
              <a:rPr sz="2300" spc="-90" dirty="0">
                <a:latin typeface="Tahoma"/>
                <a:cs typeface="Tahoma"/>
              </a:rPr>
              <a:t> </a:t>
            </a:r>
            <a:r>
              <a:rPr sz="2300" spc="50" dirty="0">
                <a:latin typeface="Tahoma"/>
                <a:cs typeface="Tahoma"/>
              </a:rPr>
              <a:t>look</a:t>
            </a:r>
            <a:r>
              <a:rPr sz="2300" spc="-95" dirty="0">
                <a:latin typeface="Tahoma"/>
                <a:cs typeface="Tahoma"/>
              </a:rPr>
              <a:t> </a:t>
            </a:r>
            <a:r>
              <a:rPr sz="2300" spc="90" dirty="0">
                <a:latin typeface="Tahoma"/>
                <a:cs typeface="Tahoma"/>
              </a:rPr>
              <a:t>like</a:t>
            </a:r>
            <a:r>
              <a:rPr sz="2300" spc="-90" dirty="0">
                <a:latin typeface="Tahoma"/>
                <a:cs typeface="Tahoma"/>
              </a:rPr>
              <a:t> </a:t>
            </a:r>
            <a:r>
              <a:rPr sz="2300" dirty="0">
                <a:latin typeface="Tahoma"/>
                <a:cs typeface="Tahoma"/>
              </a:rPr>
              <a:t>that</a:t>
            </a:r>
            <a:r>
              <a:rPr sz="2300" spc="-95" dirty="0">
                <a:latin typeface="Tahoma"/>
                <a:cs typeface="Tahoma"/>
              </a:rPr>
              <a:t> </a:t>
            </a:r>
            <a:r>
              <a:rPr sz="2300" spc="70" dirty="0">
                <a:latin typeface="Tahoma"/>
                <a:cs typeface="Tahoma"/>
              </a:rPr>
              <a:t>will</a:t>
            </a:r>
            <a:r>
              <a:rPr sz="2300" spc="-90" dirty="0">
                <a:latin typeface="Tahoma"/>
                <a:cs typeface="Tahoma"/>
              </a:rPr>
              <a:t> </a:t>
            </a:r>
            <a:r>
              <a:rPr sz="2300" dirty="0">
                <a:latin typeface="Tahoma"/>
                <a:cs typeface="Tahoma"/>
              </a:rPr>
              <a:t>solve</a:t>
            </a:r>
            <a:r>
              <a:rPr sz="2300" spc="-90" dirty="0">
                <a:latin typeface="Tahoma"/>
                <a:cs typeface="Tahoma"/>
              </a:rPr>
              <a:t> </a:t>
            </a:r>
            <a:r>
              <a:rPr sz="2300" dirty="0">
                <a:latin typeface="Tahoma"/>
                <a:cs typeface="Tahoma"/>
              </a:rPr>
              <a:t>the</a:t>
            </a:r>
            <a:r>
              <a:rPr sz="2300" spc="-95" dirty="0">
                <a:latin typeface="Tahoma"/>
                <a:cs typeface="Tahoma"/>
              </a:rPr>
              <a:t> </a:t>
            </a:r>
            <a:r>
              <a:rPr sz="2300" spc="45" dirty="0">
                <a:latin typeface="Tahoma"/>
                <a:cs typeface="Tahoma"/>
              </a:rPr>
              <a:t>problem?</a:t>
            </a:r>
            <a:r>
              <a:rPr sz="2300" spc="-90" dirty="0">
                <a:latin typeface="Tahoma"/>
                <a:cs typeface="Tahoma"/>
              </a:rPr>
              <a:t> </a:t>
            </a:r>
            <a:r>
              <a:rPr sz="2300" dirty="0">
                <a:latin typeface="Tahoma"/>
                <a:cs typeface="Tahoma"/>
              </a:rPr>
              <a:t>What</a:t>
            </a:r>
            <a:r>
              <a:rPr sz="2300" spc="-95" dirty="0">
                <a:latin typeface="Tahoma"/>
                <a:cs typeface="Tahoma"/>
              </a:rPr>
              <a:t> </a:t>
            </a:r>
            <a:r>
              <a:rPr sz="2300" dirty="0">
                <a:latin typeface="Tahoma"/>
                <a:cs typeface="Tahoma"/>
              </a:rPr>
              <a:t>technology</a:t>
            </a:r>
            <a:r>
              <a:rPr sz="2300" spc="-90" dirty="0">
                <a:latin typeface="Tahoma"/>
                <a:cs typeface="Tahoma"/>
              </a:rPr>
              <a:t> </a:t>
            </a:r>
            <a:r>
              <a:rPr sz="2300" spc="70" dirty="0">
                <a:latin typeface="Tahoma"/>
                <a:cs typeface="Tahoma"/>
              </a:rPr>
              <a:t>will</a:t>
            </a:r>
            <a:r>
              <a:rPr sz="2300" spc="-95" dirty="0">
                <a:latin typeface="Tahoma"/>
                <a:cs typeface="Tahoma"/>
              </a:rPr>
              <a:t> </a:t>
            </a:r>
            <a:r>
              <a:rPr sz="2300" dirty="0">
                <a:latin typeface="Tahoma"/>
                <a:cs typeface="Tahoma"/>
              </a:rPr>
              <a:t>you</a:t>
            </a:r>
            <a:r>
              <a:rPr sz="2300" spc="-90" dirty="0">
                <a:latin typeface="Tahoma"/>
                <a:cs typeface="Tahoma"/>
              </a:rPr>
              <a:t> </a:t>
            </a:r>
            <a:r>
              <a:rPr sz="2300" spc="70" dirty="0">
                <a:latin typeface="Tahoma"/>
                <a:cs typeface="Tahoma"/>
              </a:rPr>
              <a:t>use</a:t>
            </a:r>
            <a:r>
              <a:rPr sz="2300" spc="-95" dirty="0">
                <a:latin typeface="Tahoma"/>
                <a:cs typeface="Tahoma"/>
              </a:rPr>
              <a:t> </a:t>
            </a:r>
            <a:r>
              <a:rPr sz="2300" dirty="0">
                <a:latin typeface="Tahoma"/>
                <a:cs typeface="Tahoma"/>
              </a:rPr>
              <a:t>for</a:t>
            </a:r>
            <a:r>
              <a:rPr sz="2300" spc="-90" dirty="0">
                <a:latin typeface="Tahoma"/>
                <a:cs typeface="Tahoma"/>
              </a:rPr>
              <a:t> </a:t>
            </a:r>
            <a:r>
              <a:rPr sz="2300" spc="60" dirty="0">
                <a:latin typeface="Tahoma"/>
                <a:cs typeface="Tahoma"/>
              </a:rPr>
              <a:t>it? </a:t>
            </a:r>
            <a:r>
              <a:rPr sz="2300" dirty="0">
                <a:latin typeface="Tahoma"/>
                <a:cs typeface="Tahoma"/>
              </a:rPr>
              <a:t>How</a:t>
            </a:r>
            <a:r>
              <a:rPr sz="2300" spc="-95" dirty="0">
                <a:latin typeface="Tahoma"/>
                <a:cs typeface="Tahoma"/>
              </a:rPr>
              <a:t> </a:t>
            </a:r>
            <a:r>
              <a:rPr sz="2300" dirty="0">
                <a:latin typeface="Tahoma"/>
                <a:cs typeface="Tahoma"/>
              </a:rPr>
              <a:t>does</a:t>
            </a:r>
            <a:r>
              <a:rPr sz="2300" spc="-90" dirty="0">
                <a:latin typeface="Tahoma"/>
                <a:cs typeface="Tahoma"/>
              </a:rPr>
              <a:t> </a:t>
            </a:r>
            <a:r>
              <a:rPr sz="2300" dirty="0">
                <a:latin typeface="Tahoma"/>
                <a:cs typeface="Tahoma"/>
              </a:rPr>
              <a:t>the</a:t>
            </a:r>
            <a:r>
              <a:rPr sz="2300" spc="-90" dirty="0">
                <a:latin typeface="Tahoma"/>
                <a:cs typeface="Tahoma"/>
              </a:rPr>
              <a:t> </a:t>
            </a:r>
            <a:r>
              <a:rPr sz="2300" dirty="0">
                <a:latin typeface="Tahoma"/>
                <a:cs typeface="Tahoma"/>
              </a:rPr>
              <a:t>idea</a:t>
            </a:r>
            <a:r>
              <a:rPr sz="2300" spc="-90" dirty="0">
                <a:latin typeface="Tahoma"/>
                <a:cs typeface="Tahoma"/>
              </a:rPr>
              <a:t> </a:t>
            </a:r>
            <a:r>
              <a:rPr sz="2300" spc="65" dirty="0">
                <a:latin typeface="Tahoma"/>
                <a:cs typeface="Tahoma"/>
              </a:rPr>
              <a:t>work?</a:t>
            </a:r>
            <a:r>
              <a:rPr sz="2300" spc="-90" dirty="0">
                <a:latin typeface="Tahoma"/>
                <a:cs typeface="Tahoma"/>
              </a:rPr>
              <a:t> </a:t>
            </a:r>
            <a:r>
              <a:rPr sz="2300" dirty="0">
                <a:latin typeface="Tahoma"/>
                <a:cs typeface="Tahoma"/>
              </a:rPr>
              <a:t>What</a:t>
            </a:r>
            <a:r>
              <a:rPr sz="2300" spc="-90" dirty="0">
                <a:latin typeface="Tahoma"/>
                <a:cs typeface="Tahoma"/>
              </a:rPr>
              <a:t> </a:t>
            </a:r>
            <a:r>
              <a:rPr sz="2300" spc="114" dirty="0">
                <a:latin typeface="Tahoma"/>
                <a:cs typeface="Tahoma"/>
              </a:rPr>
              <a:t>is</a:t>
            </a:r>
            <a:r>
              <a:rPr sz="2300" spc="-90" dirty="0">
                <a:latin typeface="Tahoma"/>
                <a:cs typeface="Tahoma"/>
              </a:rPr>
              <a:t> </a:t>
            </a:r>
            <a:r>
              <a:rPr sz="2300" dirty="0">
                <a:latin typeface="Tahoma"/>
                <a:cs typeface="Tahoma"/>
              </a:rPr>
              <a:t>the</a:t>
            </a:r>
            <a:r>
              <a:rPr sz="2300" spc="-90" dirty="0">
                <a:latin typeface="Tahoma"/>
                <a:cs typeface="Tahoma"/>
              </a:rPr>
              <a:t> </a:t>
            </a:r>
            <a:r>
              <a:rPr sz="2300" dirty="0">
                <a:latin typeface="Tahoma"/>
                <a:cs typeface="Tahoma"/>
              </a:rPr>
              <a:t>value</a:t>
            </a:r>
            <a:r>
              <a:rPr sz="2300" spc="-90" dirty="0">
                <a:latin typeface="Tahoma"/>
                <a:cs typeface="Tahoma"/>
              </a:rPr>
              <a:t> </a:t>
            </a:r>
            <a:r>
              <a:rPr sz="2300" dirty="0">
                <a:latin typeface="Tahoma"/>
                <a:cs typeface="Tahoma"/>
              </a:rPr>
              <a:t>that</a:t>
            </a:r>
            <a:r>
              <a:rPr sz="2300" spc="-90" dirty="0">
                <a:latin typeface="Tahoma"/>
                <a:cs typeface="Tahoma"/>
              </a:rPr>
              <a:t> </a:t>
            </a:r>
            <a:r>
              <a:rPr sz="2300" dirty="0">
                <a:latin typeface="Tahoma"/>
                <a:cs typeface="Tahoma"/>
              </a:rPr>
              <a:t>you</a:t>
            </a:r>
            <a:r>
              <a:rPr sz="2300" spc="-90" dirty="0">
                <a:latin typeface="Tahoma"/>
                <a:cs typeface="Tahoma"/>
              </a:rPr>
              <a:t> </a:t>
            </a:r>
            <a:r>
              <a:rPr sz="2300" dirty="0">
                <a:latin typeface="Tahoma"/>
                <a:cs typeface="Tahoma"/>
              </a:rPr>
              <a:t>are</a:t>
            </a:r>
            <a:r>
              <a:rPr sz="2300" spc="-90" dirty="0">
                <a:latin typeface="Tahoma"/>
                <a:cs typeface="Tahoma"/>
              </a:rPr>
              <a:t> </a:t>
            </a:r>
            <a:r>
              <a:rPr sz="2300" dirty="0">
                <a:latin typeface="Tahoma"/>
                <a:cs typeface="Tahoma"/>
              </a:rPr>
              <a:t>going</a:t>
            </a:r>
            <a:r>
              <a:rPr sz="2300" spc="-90" dirty="0">
                <a:latin typeface="Tahoma"/>
                <a:cs typeface="Tahoma"/>
              </a:rPr>
              <a:t> </a:t>
            </a:r>
            <a:r>
              <a:rPr sz="2300" dirty="0">
                <a:latin typeface="Tahoma"/>
                <a:cs typeface="Tahoma"/>
              </a:rPr>
              <a:t>to</a:t>
            </a:r>
            <a:r>
              <a:rPr sz="2300" spc="-90" dirty="0">
                <a:latin typeface="Tahoma"/>
                <a:cs typeface="Tahoma"/>
              </a:rPr>
              <a:t> </a:t>
            </a:r>
            <a:r>
              <a:rPr sz="2300" spc="50" dirty="0">
                <a:latin typeface="Tahoma"/>
                <a:cs typeface="Tahoma"/>
              </a:rPr>
              <a:t>create?</a:t>
            </a:r>
            <a:endParaRPr sz="2300">
              <a:latin typeface="Tahoma"/>
              <a:cs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240" rIns="0" bIns="0" rtlCol="0">
            <a:spAutoFit/>
          </a:bodyPr>
          <a:lstStyle/>
          <a:p>
            <a:pPr marL="12700">
              <a:lnSpc>
                <a:spcPct val="100000"/>
              </a:lnSpc>
              <a:spcBef>
                <a:spcPts val="120"/>
              </a:spcBef>
            </a:pPr>
            <a:r>
              <a:rPr spc="65" dirty="0"/>
              <a:t>Target</a:t>
            </a:r>
            <a:r>
              <a:rPr spc="-515" dirty="0"/>
              <a:t> </a:t>
            </a:r>
            <a:r>
              <a:rPr spc="-10" dirty="0"/>
              <a:t>Group</a:t>
            </a:r>
          </a:p>
        </p:txBody>
      </p:sp>
      <p:grpSp>
        <p:nvGrpSpPr>
          <p:cNvPr id="3" name="object 3"/>
          <p:cNvGrpSpPr/>
          <p:nvPr/>
        </p:nvGrpSpPr>
        <p:grpSpPr>
          <a:xfrm>
            <a:off x="0" y="3"/>
            <a:ext cx="18288000" cy="10287000"/>
            <a:chOff x="0" y="3"/>
            <a:chExt cx="18288000" cy="10287000"/>
          </a:xfrm>
        </p:grpSpPr>
        <p:sp>
          <p:nvSpPr>
            <p:cNvPr id="4" name="object 4"/>
            <p:cNvSpPr/>
            <p:nvPr/>
          </p:nvSpPr>
          <p:spPr>
            <a:xfrm>
              <a:off x="0" y="9034417"/>
              <a:ext cx="18288000" cy="1252855"/>
            </a:xfrm>
            <a:custGeom>
              <a:avLst/>
              <a:gdLst/>
              <a:ahLst/>
              <a:cxnLst/>
              <a:rect l="l" t="t" r="r" b="b"/>
              <a:pathLst>
                <a:path w="18288000" h="1252854">
                  <a:moveTo>
                    <a:pt x="18287999" y="1252581"/>
                  </a:moveTo>
                  <a:lnTo>
                    <a:pt x="0" y="1252581"/>
                  </a:lnTo>
                  <a:lnTo>
                    <a:pt x="0" y="0"/>
                  </a:lnTo>
                  <a:lnTo>
                    <a:pt x="18287999" y="0"/>
                  </a:lnTo>
                  <a:lnTo>
                    <a:pt x="18287999" y="1252581"/>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print"/>
            <a:stretch>
              <a:fillRect/>
            </a:stretch>
          </p:blipFill>
          <p:spPr>
            <a:xfrm>
              <a:off x="16095690" y="3"/>
              <a:ext cx="2188021" cy="9037712"/>
            </a:xfrm>
            <a:prstGeom prst="rect">
              <a:avLst/>
            </a:prstGeom>
          </p:spPr>
        </p:pic>
        <p:sp>
          <p:nvSpPr>
            <p:cNvPr id="6" name="object 6"/>
            <p:cNvSpPr/>
            <p:nvPr/>
          </p:nvSpPr>
          <p:spPr>
            <a:xfrm>
              <a:off x="0" y="3"/>
              <a:ext cx="18288000" cy="1233805"/>
            </a:xfrm>
            <a:custGeom>
              <a:avLst/>
              <a:gdLst/>
              <a:ahLst/>
              <a:cxnLst/>
              <a:rect l="l" t="t" r="r" b="b"/>
              <a:pathLst>
                <a:path w="18288000" h="1233805">
                  <a:moveTo>
                    <a:pt x="18287999" y="1233533"/>
                  </a:moveTo>
                  <a:lnTo>
                    <a:pt x="0" y="1233533"/>
                  </a:lnTo>
                  <a:lnTo>
                    <a:pt x="0" y="0"/>
                  </a:lnTo>
                  <a:lnTo>
                    <a:pt x="18287999" y="0"/>
                  </a:lnTo>
                  <a:lnTo>
                    <a:pt x="18287999" y="1233533"/>
                  </a:lnTo>
                  <a:close/>
                </a:path>
              </a:pathLst>
            </a:custGeom>
            <a:solidFill>
              <a:srgbClr val="FFFFFF"/>
            </a:solidFill>
          </p:spPr>
          <p:txBody>
            <a:bodyPr wrap="square" lIns="0" tIns="0" rIns="0" bIns="0" rtlCol="0"/>
            <a:lstStyle/>
            <a:p>
              <a:endParaRPr/>
            </a:p>
          </p:txBody>
        </p:sp>
      </p:grpSp>
      <p:sp>
        <p:nvSpPr>
          <p:cNvPr id="7" name="object 7"/>
          <p:cNvSpPr txBox="1"/>
          <p:nvPr/>
        </p:nvSpPr>
        <p:spPr>
          <a:xfrm>
            <a:off x="1016000" y="2886117"/>
            <a:ext cx="12537440" cy="2016760"/>
          </a:xfrm>
          <a:prstGeom prst="rect">
            <a:avLst/>
          </a:prstGeom>
        </p:spPr>
        <p:txBody>
          <a:bodyPr vert="horz" wrap="square" lIns="0" tIns="14604" rIns="0" bIns="0" rtlCol="0">
            <a:spAutoFit/>
          </a:bodyPr>
          <a:lstStyle/>
          <a:p>
            <a:pPr marL="12700">
              <a:lnSpc>
                <a:spcPct val="100000"/>
              </a:lnSpc>
              <a:spcBef>
                <a:spcPts val="114"/>
              </a:spcBef>
            </a:pPr>
            <a:r>
              <a:rPr sz="2300" dirty="0">
                <a:latin typeface="Tahoma"/>
                <a:cs typeface="Tahoma"/>
              </a:rPr>
              <a:t>The</a:t>
            </a:r>
            <a:r>
              <a:rPr sz="2300" spc="-110" dirty="0">
                <a:latin typeface="Tahoma"/>
                <a:cs typeface="Tahoma"/>
              </a:rPr>
              <a:t> </a:t>
            </a:r>
            <a:r>
              <a:rPr sz="2300" dirty="0">
                <a:latin typeface="Tahoma"/>
                <a:cs typeface="Tahoma"/>
              </a:rPr>
              <a:t>next</a:t>
            </a:r>
            <a:r>
              <a:rPr sz="2300" spc="-110" dirty="0">
                <a:latin typeface="Tahoma"/>
                <a:cs typeface="Tahoma"/>
              </a:rPr>
              <a:t> </a:t>
            </a:r>
            <a:r>
              <a:rPr sz="2300" spc="45" dirty="0">
                <a:latin typeface="Tahoma"/>
                <a:cs typeface="Tahoma"/>
              </a:rPr>
              <a:t>question</a:t>
            </a:r>
            <a:r>
              <a:rPr sz="2300" spc="-110" dirty="0">
                <a:latin typeface="Tahoma"/>
                <a:cs typeface="Tahoma"/>
              </a:rPr>
              <a:t> </a:t>
            </a:r>
            <a:r>
              <a:rPr sz="2300" spc="50" dirty="0">
                <a:latin typeface="Tahoma"/>
                <a:cs typeface="Tahoma"/>
              </a:rPr>
              <a:t>is:</a:t>
            </a:r>
            <a:r>
              <a:rPr sz="2300" spc="-105" dirty="0">
                <a:latin typeface="Tahoma"/>
                <a:cs typeface="Tahoma"/>
              </a:rPr>
              <a:t> </a:t>
            </a:r>
            <a:r>
              <a:rPr sz="2300" spc="75" dirty="0">
                <a:latin typeface="Tahoma"/>
                <a:cs typeface="Tahoma"/>
              </a:rPr>
              <a:t>'For</a:t>
            </a:r>
            <a:r>
              <a:rPr sz="2300" spc="-110" dirty="0">
                <a:latin typeface="Tahoma"/>
                <a:cs typeface="Tahoma"/>
              </a:rPr>
              <a:t> </a:t>
            </a:r>
            <a:r>
              <a:rPr sz="2300" dirty="0">
                <a:latin typeface="Tahoma"/>
                <a:cs typeface="Tahoma"/>
              </a:rPr>
              <a:t>who</a:t>
            </a:r>
            <a:r>
              <a:rPr sz="2300" spc="-110" dirty="0">
                <a:latin typeface="Tahoma"/>
                <a:cs typeface="Tahoma"/>
              </a:rPr>
              <a:t> </a:t>
            </a:r>
            <a:r>
              <a:rPr sz="2300" dirty="0">
                <a:latin typeface="Tahoma"/>
                <a:cs typeface="Tahoma"/>
              </a:rPr>
              <a:t>are</a:t>
            </a:r>
            <a:r>
              <a:rPr sz="2300" spc="-105" dirty="0">
                <a:latin typeface="Tahoma"/>
                <a:cs typeface="Tahoma"/>
              </a:rPr>
              <a:t> </a:t>
            </a:r>
            <a:r>
              <a:rPr sz="2300" dirty="0">
                <a:latin typeface="Tahoma"/>
                <a:cs typeface="Tahoma"/>
              </a:rPr>
              <a:t>you</a:t>
            </a:r>
            <a:r>
              <a:rPr sz="2300" spc="-110" dirty="0">
                <a:latin typeface="Tahoma"/>
                <a:cs typeface="Tahoma"/>
              </a:rPr>
              <a:t> </a:t>
            </a:r>
            <a:r>
              <a:rPr sz="2300" dirty="0">
                <a:latin typeface="Tahoma"/>
                <a:cs typeface="Tahoma"/>
              </a:rPr>
              <a:t>going</a:t>
            </a:r>
            <a:r>
              <a:rPr sz="2300" spc="-110" dirty="0">
                <a:latin typeface="Tahoma"/>
                <a:cs typeface="Tahoma"/>
              </a:rPr>
              <a:t> </a:t>
            </a:r>
            <a:r>
              <a:rPr sz="2300" dirty="0">
                <a:latin typeface="Tahoma"/>
                <a:cs typeface="Tahoma"/>
              </a:rPr>
              <a:t>to</a:t>
            </a:r>
            <a:r>
              <a:rPr sz="2300" spc="-110" dirty="0">
                <a:latin typeface="Tahoma"/>
                <a:cs typeface="Tahoma"/>
              </a:rPr>
              <a:t> </a:t>
            </a:r>
            <a:r>
              <a:rPr sz="2300" dirty="0">
                <a:latin typeface="Tahoma"/>
                <a:cs typeface="Tahoma"/>
              </a:rPr>
              <a:t>solve</a:t>
            </a:r>
            <a:r>
              <a:rPr sz="2300" spc="-105" dirty="0">
                <a:latin typeface="Tahoma"/>
                <a:cs typeface="Tahoma"/>
              </a:rPr>
              <a:t> </a:t>
            </a:r>
            <a:r>
              <a:rPr sz="2300" spc="70" dirty="0">
                <a:latin typeface="Tahoma"/>
                <a:cs typeface="Tahoma"/>
              </a:rPr>
              <a:t>this</a:t>
            </a:r>
            <a:r>
              <a:rPr sz="2300" spc="-110" dirty="0">
                <a:latin typeface="Tahoma"/>
                <a:cs typeface="Tahoma"/>
              </a:rPr>
              <a:t> </a:t>
            </a:r>
            <a:r>
              <a:rPr sz="2300" spc="40" dirty="0">
                <a:latin typeface="Tahoma"/>
                <a:cs typeface="Tahoma"/>
              </a:rPr>
              <a:t>problem?'</a:t>
            </a:r>
            <a:endParaRPr sz="2300">
              <a:latin typeface="Tahoma"/>
              <a:cs typeface="Tahoma"/>
            </a:endParaRPr>
          </a:p>
          <a:p>
            <a:pPr>
              <a:lnSpc>
                <a:spcPct val="100000"/>
              </a:lnSpc>
              <a:spcBef>
                <a:spcPts val="25"/>
              </a:spcBef>
            </a:pPr>
            <a:endParaRPr sz="2650">
              <a:latin typeface="Tahoma"/>
              <a:cs typeface="Tahoma"/>
            </a:endParaRPr>
          </a:p>
          <a:p>
            <a:pPr marL="12700" marR="5080">
              <a:lnSpc>
                <a:spcPct val="116799"/>
              </a:lnSpc>
            </a:pPr>
            <a:r>
              <a:rPr sz="2300" spc="55" dirty="0">
                <a:latin typeface="Tahoma"/>
                <a:cs typeface="Tahoma"/>
              </a:rPr>
              <a:t>Describe</a:t>
            </a:r>
            <a:r>
              <a:rPr sz="2300" spc="-125" dirty="0">
                <a:latin typeface="Tahoma"/>
                <a:cs typeface="Tahoma"/>
              </a:rPr>
              <a:t> </a:t>
            </a:r>
            <a:r>
              <a:rPr sz="2300" dirty="0">
                <a:latin typeface="Tahoma"/>
                <a:cs typeface="Tahoma"/>
              </a:rPr>
              <a:t>here</a:t>
            </a:r>
            <a:r>
              <a:rPr sz="2300" spc="-125" dirty="0">
                <a:latin typeface="Tahoma"/>
                <a:cs typeface="Tahoma"/>
              </a:rPr>
              <a:t> </a:t>
            </a:r>
            <a:r>
              <a:rPr sz="2300" dirty="0">
                <a:latin typeface="Tahoma"/>
                <a:cs typeface="Tahoma"/>
              </a:rPr>
              <a:t>what</a:t>
            </a:r>
            <a:r>
              <a:rPr sz="2300" spc="-120" dirty="0">
                <a:latin typeface="Tahoma"/>
                <a:cs typeface="Tahoma"/>
              </a:rPr>
              <a:t> </a:t>
            </a:r>
            <a:r>
              <a:rPr sz="2300" dirty="0">
                <a:latin typeface="Tahoma"/>
                <a:cs typeface="Tahoma"/>
              </a:rPr>
              <a:t>your</a:t>
            </a:r>
            <a:r>
              <a:rPr sz="2300" spc="-125" dirty="0">
                <a:latin typeface="Tahoma"/>
                <a:cs typeface="Tahoma"/>
              </a:rPr>
              <a:t> </a:t>
            </a:r>
            <a:r>
              <a:rPr sz="2300" dirty="0">
                <a:latin typeface="Tahoma"/>
                <a:cs typeface="Tahoma"/>
              </a:rPr>
              <a:t>target</a:t>
            </a:r>
            <a:r>
              <a:rPr sz="2300" spc="-120" dirty="0">
                <a:latin typeface="Tahoma"/>
                <a:cs typeface="Tahoma"/>
              </a:rPr>
              <a:t> </a:t>
            </a:r>
            <a:r>
              <a:rPr sz="2300" spc="50" dirty="0">
                <a:latin typeface="Tahoma"/>
                <a:cs typeface="Tahoma"/>
              </a:rPr>
              <a:t>audience</a:t>
            </a:r>
            <a:r>
              <a:rPr sz="2300" spc="-125" dirty="0">
                <a:latin typeface="Tahoma"/>
                <a:cs typeface="Tahoma"/>
              </a:rPr>
              <a:t> </a:t>
            </a:r>
            <a:r>
              <a:rPr sz="2300" spc="65" dirty="0">
                <a:latin typeface="Tahoma"/>
                <a:cs typeface="Tahoma"/>
              </a:rPr>
              <a:t>looks</a:t>
            </a:r>
            <a:r>
              <a:rPr sz="2300" spc="-125" dirty="0">
                <a:latin typeface="Tahoma"/>
                <a:cs typeface="Tahoma"/>
              </a:rPr>
              <a:t> </a:t>
            </a:r>
            <a:r>
              <a:rPr sz="2300" spc="65" dirty="0">
                <a:latin typeface="Tahoma"/>
                <a:cs typeface="Tahoma"/>
              </a:rPr>
              <a:t>like.</a:t>
            </a:r>
            <a:r>
              <a:rPr sz="2300" spc="-120" dirty="0">
                <a:latin typeface="Tahoma"/>
                <a:cs typeface="Tahoma"/>
              </a:rPr>
              <a:t> </a:t>
            </a:r>
            <a:r>
              <a:rPr sz="2300" spc="95" dirty="0">
                <a:latin typeface="Tahoma"/>
                <a:cs typeface="Tahoma"/>
              </a:rPr>
              <a:t>A</a:t>
            </a:r>
            <a:r>
              <a:rPr sz="2300" spc="-125" dirty="0">
                <a:latin typeface="Tahoma"/>
                <a:cs typeface="Tahoma"/>
              </a:rPr>
              <a:t> </a:t>
            </a:r>
            <a:r>
              <a:rPr sz="2300" dirty="0">
                <a:latin typeface="Tahoma"/>
                <a:cs typeface="Tahoma"/>
              </a:rPr>
              <a:t>tool</a:t>
            </a:r>
            <a:r>
              <a:rPr sz="2300" spc="-120" dirty="0">
                <a:latin typeface="Tahoma"/>
                <a:cs typeface="Tahoma"/>
              </a:rPr>
              <a:t> </a:t>
            </a:r>
            <a:r>
              <a:rPr sz="2300" dirty="0">
                <a:latin typeface="Tahoma"/>
                <a:cs typeface="Tahoma"/>
              </a:rPr>
              <a:t>you</a:t>
            </a:r>
            <a:r>
              <a:rPr sz="2300" spc="-125" dirty="0">
                <a:latin typeface="Tahoma"/>
                <a:cs typeface="Tahoma"/>
              </a:rPr>
              <a:t> </a:t>
            </a:r>
            <a:r>
              <a:rPr sz="2300" spc="60" dirty="0">
                <a:latin typeface="Tahoma"/>
                <a:cs typeface="Tahoma"/>
              </a:rPr>
              <a:t>can</a:t>
            </a:r>
            <a:r>
              <a:rPr sz="2300" spc="-120" dirty="0">
                <a:latin typeface="Tahoma"/>
                <a:cs typeface="Tahoma"/>
              </a:rPr>
              <a:t> </a:t>
            </a:r>
            <a:r>
              <a:rPr sz="2300" spc="70" dirty="0">
                <a:latin typeface="Tahoma"/>
                <a:cs typeface="Tahoma"/>
              </a:rPr>
              <a:t>use</a:t>
            </a:r>
            <a:r>
              <a:rPr sz="2300" spc="-125" dirty="0">
                <a:latin typeface="Tahoma"/>
                <a:cs typeface="Tahoma"/>
              </a:rPr>
              <a:t> </a:t>
            </a:r>
            <a:r>
              <a:rPr sz="2300" dirty="0">
                <a:latin typeface="Tahoma"/>
                <a:cs typeface="Tahoma"/>
              </a:rPr>
              <a:t>for</a:t>
            </a:r>
            <a:r>
              <a:rPr sz="2300" spc="-125" dirty="0">
                <a:latin typeface="Tahoma"/>
                <a:cs typeface="Tahoma"/>
              </a:rPr>
              <a:t> </a:t>
            </a:r>
            <a:r>
              <a:rPr sz="2300" spc="70" dirty="0">
                <a:latin typeface="Tahoma"/>
                <a:cs typeface="Tahoma"/>
              </a:rPr>
              <a:t>this</a:t>
            </a:r>
            <a:r>
              <a:rPr sz="2300" spc="-120" dirty="0">
                <a:latin typeface="Tahoma"/>
                <a:cs typeface="Tahoma"/>
              </a:rPr>
              <a:t> </a:t>
            </a:r>
            <a:r>
              <a:rPr sz="2300" spc="25" dirty="0">
                <a:latin typeface="Tahoma"/>
                <a:cs typeface="Tahoma"/>
              </a:rPr>
              <a:t>is: </a:t>
            </a:r>
            <a:r>
              <a:rPr sz="2300" dirty="0">
                <a:latin typeface="Tahoma"/>
                <a:cs typeface="Tahoma"/>
              </a:rPr>
              <a:t>https://</a:t>
            </a:r>
            <a:r>
              <a:rPr sz="2300" dirty="0">
                <a:latin typeface="Tahoma"/>
                <a:cs typeface="Tahoma"/>
                <a:hlinkClick r:id="rId3"/>
              </a:rPr>
              <a:t>www.metabeta.com/articles/process/how-</a:t>
            </a:r>
            <a:r>
              <a:rPr sz="2300" spc="55" dirty="0">
                <a:latin typeface="Tahoma"/>
                <a:cs typeface="Tahoma"/>
                <a:hlinkClick r:id="rId3"/>
              </a:rPr>
              <a:t>to-</a:t>
            </a:r>
            <a:r>
              <a:rPr sz="2300" spc="65" dirty="0">
                <a:latin typeface="Tahoma"/>
                <a:cs typeface="Tahoma"/>
                <a:hlinkClick r:id="rId3"/>
              </a:rPr>
              <a:t>create-</a:t>
            </a:r>
            <a:r>
              <a:rPr sz="2300" spc="80" dirty="0">
                <a:latin typeface="Tahoma"/>
                <a:cs typeface="Tahoma"/>
                <a:hlinkClick r:id="rId3"/>
              </a:rPr>
              <a:t>a-</a:t>
            </a:r>
            <a:r>
              <a:rPr sz="2300" spc="50" dirty="0">
                <a:latin typeface="Tahoma"/>
                <a:cs typeface="Tahoma"/>
                <a:hlinkClick r:id="rId3"/>
              </a:rPr>
              <a:t>persona-and-</a:t>
            </a:r>
            <a:r>
              <a:rPr sz="2300" spc="65" dirty="0">
                <a:latin typeface="Tahoma"/>
                <a:cs typeface="Tahoma"/>
                <a:hlinkClick r:id="rId3"/>
              </a:rPr>
              <a:t>an-</a:t>
            </a:r>
            <a:r>
              <a:rPr sz="2300" spc="60" dirty="0">
                <a:latin typeface="Tahoma"/>
                <a:cs typeface="Tahoma"/>
                <a:hlinkClick r:id="rId3"/>
              </a:rPr>
              <a:t>end-</a:t>
            </a:r>
            <a:r>
              <a:rPr sz="2300" spc="80" dirty="0">
                <a:latin typeface="Tahoma"/>
                <a:cs typeface="Tahoma"/>
                <a:hlinkClick r:id="rId3"/>
              </a:rPr>
              <a:t>user-</a:t>
            </a:r>
            <a:r>
              <a:rPr sz="2300" spc="45" dirty="0">
                <a:latin typeface="Tahoma"/>
                <a:cs typeface="Tahoma"/>
                <a:hlinkClick r:id="rId3"/>
              </a:rPr>
              <a:t>for-</a:t>
            </a:r>
            <a:r>
              <a:rPr sz="2300" spc="45" dirty="0">
                <a:latin typeface="Tahoma"/>
                <a:cs typeface="Tahoma"/>
              </a:rPr>
              <a:t> </a:t>
            </a:r>
            <a:r>
              <a:rPr sz="2300" dirty="0">
                <a:latin typeface="Tahoma"/>
                <a:cs typeface="Tahoma"/>
              </a:rPr>
              <a:t>your-</a:t>
            </a:r>
            <a:r>
              <a:rPr sz="2300" spc="35" dirty="0">
                <a:latin typeface="Tahoma"/>
                <a:cs typeface="Tahoma"/>
              </a:rPr>
              <a:t>startup/</a:t>
            </a:r>
            <a:endParaRPr sz="2300">
              <a:latin typeface="Tahoma"/>
              <a:cs typeface="Tahom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5240" rIns="0" bIns="0" rtlCol="0">
            <a:spAutoFit/>
          </a:bodyPr>
          <a:lstStyle/>
          <a:p>
            <a:pPr marL="12700">
              <a:lnSpc>
                <a:spcPct val="100000"/>
              </a:lnSpc>
              <a:spcBef>
                <a:spcPts val="120"/>
              </a:spcBef>
            </a:pPr>
            <a:r>
              <a:rPr spc="120" dirty="0"/>
              <a:t>Competitors</a:t>
            </a:r>
          </a:p>
        </p:txBody>
      </p:sp>
      <p:grpSp>
        <p:nvGrpSpPr>
          <p:cNvPr id="3" name="object 3"/>
          <p:cNvGrpSpPr/>
          <p:nvPr/>
        </p:nvGrpSpPr>
        <p:grpSpPr>
          <a:xfrm>
            <a:off x="0" y="0"/>
            <a:ext cx="18288000" cy="10287000"/>
            <a:chOff x="0" y="0"/>
            <a:chExt cx="18288000" cy="10287000"/>
          </a:xfrm>
        </p:grpSpPr>
        <p:sp>
          <p:nvSpPr>
            <p:cNvPr id="4" name="object 4"/>
            <p:cNvSpPr/>
            <p:nvPr/>
          </p:nvSpPr>
          <p:spPr>
            <a:xfrm>
              <a:off x="0" y="9034416"/>
              <a:ext cx="18288000" cy="1252855"/>
            </a:xfrm>
            <a:custGeom>
              <a:avLst/>
              <a:gdLst/>
              <a:ahLst/>
              <a:cxnLst/>
              <a:rect l="l" t="t" r="r" b="b"/>
              <a:pathLst>
                <a:path w="18288000" h="1252854">
                  <a:moveTo>
                    <a:pt x="18287999" y="1252583"/>
                  </a:moveTo>
                  <a:lnTo>
                    <a:pt x="0" y="1252583"/>
                  </a:lnTo>
                  <a:lnTo>
                    <a:pt x="0" y="0"/>
                  </a:lnTo>
                  <a:lnTo>
                    <a:pt x="18287999" y="0"/>
                  </a:lnTo>
                  <a:lnTo>
                    <a:pt x="18287999" y="1252583"/>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print"/>
            <a:stretch>
              <a:fillRect/>
            </a:stretch>
          </p:blipFill>
          <p:spPr>
            <a:xfrm>
              <a:off x="16095690" y="0"/>
              <a:ext cx="2188023" cy="9037710"/>
            </a:xfrm>
            <a:prstGeom prst="rect">
              <a:avLst/>
            </a:prstGeom>
          </p:spPr>
        </p:pic>
        <p:sp>
          <p:nvSpPr>
            <p:cNvPr id="6" name="object 6"/>
            <p:cNvSpPr/>
            <p:nvPr/>
          </p:nvSpPr>
          <p:spPr>
            <a:xfrm>
              <a:off x="0" y="0"/>
              <a:ext cx="18288000" cy="1233805"/>
            </a:xfrm>
            <a:custGeom>
              <a:avLst/>
              <a:gdLst/>
              <a:ahLst/>
              <a:cxnLst/>
              <a:rect l="l" t="t" r="r" b="b"/>
              <a:pathLst>
                <a:path w="18288000" h="1233805">
                  <a:moveTo>
                    <a:pt x="18287999" y="1233533"/>
                  </a:moveTo>
                  <a:lnTo>
                    <a:pt x="0" y="1233533"/>
                  </a:lnTo>
                  <a:lnTo>
                    <a:pt x="0" y="0"/>
                  </a:lnTo>
                  <a:lnTo>
                    <a:pt x="18287999" y="0"/>
                  </a:lnTo>
                  <a:lnTo>
                    <a:pt x="18287999" y="1233533"/>
                  </a:lnTo>
                  <a:close/>
                </a:path>
              </a:pathLst>
            </a:custGeom>
            <a:solidFill>
              <a:srgbClr val="FFFFFF"/>
            </a:solidFill>
          </p:spPr>
          <p:txBody>
            <a:bodyPr wrap="square" lIns="0" tIns="0" rIns="0" bIns="0" rtlCol="0"/>
            <a:lstStyle/>
            <a:p>
              <a:endParaRPr/>
            </a:p>
          </p:txBody>
        </p:sp>
      </p:grpSp>
      <p:sp>
        <p:nvSpPr>
          <p:cNvPr id="7" name="object 7"/>
          <p:cNvSpPr txBox="1"/>
          <p:nvPr/>
        </p:nvSpPr>
        <p:spPr>
          <a:xfrm>
            <a:off x="1016000" y="2829382"/>
            <a:ext cx="11700510" cy="1237198"/>
          </a:xfrm>
          <a:prstGeom prst="rect">
            <a:avLst/>
          </a:prstGeom>
        </p:spPr>
        <p:txBody>
          <a:bodyPr vert="horz" wrap="square" lIns="0" tIns="12065" rIns="0" bIns="0" rtlCol="0">
            <a:spAutoFit/>
          </a:bodyPr>
          <a:lstStyle/>
          <a:p>
            <a:pPr marL="12700" marR="5080">
              <a:lnSpc>
                <a:spcPct val="116799"/>
              </a:lnSpc>
              <a:spcBef>
                <a:spcPts val="95"/>
              </a:spcBef>
            </a:pPr>
            <a:r>
              <a:rPr sz="2300" spc="55" dirty="0">
                <a:latin typeface="Tahoma"/>
                <a:cs typeface="Tahoma"/>
              </a:rPr>
              <a:t>Describe</a:t>
            </a:r>
            <a:r>
              <a:rPr sz="2300" spc="-80" dirty="0">
                <a:latin typeface="Tahoma"/>
                <a:cs typeface="Tahoma"/>
              </a:rPr>
              <a:t> </a:t>
            </a:r>
            <a:r>
              <a:rPr sz="2300" dirty="0">
                <a:latin typeface="Tahoma"/>
                <a:cs typeface="Tahoma"/>
              </a:rPr>
              <a:t>the</a:t>
            </a:r>
            <a:r>
              <a:rPr sz="2300" spc="-75" dirty="0">
                <a:latin typeface="Tahoma"/>
                <a:cs typeface="Tahoma"/>
              </a:rPr>
              <a:t> </a:t>
            </a:r>
            <a:r>
              <a:rPr sz="2300" spc="60" dirty="0">
                <a:latin typeface="Tahoma"/>
                <a:cs typeface="Tahoma"/>
              </a:rPr>
              <a:t>market</a:t>
            </a:r>
            <a:r>
              <a:rPr sz="2300" spc="-75" dirty="0">
                <a:latin typeface="Tahoma"/>
                <a:cs typeface="Tahoma"/>
              </a:rPr>
              <a:t> </a:t>
            </a:r>
            <a:r>
              <a:rPr sz="2300" dirty="0">
                <a:latin typeface="Tahoma"/>
                <a:cs typeface="Tahoma"/>
              </a:rPr>
              <a:t>here</a:t>
            </a:r>
            <a:r>
              <a:rPr lang="en-US" sz="2300" dirty="0">
                <a:latin typeface="Tahoma"/>
                <a:cs typeface="Tahoma"/>
              </a:rPr>
              <a:t>!</a:t>
            </a:r>
            <a:endParaRPr lang="en-US" sz="2300" spc="-80" dirty="0">
              <a:latin typeface="Tahoma"/>
              <a:cs typeface="Tahoma"/>
            </a:endParaRPr>
          </a:p>
          <a:p>
            <a:pPr marL="12700" marR="5080">
              <a:lnSpc>
                <a:spcPct val="116799"/>
              </a:lnSpc>
              <a:spcBef>
                <a:spcPts val="95"/>
              </a:spcBef>
            </a:pPr>
            <a:r>
              <a:rPr sz="2300" dirty="0">
                <a:latin typeface="Tahoma"/>
                <a:cs typeface="Tahoma"/>
              </a:rPr>
              <a:t>What</a:t>
            </a:r>
            <a:r>
              <a:rPr sz="2300" spc="-75" dirty="0">
                <a:latin typeface="Tahoma"/>
                <a:cs typeface="Tahoma"/>
              </a:rPr>
              <a:t> </a:t>
            </a:r>
            <a:r>
              <a:rPr lang="en-US" sz="2300" spc="-75" dirty="0">
                <a:latin typeface="Tahoma"/>
                <a:cs typeface="Tahoma"/>
              </a:rPr>
              <a:t>is</a:t>
            </a:r>
            <a:r>
              <a:rPr sz="2300" spc="-75" dirty="0">
                <a:latin typeface="Tahoma"/>
                <a:cs typeface="Tahoma"/>
              </a:rPr>
              <a:t> </a:t>
            </a:r>
            <a:r>
              <a:rPr lang="en-US" sz="2300" spc="-75" dirty="0">
                <a:latin typeface="Tahoma"/>
                <a:cs typeface="Tahoma"/>
              </a:rPr>
              <a:t>the difference of your idea</a:t>
            </a:r>
            <a:r>
              <a:rPr sz="2300" spc="-80" dirty="0">
                <a:latin typeface="Tahoma"/>
                <a:cs typeface="Tahoma"/>
              </a:rPr>
              <a:t> </a:t>
            </a:r>
            <a:r>
              <a:rPr sz="2300" dirty="0">
                <a:latin typeface="Tahoma"/>
                <a:cs typeface="Tahoma"/>
              </a:rPr>
              <a:t>compared</a:t>
            </a:r>
            <a:r>
              <a:rPr sz="2300" spc="-75" dirty="0">
                <a:latin typeface="Tahoma"/>
                <a:cs typeface="Tahoma"/>
              </a:rPr>
              <a:t> </a:t>
            </a:r>
            <a:r>
              <a:rPr sz="2300" dirty="0">
                <a:latin typeface="Tahoma"/>
                <a:cs typeface="Tahoma"/>
              </a:rPr>
              <a:t>to</a:t>
            </a:r>
            <a:r>
              <a:rPr sz="2300" spc="-75" dirty="0">
                <a:latin typeface="Tahoma"/>
                <a:cs typeface="Tahoma"/>
              </a:rPr>
              <a:t> </a:t>
            </a:r>
            <a:r>
              <a:rPr sz="2300" dirty="0">
                <a:latin typeface="Tahoma"/>
                <a:cs typeface="Tahoma"/>
              </a:rPr>
              <a:t>the</a:t>
            </a:r>
            <a:r>
              <a:rPr sz="2300" spc="-75" dirty="0">
                <a:latin typeface="Tahoma"/>
                <a:cs typeface="Tahoma"/>
              </a:rPr>
              <a:t> </a:t>
            </a:r>
            <a:r>
              <a:rPr sz="2300" dirty="0">
                <a:latin typeface="Tahoma"/>
                <a:cs typeface="Tahoma"/>
              </a:rPr>
              <a:t>other</a:t>
            </a:r>
            <a:r>
              <a:rPr sz="2300" spc="-80" dirty="0">
                <a:latin typeface="Tahoma"/>
                <a:cs typeface="Tahoma"/>
              </a:rPr>
              <a:t> </a:t>
            </a:r>
            <a:r>
              <a:rPr sz="2300" spc="45" dirty="0">
                <a:latin typeface="Tahoma"/>
                <a:cs typeface="Tahoma"/>
              </a:rPr>
              <a:t>alternatives</a:t>
            </a:r>
            <a:r>
              <a:rPr sz="2300" spc="-75" dirty="0">
                <a:latin typeface="Tahoma"/>
                <a:cs typeface="Tahoma"/>
              </a:rPr>
              <a:t> </a:t>
            </a:r>
            <a:r>
              <a:rPr sz="2300" spc="70" dirty="0">
                <a:latin typeface="Tahoma"/>
                <a:cs typeface="Tahoma"/>
              </a:rPr>
              <a:t>in</a:t>
            </a:r>
            <a:r>
              <a:rPr sz="2300" spc="-75" dirty="0">
                <a:latin typeface="Tahoma"/>
                <a:cs typeface="Tahoma"/>
              </a:rPr>
              <a:t> </a:t>
            </a:r>
            <a:r>
              <a:rPr sz="2300" spc="-25" dirty="0">
                <a:latin typeface="Tahoma"/>
                <a:cs typeface="Tahoma"/>
              </a:rPr>
              <a:t>the </a:t>
            </a:r>
            <a:r>
              <a:rPr sz="2300" spc="45" dirty="0">
                <a:latin typeface="Tahoma"/>
                <a:cs typeface="Tahoma"/>
              </a:rPr>
              <a:t>market</a:t>
            </a:r>
            <a:r>
              <a:rPr lang="en-US" sz="2300" spc="45" dirty="0">
                <a:latin typeface="Tahoma"/>
                <a:cs typeface="Tahoma"/>
              </a:rPr>
              <a:t>?</a:t>
            </a:r>
          </a:p>
          <a:p>
            <a:pPr marL="12700" marR="5080">
              <a:lnSpc>
                <a:spcPct val="116799"/>
              </a:lnSpc>
              <a:spcBef>
                <a:spcPts val="95"/>
              </a:spcBef>
            </a:pPr>
            <a:r>
              <a:rPr sz="2300" spc="-70" dirty="0">
                <a:latin typeface="Tahoma"/>
                <a:cs typeface="Tahoma"/>
              </a:rPr>
              <a:t>It</a:t>
            </a:r>
            <a:r>
              <a:rPr sz="2300" spc="-130" dirty="0">
                <a:latin typeface="Tahoma"/>
                <a:cs typeface="Tahoma"/>
              </a:rPr>
              <a:t> </a:t>
            </a:r>
            <a:r>
              <a:rPr sz="2300" spc="114" dirty="0">
                <a:latin typeface="Tahoma"/>
                <a:cs typeface="Tahoma"/>
              </a:rPr>
              <a:t>is</a:t>
            </a:r>
            <a:r>
              <a:rPr sz="2300" spc="-130" dirty="0">
                <a:latin typeface="Tahoma"/>
                <a:cs typeface="Tahoma"/>
              </a:rPr>
              <a:t> </a:t>
            </a:r>
            <a:r>
              <a:rPr sz="2300" dirty="0">
                <a:latin typeface="Tahoma"/>
                <a:cs typeface="Tahoma"/>
              </a:rPr>
              <a:t>important</a:t>
            </a:r>
            <a:r>
              <a:rPr sz="2300" spc="-130" dirty="0">
                <a:latin typeface="Tahoma"/>
                <a:cs typeface="Tahoma"/>
              </a:rPr>
              <a:t> </a:t>
            </a:r>
            <a:r>
              <a:rPr sz="2300" dirty="0">
                <a:latin typeface="Tahoma"/>
                <a:cs typeface="Tahoma"/>
              </a:rPr>
              <a:t>to</a:t>
            </a:r>
            <a:r>
              <a:rPr sz="2300" spc="-130" dirty="0">
                <a:latin typeface="Tahoma"/>
                <a:cs typeface="Tahoma"/>
              </a:rPr>
              <a:t> </a:t>
            </a:r>
            <a:r>
              <a:rPr sz="2300" spc="45" dirty="0">
                <a:latin typeface="Tahoma"/>
                <a:cs typeface="Tahoma"/>
              </a:rPr>
              <a:t>identify</a:t>
            </a:r>
            <a:r>
              <a:rPr sz="2300" spc="-130" dirty="0">
                <a:latin typeface="Tahoma"/>
                <a:cs typeface="Tahoma"/>
              </a:rPr>
              <a:t> </a:t>
            </a:r>
            <a:r>
              <a:rPr sz="2300" dirty="0">
                <a:latin typeface="Tahoma"/>
                <a:cs typeface="Tahoma"/>
              </a:rPr>
              <a:t>your</a:t>
            </a:r>
            <a:r>
              <a:rPr sz="2300" spc="-130" dirty="0">
                <a:latin typeface="Tahoma"/>
                <a:cs typeface="Tahoma"/>
              </a:rPr>
              <a:t> </a:t>
            </a:r>
            <a:r>
              <a:rPr sz="2300" spc="45" dirty="0">
                <a:latin typeface="Tahoma"/>
                <a:cs typeface="Tahoma"/>
              </a:rPr>
              <a:t>biggest</a:t>
            </a:r>
            <a:r>
              <a:rPr sz="2300" spc="-130" dirty="0">
                <a:latin typeface="Tahoma"/>
                <a:cs typeface="Tahoma"/>
              </a:rPr>
              <a:t> </a:t>
            </a:r>
            <a:r>
              <a:rPr sz="2300" spc="55" dirty="0">
                <a:latin typeface="Tahoma"/>
                <a:cs typeface="Tahoma"/>
              </a:rPr>
              <a:t>competitors</a:t>
            </a:r>
            <a:r>
              <a:rPr sz="2300" spc="-125" dirty="0">
                <a:latin typeface="Tahoma"/>
                <a:cs typeface="Tahoma"/>
              </a:rPr>
              <a:t> </a:t>
            </a:r>
            <a:r>
              <a:rPr sz="2300" spc="70" dirty="0">
                <a:latin typeface="Tahoma"/>
                <a:cs typeface="Tahoma"/>
              </a:rPr>
              <a:t>in</a:t>
            </a:r>
            <a:r>
              <a:rPr sz="2300" spc="-130" dirty="0">
                <a:latin typeface="Tahoma"/>
                <a:cs typeface="Tahoma"/>
              </a:rPr>
              <a:t> </a:t>
            </a:r>
            <a:r>
              <a:rPr sz="2300" spc="70" dirty="0">
                <a:latin typeface="Tahoma"/>
                <a:cs typeface="Tahoma"/>
              </a:rPr>
              <a:t>this</a:t>
            </a:r>
            <a:r>
              <a:rPr sz="2300" spc="-130" dirty="0">
                <a:latin typeface="Tahoma"/>
                <a:cs typeface="Tahoma"/>
              </a:rPr>
              <a:t> </a:t>
            </a:r>
            <a:r>
              <a:rPr sz="2300" spc="50" dirty="0">
                <a:latin typeface="Tahoma"/>
                <a:cs typeface="Tahoma"/>
              </a:rPr>
              <a:t>slide.</a:t>
            </a:r>
            <a:endParaRPr sz="2300" dirty="0">
              <a:latin typeface="Tahoma"/>
              <a:cs typeface="Tahom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240" rIns="0" bIns="0" rtlCol="0">
            <a:spAutoFit/>
          </a:bodyPr>
          <a:lstStyle/>
          <a:p>
            <a:pPr marL="12700">
              <a:lnSpc>
                <a:spcPct val="100000"/>
              </a:lnSpc>
              <a:spcBef>
                <a:spcPts val="120"/>
              </a:spcBef>
            </a:pPr>
            <a:r>
              <a:rPr spc="114" dirty="0"/>
              <a:t>Competitive</a:t>
            </a:r>
            <a:r>
              <a:rPr spc="-484" dirty="0"/>
              <a:t> </a:t>
            </a:r>
            <a:r>
              <a:rPr spc="65" dirty="0"/>
              <a:t>Advantage</a:t>
            </a:r>
          </a:p>
        </p:txBody>
      </p:sp>
      <p:grpSp>
        <p:nvGrpSpPr>
          <p:cNvPr id="3" name="object 3"/>
          <p:cNvGrpSpPr/>
          <p:nvPr/>
        </p:nvGrpSpPr>
        <p:grpSpPr>
          <a:xfrm>
            <a:off x="0" y="0"/>
            <a:ext cx="18288000" cy="10287000"/>
            <a:chOff x="0" y="0"/>
            <a:chExt cx="18288000" cy="10287000"/>
          </a:xfrm>
        </p:grpSpPr>
        <p:sp>
          <p:nvSpPr>
            <p:cNvPr id="4" name="object 4"/>
            <p:cNvSpPr/>
            <p:nvPr/>
          </p:nvSpPr>
          <p:spPr>
            <a:xfrm>
              <a:off x="0" y="9034416"/>
              <a:ext cx="18288000" cy="1252855"/>
            </a:xfrm>
            <a:custGeom>
              <a:avLst/>
              <a:gdLst/>
              <a:ahLst/>
              <a:cxnLst/>
              <a:rect l="l" t="t" r="r" b="b"/>
              <a:pathLst>
                <a:path w="18288000" h="1252854">
                  <a:moveTo>
                    <a:pt x="18287999" y="1252582"/>
                  </a:moveTo>
                  <a:lnTo>
                    <a:pt x="0" y="1252582"/>
                  </a:lnTo>
                  <a:lnTo>
                    <a:pt x="0" y="0"/>
                  </a:lnTo>
                  <a:lnTo>
                    <a:pt x="18287999" y="0"/>
                  </a:lnTo>
                  <a:lnTo>
                    <a:pt x="18287999" y="1252582"/>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print"/>
            <a:stretch>
              <a:fillRect/>
            </a:stretch>
          </p:blipFill>
          <p:spPr>
            <a:xfrm>
              <a:off x="16095690" y="0"/>
              <a:ext cx="2188023" cy="9037711"/>
            </a:xfrm>
            <a:prstGeom prst="rect">
              <a:avLst/>
            </a:prstGeom>
          </p:spPr>
        </p:pic>
        <p:sp>
          <p:nvSpPr>
            <p:cNvPr id="6" name="object 6"/>
            <p:cNvSpPr/>
            <p:nvPr/>
          </p:nvSpPr>
          <p:spPr>
            <a:xfrm>
              <a:off x="0" y="1"/>
              <a:ext cx="18288000" cy="1233805"/>
            </a:xfrm>
            <a:custGeom>
              <a:avLst/>
              <a:gdLst/>
              <a:ahLst/>
              <a:cxnLst/>
              <a:rect l="l" t="t" r="r" b="b"/>
              <a:pathLst>
                <a:path w="18288000" h="1233805">
                  <a:moveTo>
                    <a:pt x="18287999" y="1233533"/>
                  </a:moveTo>
                  <a:lnTo>
                    <a:pt x="0" y="1233533"/>
                  </a:lnTo>
                  <a:lnTo>
                    <a:pt x="0" y="0"/>
                  </a:lnTo>
                  <a:lnTo>
                    <a:pt x="18287999" y="0"/>
                  </a:lnTo>
                  <a:lnTo>
                    <a:pt x="18287999" y="1233533"/>
                  </a:lnTo>
                  <a:close/>
                </a:path>
              </a:pathLst>
            </a:custGeom>
            <a:solidFill>
              <a:srgbClr val="FFFFFF"/>
            </a:solidFill>
          </p:spPr>
          <p:txBody>
            <a:bodyPr wrap="square" lIns="0" tIns="0" rIns="0" bIns="0" rtlCol="0"/>
            <a:lstStyle/>
            <a:p>
              <a:endParaRPr/>
            </a:p>
          </p:txBody>
        </p:sp>
      </p:grpSp>
      <p:sp>
        <p:nvSpPr>
          <p:cNvPr id="7" name="object 7"/>
          <p:cNvSpPr txBox="1"/>
          <p:nvPr/>
        </p:nvSpPr>
        <p:spPr>
          <a:xfrm>
            <a:off x="1016000" y="2829383"/>
            <a:ext cx="12501880" cy="2444515"/>
          </a:xfrm>
          <a:prstGeom prst="rect">
            <a:avLst/>
          </a:prstGeom>
        </p:spPr>
        <p:txBody>
          <a:bodyPr vert="horz" wrap="square" lIns="0" tIns="12065" rIns="0" bIns="0" rtlCol="0">
            <a:spAutoFit/>
          </a:bodyPr>
          <a:lstStyle/>
          <a:p>
            <a:pPr marL="12700" marR="5080">
              <a:lnSpc>
                <a:spcPct val="116799"/>
              </a:lnSpc>
              <a:spcBef>
                <a:spcPts val="95"/>
              </a:spcBef>
            </a:pPr>
            <a:r>
              <a:rPr sz="2300" dirty="0">
                <a:latin typeface="Tahoma"/>
                <a:cs typeface="Tahoma"/>
              </a:rPr>
              <a:t>Many</a:t>
            </a:r>
            <a:r>
              <a:rPr sz="2300" spc="-114" dirty="0">
                <a:latin typeface="Tahoma"/>
                <a:cs typeface="Tahoma"/>
              </a:rPr>
              <a:t> </a:t>
            </a:r>
            <a:r>
              <a:rPr sz="2300" spc="40" dirty="0">
                <a:latin typeface="Tahoma"/>
                <a:cs typeface="Tahoma"/>
              </a:rPr>
              <a:t>problems</a:t>
            </a:r>
            <a:r>
              <a:rPr sz="2300" spc="-110" dirty="0">
                <a:latin typeface="Tahoma"/>
                <a:cs typeface="Tahoma"/>
              </a:rPr>
              <a:t> </a:t>
            </a:r>
            <a:r>
              <a:rPr sz="2300" dirty="0">
                <a:latin typeface="Tahoma"/>
                <a:cs typeface="Tahoma"/>
              </a:rPr>
              <a:t>already</a:t>
            </a:r>
            <a:r>
              <a:rPr sz="2300" spc="-110" dirty="0">
                <a:latin typeface="Tahoma"/>
                <a:cs typeface="Tahoma"/>
              </a:rPr>
              <a:t> </a:t>
            </a:r>
            <a:r>
              <a:rPr sz="2300" dirty="0">
                <a:latin typeface="Tahoma"/>
                <a:cs typeface="Tahoma"/>
              </a:rPr>
              <a:t>have</a:t>
            </a:r>
            <a:r>
              <a:rPr sz="2300" spc="-110" dirty="0">
                <a:latin typeface="Tahoma"/>
                <a:cs typeface="Tahoma"/>
              </a:rPr>
              <a:t> </a:t>
            </a:r>
            <a:r>
              <a:rPr sz="2300" spc="50" dirty="0">
                <a:latin typeface="Tahoma"/>
                <a:cs typeface="Tahoma"/>
              </a:rPr>
              <a:t>solutions.</a:t>
            </a:r>
            <a:r>
              <a:rPr sz="2300" spc="-110" dirty="0">
                <a:latin typeface="Tahoma"/>
                <a:cs typeface="Tahoma"/>
              </a:rPr>
              <a:t> </a:t>
            </a:r>
            <a:r>
              <a:rPr sz="2300" spc="55" dirty="0">
                <a:latin typeface="Tahoma"/>
                <a:cs typeface="Tahoma"/>
              </a:rPr>
              <a:t>This</a:t>
            </a:r>
            <a:r>
              <a:rPr sz="2300" spc="-110" dirty="0">
                <a:latin typeface="Tahoma"/>
                <a:cs typeface="Tahoma"/>
              </a:rPr>
              <a:t> </a:t>
            </a:r>
            <a:r>
              <a:rPr sz="2300" spc="50" dirty="0">
                <a:latin typeface="Tahoma"/>
                <a:cs typeface="Tahoma"/>
              </a:rPr>
              <a:t>could</a:t>
            </a:r>
            <a:r>
              <a:rPr sz="2300" spc="-110" dirty="0">
                <a:latin typeface="Tahoma"/>
                <a:cs typeface="Tahoma"/>
              </a:rPr>
              <a:t> </a:t>
            </a:r>
            <a:r>
              <a:rPr sz="2300" dirty="0">
                <a:latin typeface="Tahoma"/>
                <a:cs typeface="Tahoma"/>
              </a:rPr>
              <a:t>be</a:t>
            </a:r>
            <a:r>
              <a:rPr sz="2300" spc="-110" dirty="0">
                <a:latin typeface="Tahoma"/>
                <a:cs typeface="Tahoma"/>
              </a:rPr>
              <a:t> </a:t>
            </a:r>
            <a:r>
              <a:rPr sz="2300" dirty="0">
                <a:latin typeface="Tahoma"/>
                <a:cs typeface="Tahoma"/>
              </a:rPr>
              <a:t>a</a:t>
            </a:r>
            <a:r>
              <a:rPr sz="2300" spc="-110" dirty="0">
                <a:latin typeface="Tahoma"/>
                <a:cs typeface="Tahoma"/>
              </a:rPr>
              <a:t> </a:t>
            </a:r>
            <a:r>
              <a:rPr sz="2300" dirty="0">
                <a:latin typeface="Tahoma"/>
                <a:cs typeface="Tahoma"/>
              </a:rPr>
              <a:t>product</a:t>
            </a:r>
            <a:r>
              <a:rPr sz="2300" spc="-110" dirty="0">
                <a:latin typeface="Tahoma"/>
                <a:cs typeface="Tahoma"/>
              </a:rPr>
              <a:t> </a:t>
            </a:r>
            <a:r>
              <a:rPr sz="2300" dirty="0">
                <a:latin typeface="Tahoma"/>
                <a:cs typeface="Tahoma"/>
              </a:rPr>
              <a:t>or</a:t>
            </a:r>
            <a:r>
              <a:rPr sz="2300" spc="-110" dirty="0">
                <a:latin typeface="Tahoma"/>
                <a:cs typeface="Tahoma"/>
              </a:rPr>
              <a:t> </a:t>
            </a:r>
            <a:r>
              <a:rPr sz="2300" spc="55" dirty="0">
                <a:latin typeface="Tahoma"/>
                <a:cs typeface="Tahoma"/>
              </a:rPr>
              <a:t>service,</a:t>
            </a:r>
            <a:r>
              <a:rPr sz="2300" spc="-114" dirty="0">
                <a:latin typeface="Tahoma"/>
                <a:cs typeface="Tahoma"/>
              </a:rPr>
              <a:t> </a:t>
            </a:r>
            <a:r>
              <a:rPr sz="2300" dirty="0">
                <a:latin typeface="Tahoma"/>
                <a:cs typeface="Tahoma"/>
              </a:rPr>
              <a:t>or</a:t>
            </a:r>
            <a:r>
              <a:rPr sz="2300" spc="-110" dirty="0">
                <a:latin typeface="Tahoma"/>
                <a:cs typeface="Tahoma"/>
              </a:rPr>
              <a:t> </a:t>
            </a:r>
            <a:r>
              <a:rPr sz="2300" spc="80" dirty="0">
                <a:latin typeface="Tahoma"/>
                <a:cs typeface="Tahoma"/>
              </a:rPr>
              <a:t>users</a:t>
            </a:r>
            <a:r>
              <a:rPr sz="2300" spc="-110" dirty="0">
                <a:latin typeface="Tahoma"/>
                <a:cs typeface="Tahoma"/>
              </a:rPr>
              <a:t> </a:t>
            </a:r>
            <a:r>
              <a:rPr sz="2300" spc="45" dirty="0">
                <a:latin typeface="Tahoma"/>
                <a:cs typeface="Tahoma"/>
              </a:rPr>
              <a:t>themselves </a:t>
            </a:r>
            <a:r>
              <a:rPr sz="2300" dirty="0">
                <a:latin typeface="Tahoma"/>
                <a:cs typeface="Tahoma"/>
              </a:rPr>
              <a:t>have</a:t>
            </a:r>
            <a:r>
              <a:rPr sz="2300" spc="-75" dirty="0">
                <a:latin typeface="Tahoma"/>
                <a:cs typeface="Tahoma"/>
              </a:rPr>
              <a:t> </a:t>
            </a:r>
            <a:r>
              <a:rPr sz="2300" dirty="0">
                <a:latin typeface="Tahoma"/>
                <a:cs typeface="Tahoma"/>
              </a:rPr>
              <a:t>developed</a:t>
            </a:r>
            <a:r>
              <a:rPr sz="2300" spc="-75" dirty="0">
                <a:latin typeface="Tahoma"/>
                <a:cs typeface="Tahoma"/>
              </a:rPr>
              <a:t> </a:t>
            </a:r>
            <a:r>
              <a:rPr sz="2300" dirty="0">
                <a:latin typeface="Tahoma"/>
                <a:cs typeface="Tahoma"/>
              </a:rPr>
              <a:t>a</a:t>
            </a:r>
            <a:r>
              <a:rPr sz="2300" spc="-70" dirty="0">
                <a:latin typeface="Tahoma"/>
                <a:cs typeface="Tahoma"/>
              </a:rPr>
              <a:t> </a:t>
            </a:r>
            <a:r>
              <a:rPr sz="2300" dirty="0">
                <a:latin typeface="Tahoma"/>
                <a:cs typeface="Tahoma"/>
              </a:rPr>
              <a:t>way</a:t>
            </a:r>
            <a:r>
              <a:rPr sz="2300" spc="-75" dirty="0">
                <a:latin typeface="Tahoma"/>
                <a:cs typeface="Tahoma"/>
              </a:rPr>
              <a:t> </a:t>
            </a:r>
            <a:r>
              <a:rPr sz="2300" dirty="0">
                <a:latin typeface="Tahoma"/>
                <a:cs typeface="Tahoma"/>
              </a:rPr>
              <a:t>to</a:t>
            </a:r>
            <a:r>
              <a:rPr sz="2300" spc="-70" dirty="0">
                <a:latin typeface="Tahoma"/>
                <a:cs typeface="Tahoma"/>
              </a:rPr>
              <a:t> </a:t>
            </a:r>
            <a:r>
              <a:rPr sz="2300" dirty="0">
                <a:latin typeface="Tahoma"/>
                <a:cs typeface="Tahoma"/>
              </a:rPr>
              <a:t>solve</a:t>
            </a:r>
            <a:r>
              <a:rPr sz="2300" spc="-75" dirty="0">
                <a:latin typeface="Tahoma"/>
                <a:cs typeface="Tahoma"/>
              </a:rPr>
              <a:t> </a:t>
            </a:r>
            <a:r>
              <a:rPr sz="2300" spc="50" dirty="0">
                <a:latin typeface="Tahoma"/>
                <a:cs typeface="Tahoma"/>
              </a:rPr>
              <a:t>their</a:t>
            </a:r>
            <a:r>
              <a:rPr sz="2300" spc="-70" dirty="0">
                <a:latin typeface="Tahoma"/>
                <a:cs typeface="Tahoma"/>
              </a:rPr>
              <a:t> </a:t>
            </a:r>
            <a:r>
              <a:rPr sz="2300" dirty="0">
                <a:latin typeface="Tahoma"/>
                <a:cs typeface="Tahoma"/>
              </a:rPr>
              <a:t>problem.</a:t>
            </a:r>
            <a:r>
              <a:rPr sz="2300" spc="-75" dirty="0">
                <a:latin typeface="Tahoma"/>
                <a:cs typeface="Tahoma"/>
              </a:rPr>
              <a:t> </a:t>
            </a:r>
            <a:r>
              <a:rPr sz="2300" dirty="0">
                <a:latin typeface="Tahoma"/>
                <a:cs typeface="Tahoma"/>
              </a:rPr>
              <a:t>Therefore,</a:t>
            </a:r>
            <a:r>
              <a:rPr sz="2300" spc="-75" dirty="0">
                <a:latin typeface="Tahoma"/>
                <a:cs typeface="Tahoma"/>
              </a:rPr>
              <a:t> </a:t>
            </a:r>
            <a:r>
              <a:rPr sz="2300" spc="65" dirty="0">
                <a:latin typeface="Tahoma"/>
                <a:cs typeface="Tahoma"/>
              </a:rPr>
              <a:t>describe</a:t>
            </a:r>
            <a:r>
              <a:rPr sz="2300" spc="-70" dirty="0">
                <a:latin typeface="Tahoma"/>
                <a:cs typeface="Tahoma"/>
              </a:rPr>
              <a:t> </a:t>
            </a:r>
            <a:r>
              <a:rPr sz="2300" dirty="0">
                <a:latin typeface="Tahoma"/>
                <a:cs typeface="Tahoma"/>
              </a:rPr>
              <a:t>here</a:t>
            </a:r>
            <a:r>
              <a:rPr sz="2300" spc="-75" dirty="0">
                <a:latin typeface="Tahoma"/>
                <a:cs typeface="Tahoma"/>
              </a:rPr>
              <a:t> </a:t>
            </a:r>
            <a:r>
              <a:rPr sz="2300" dirty="0">
                <a:latin typeface="Tahoma"/>
                <a:cs typeface="Tahoma"/>
              </a:rPr>
              <a:t>what</a:t>
            </a:r>
            <a:r>
              <a:rPr sz="2300" spc="-70" dirty="0">
                <a:latin typeface="Tahoma"/>
                <a:cs typeface="Tahoma"/>
              </a:rPr>
              <a:t> </a:t>
            </a:r>
            <a:r>
              <a:rPr sz="2300" spc="80" dirty="0">
                <a:latin typeface="Tahoma"/>
                <a:cs typeface="Tahoma"/>
              </a:rPr>
              <a:t>makes</a:t>
            </a:r>
            <a:r>
              <a:rPr sz="2300" spc="-75" dirty="0">
                <a:latin typeface="Tahoma"/>
                <a:cs typeface="Tahoma"/>
              </a:rPr>
              <a:t> </a:t>
            </a:r>
            <a:r>
              <a:rPr sz="2300" spc="-20" dirty="0">
                <a:latin typeface="Tahoma"/>
                <a:cs typeface="Tahoma"/>
              </a:rPr>
              <a:t>your </a:t>
            </a:r>
            <a:r>
              <a:rPr sz="2300" spc="45" dirty="0">
                <a:latin typeface="Tahoma"/>
                <a:cs typeface="Tahoma"/>
              </a:rPr>
              <a:t>idea/solution</a:t>
            </a:r>
            <a:r>
              <a:rPr sz="2300" spc="-100" dirty="0">
                <a:latin typeface="Tahoma"/>
                <a:cs typeface="Tahoma"/>
              </a:rPr>
              <a:t> </a:t>
            </a:r>
            <a:r>
              <a:rPr sz="2300" dirty="0">
                <a:latin typeface="Tahoma"/>
                <a:cs typeface="Tahoma"/>
              </a:rPr>
              <a:t>better</a:t>
            </a:r>
            <a:r>
              <a:rPr sz="2300" spc="-100" dirty="0">
                <a:latin typeface="Tahoma"/>
                <a:cs typeface="Tahoma"/>
              </a:rPr>
              <a:t> </a:t>
            </a:r>
            <a:r>
              <a:rPr sz="2300" dirty="0">
                <a:latin typeface="Tahoma"/>
                <a:cs typeface="Tahoma"/>
              </a:rPr>
              <a:t>than</a:t>
            </a:r>
            <a:r>
              <a:rPr sz="2300" spc="-95" dirty="0">
                <a:latin typeface="Tahoma"/>
                <a:cs typeface="Tahoma"/>
              </a:rPr>
              <a:t> </a:t>
            </a:r>
            <a:r>
              <a:rPr sz="2300" dirty="0">
                <a:latin typeface="Tahoma"/>
                <a:cs typeface="Tahoma"/>
              </a:rPr>
              <a:t>the</a:t>
            </a:r>
            <a:r>
              <a:rPr sz="2300" spc="-100" dirty="0">
                <a:latin typeface="Tahoma"/>
                <a:cs typeface="Tahoma"/>
              </a:rPr>
              <a:t> </a:t>
            </a:r>
            <a:r>
              <a:rPr sz="2300" spc="65" dirty="0">
                <a:latin typeface="Tahoma"/>
                <a:cs typeface="Tahoma"/>
              </a:rPr>
              <a:t>existing</a:t>
            </a:r>
            <a:r>
              <a:rPr sz="2300" spc="-95" dirty="0">
                <a:latin typeface="Tahoma"/>
                <a:cs typeface="Tahoma"/>
              </a:rPr>
              <a:t> </a:t>
            </a:r>
            <a:r>
              <a:rPr sz="2300" spc="55" dirty="0">
                <a:latin typeface="Tahoma"/>
                <a:cs typeface="Tahoma"/>
              </a:rPr>
              <a:t>solutions</a:t>
            </a:r>
            <a:r>
              <a:rPr sz="2300" spc="-100" dirty="0">
                <a:latin typeface="Tahoma"/>
                <a:cs typeface="Tahoma"/>
              </a:rPr>
              <a:t> </a:t>
            </a:r>
            <a:r>
              <a:rPr sz="2300" dirty="0">
                <a:latin typeface="Tahoma"/>
                <a:cs typeface="Tahoma"/>
              </a:rPr>
              <a:t>to</a:t>
            </a:r>
            <a:r>
              <a:rPr sz="2300" spc="-100" dirty="0">
                <a:latin typeface="Tahoma"/>
                <a:cs typeface="Tahoma"/>
              </a:rPr>
              <a:t> </a:t>
            </a:r>
            <a:r>
              <a:rPr sz="2300" dirty="0">
                <a:latin typeface="Tahoma"/>
                <a:cs typeface="Tahoma"/>
              </a:rPr>
              <a:t>the</a:t>
            </a:r>
            <a:r>
              <a:rPr sz="2300" spc="-95" dirty="0">
                <a:latin typeface="Tahoma"/>
                <a:cs typeface="Tahoma"/>
              </a:rPr>
              <a:t> </a:t>
            </a:r>
            <a:r>
              <a:rPr sz="2300" spc="-10" dirty="0">
                <a:latin typeface="Tahoma"/>
                <a:cs typeface="Tahoma"/>
              </a:rPr>
              <a:t>problem.</a:t>
            </a:r>
            <a:endParaRPr sz="2300" dirty="0">
              <a:latin typeface="Tahoma"/>
              <a:cs typeface="Tahoma"/>
            </a:endParaRPr>
          </a:p>
          <a:p>
            <a:pPr marL="12700">
              <a:lnSpc>
                <a:spcPct val="100000"/>
              </a:lnSpc>
              <a:spcBef>
                <a:spcPts val="465"/>
              </a:spcBef>
            </a:pPr>
            <a:endParaRPr lang="en-US" sz="2300" dirty="0">
              <a:latin typeface="Tahoma"/>
              <a:cs typeface="Tahoma"/>
            </a:endParaRPr>
          </a:p>
          <a:p>
            <a:pPr marL="12700">
              <a:lnSpc>
                <a:spcPct val="100000"/>
              </a:lnSpc>
              <a:spcBef>
                <a:spcPts val="465"/>
              </a:spcBef>
            </a:pPr>
            <a:r>
              <a:rPr lang="nl-NL" sz="2300" dirty="0" err="1">
                <a:latin typeface="Tahoma"/>
                <a:cs typeface="Tahoma"/>
              </a:rPr>
              <a:t>What</a:t>
            </a:r>
            <a:r>
              <a:rPr lang="nl-NL" sz="2300" dirty="0">
                <a:latin typeface="Tahoma"/>
                <a:cs typeface="Tahoma"/>
              </a:rPr>
              <a:t> </a:t>
            </a:r>
            <a:r>
              <a:rPr lang="nl-NL" sz="2300" dirty="0" err="1">
                <a:latin typeface="Tahoma"/>
                <a:cs typeface="Tahoma"/>
              </a:rPr>
              <a:t>makes</a:t>
            </a:r>
            <a:r>
              <a:rPr lang="nl-NL" sz="2300" dirty="0">
                <a:latin typeface="Tahoma"/>
                <a:cs typeface="Tahoma"/>
              </a:rPr>
              <a:t> </a:t>
            </a:r>
            <a:r>
              <a:rPr lang="nl-NL" sz="2300" dirty="0" err="1">
                <a:latin typeface="Tahoma"/>
                <a:cs typeface="Tahoma"/>
              </a:rPr>
              <a:t>you</a:t>
            </a:r>
            <a:r>
              <a:rPr lang="nl-NL" sz="2300" dirty="0">
                <a:latin typeface="Tahoma"/>
                <a:cs typeface="Tahoma"/>
              </a:rPr>
              <a:t> </a:t>
            </a:r>
            <a:r>
              <a:rPr lang="nl-NL" sz="2300" dirty="0" err="1">
                <a:latin typeface="Tahoma"/>
                <a:cs typeface="Tahoma"/>
              </a:rPr>
              <a:t>unique</a:t>
            </a:r>
            <a:r>
              <a:rPr lang="nl-NL" sz="2300" dirty="0">
                <a:latin typeface="Tahoma"/>
                <a:cs typeface="Tahoma"/>
              </a:rPr>
              <a:t> </a:t>
            </a:r>
            <a:r>
              <a:rPr lang="nl-NL" sz="2300" dirty="0" err="1">
                <a:latin typeface="Tahoma"/>
                <a:cs typeface="Tahoma"/>
              </a:rPr>
              <a:t>compared</a:t>
            </a:r>
            <a:r>
              <a:rPr lang="nl-NL" sz="2300" dirty="0">
                <a:latin typeface="Tahoma"/>
                <a:cs typeface="Tahoma"/>
              </a:rPr>
              <a:t> </a:t>
            </a:r>
            <a:r>
              <a:rPr lang="nl-NL" sz="2300" dirty="0" err="1">
                <a:latin typeface="Tahoma"/>
                <a:cs typeface="Tahoma"/>
              </a:rPr>
              <a:t>to</a:t>
            </a:r>
            <a:r>
              <a:rPr lang="nl-NL" sz="2300" dirty="0">
                <a:latin typeface="Tahoma"/>
                <a:cs typeface="Tahoma"/>
              </a:rPr>
              <a:t> </a:t>
            </a:r>
            <a:r>
              <a:rPr lang="nl-NL" sz="2300" dirty="0" err="1">
                <a:latin typeface="Tahoma"/>
                <a:cs typeface="Tahoma"/>
              </a:rPr>
              <a:t>others</a:t>
            </a:r>
            <a:r>
              <a:rPr lang="nl-NL" sz="2300" dirty="0">
                <a:latin typeface="Tahoma"/>
                <a:cs typeface="Tahoma"/>
              </a:rPr>
              <a:t> in the market, </a:t>
            </a:r>
            <a:r>
              <a:rPr lang="nl-NL" sz="2300" dirty="0" err="1">
                <a:latin typeface="Tahoma"/>
                <a:cs typeface="Tahoma"/>
              </a:rPr>
              <a:t>so</a:t>
            </a:r>
            <a:r>
              <a:rPr lang="nl-NL" sz="2300" dirty="0">
                <a:latin typeface="Tahoma"/>
                <a:cs typeface="Tahoma"/>
              </a:rPr>
              <a:t> </a:t>
            </a:r>
            <a:r>
              <a:rPr lang="nl-NL" sz="2300" dirty="0" err="1">
                <a:latin typeface="Tahoma"/>
                <a:cs typeface="Tahoma"/>
              </a:rPr>
              <a:t>others</a:t>
            </a:r>
            <a:r>
              <a:rPr lang="nl-NL" sz="2300" dirty="0">
                <a:latin typeface="Tahoma"/>
                <a:cs typeface="Tahoma"/>
              </a:rPr>
              <a:t> </a:t>
            </a:r>
            <a:r>
              <a:rPr lang="nl-NL" sz="2300" dirty="0" err="1">
                <a:latin typeface="Tahoma"/>
                <a:cs typeface="Tahoma"/>
              </a:rPr>
              <a:t>aren’t</a:t>
            </a:r>
            <a:r>
              <a:rPr lang="nl-NL" sz="2300" dirty="0">
                <a:latin typeface="Tahoma"/>
                <a:cs typeface="Tahoma"/>
              </a:rPr>
              <a:t> </a:t>
            </a:r>
            <a:r>
              <a:rPr lang="nl-NL" sz="2300" dirty="0" err="1">
                <a:latin typeface="Tahoma"/>
                <a:cs typeface="Tahoma"/>
              </a:rPr>
              <a:t>able</a:t>
            </a:r>
            <a:r>
              <a:rPr lang="nl-NL" sz="2300" dirty="0">
                <a:latin typeface="Tahoma"/>
                <a:cs typeface="Tahoma"/>
              </a:rPr>
              <a:t> </a:t>
            </a:r>
            <a:r>
              <a:rPr lang="nl-NL" sz="2300" dirty="0" err="1">
                <a:latin typeface="Tahoma"/>
                <a:cs typeface="Tahoma"/>
              </a:rPr>
              <a:t>to</a:t>
            </a:r>
            <a:r>
              <a:rPr lang="nl-NL" sz="2300" dirty="0">
                <a:latin typeface="Tahoma"/>
                <a:cs typeface="Tahoma"/>
              </a:rPr>
              <a:t> copy </a:t>
            </a:r>
            <a:r>
              <a:rPr lang="nl-NL" sz="2300" dirty="0" err="1">
                <a:latin typeface="Tahoma"/>
                <a:cs typeface="Tahoma"/>
              </a:rPr>
              <a:t>you</a:t>
            </a:r>
            <a:r>
              <a:rPr lang="nl-NL" sz="2300" dirty="0">
                <a:latin typeface="Tahoma"/>
                <a:cs typeface="Tahoma"/>
              </a:rPr>
              <a:t> concept. </a:t>
            </a:r>
            <a:r>
              <a:rPr lang="nl-NL" sz="2300" dirty="0" err="1">
                <a:latin typeface="Tahoma"/>
                <a:cs typeface="Tahoma"/>
              </a:rPr>
              <a:t>Think</a:t>
            </a:r>
            <a:r>
              <a:rPr lang="nl-NL" sz="2300" dirty="0">
                <a:latin typeface="Tahoma"/>
                <a:cs typeface="Tahoma"/>
              </a:rPr>
              <a:t> of </a:t>
            </a:r>
            <a:r>
              <a:rPr lang="nl-NL" sz="2300" dirty="0" err="1">
                <a:latin typeface="Tahoma"/>
                <a:cs typeface="Tahoma"/>
              </a:rPr>
              <a:t>your</a:t>
            </a:r>
            <a:r>
              <a:rPr lang="nl-NL" sz="2300" dirty="0">
                <a:latin typeface="Tahoma"/>
                <a:cs typeface="Tahoma"/>
              </a:rPr>
              <a:t> ‘</a:t>
            </a:r>
            <a:r>
              <a:rPr lang="nl-NL" sz="2300" dirty="0" err="1">
                <a:latin typeface="Tahoma"/>
                <a:cs typeface="Tahoma"/>
              </a:rPr>
              <a:t>secret</a:t>
            </a:r>
            <a:r>
              <a:rPr lang="nl-NL" sz="2300" dirty="0">
                <a:latin typeface="Tahoma"/>
                <a:cs typeface="Tahoma"/>
              </a:rPr>
              <a:t> </a:t>
            </a:r>
            <a:r>
              <a:rPr lang="nl-NL" sz="2300" dirty="0" err="1">
                <a:latin typeface="Tahoma"/>
                <a:cs typeface="Tahoma"/>
              </a:rPr>
              <a:t>sauce</a:t>
            </a:r>
            <a:r>
              <a:rPr lang="nl-NL" sz="2300" dirty="0">
                <a:latin typeface="Tahoma"/>
                <a:cs typeface="Tahoma"/>
              </a:rPr>
              <a:t>’! </a:t>
            </a:r>
            <a:endParaRPr sz="2300" dirty="0">
              <a:latin typeface="Tahoma"/>
              <a:cs typeface="Tahom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240" rIns="0" bIns="0" rtlCol="0">
            <a:spAutoFit/>
          </a:bodyPr>
          <a:lstStyle/>
          <a:p>
            <a:pPr marL="12700">
              <a:lnSpc>
                <a:spcPct val="100000"/>
              </a:lnSpc>
              <a:spcBef>
                <a:spcPts val="120"/>
              </a:spcBef>
            </a:pPr>
            <a:r>
              <a:rPr spc="-35" dirty="0"/>
              <a:t>Why</a:t>
            </a:r>
            <a:r>
              <a:rPr spc="-500" dirty="0"/>
              <a:t> </a:t>
            </a:r>
            <a:r>
              <a:rPr dirty="0"/>
              <a:t>you</a:t>
            </a:r>
            <a:r>
              <a:rPr spc="-500" dirty="0"/>
              <a:t> </a:t>
            </a:r>
            <a:r>
              <a:rPr spc="305" dirty="0"/>
              <a:t>&amp;</a:t>
            </a:r>
            <a:r>
              <a:rPr spc="-500" dirty="0"/>
              <a:t> </a:t>
            </a:r>
            <a:r>
              <a:rPr spc="-35" dirty="0"/>
              <a:t>Why</a:t>
            </a:r>
            <a:r>
              <a:rPr spc="-495" dirty="0"/>
              <a:t> </a:t>
            </a:r>
            <a:r>
              <a:rPr spc="105" dirty="0"/>
              <a:t>now?</a:t>
            </a:r>
          </a:p>
        </p:txBody>
      </p:sp>
      <p:grpSp>
        <p:nvGrpSpPr>
          <p:cNvPr id="3" name="object 3"/>
          <p:cNvGrpSpPr/>
          <p:nvPr/>
        </p:nvGrpSpPr>
        <p:grpSpPr>
          <a:xfrm>
            <a:off x="0" y="1"/>
            <a:ext cx="18288000" cy="10287000"/>
            <a:chOff x="0" y="1"/>
            <a:chExt cx="18288000" cy="10287000"/>
          </a:xfrm>
        </p:grpSpPr>
        <p:sp>
          <p:nvSpPr>
            <p:cNvPr id="4" name="object 4"/>
            <p:cNvSpPr/>
            <p:nvPr/>
          </p:nvSpPr>
          <p:spPr>
            <a:xfrm>
              <a:off x="0" y="9034416"/>
              <a:ext cx="18288000" cy="1252855"/>
            </a:xfrm>
            <a:custGeom>
              <a:avLst/>
              <a:gdLst/>
              <a:ahLst/>
              <a:cxnLst/>
              <a:rect l="l" t="t" r="r" b="b"/>
              <a:pathLst>
                <a:path w="18288000" h="1252854">
                  <a:moveTo>
                    <a:pt x="18287999" y="1252583"/>
                  </a:moveTo>
                  <a:lnTo>
                    <a:pt x="0" y="1252583"/>
                  </a:lnTo>
                  <a:lnTo>
                    <a:pt x="0" y="0"/>
                  </a:lnTo>
                  <a:lnTo>
                    <a:pt x="18287999" y="0"/>
                  </a:lnTo>
                  <a:lnTo>
                    <a:pt x="18287999" y="1252583"/>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print"/>
            <a:stretch>
              <a:fillRect/>
            </a:stretch>
          </p:blipFill>
          <p:spPr>
            <a:xfrm>
              <a:off x="16095690" y="1"/>
              <a:ext cx="2188023" cy="9037711"/>
            </a:xfrm>
            <a:prstGeom prst="rect">
              <a:avLst/>
            </a:prstGeom>
          </p:spPr>
        </p:pic>
        <p:sp>
          <p:nvSpPr>
            <p:cNvPr id="6" name="object 6"/>
            <p:cNvSpPr/>
            <p:nvPr/>
          </p:nvSpPr>
          <p:spPr>
            <a:xfrm>
              <a:off x="0" y="1"/>
              <a:ext cx="18288000" cy="1233805"/>
            </a:xfrm>
            <a:custGeom>
              <a:avLst/>
              <a:gdLst/>
              <a:ahLst/>
              <a:cxnLst/>
              <a:rect l="l" t="t" r="r" b="b"/>
              <a:pathLst>
                <a:path w="18288000" h="1233805">
                  <a:moveTo>
                    <a:pt x="18287999" y="1233533"/>
                  </a:moveTo>
                  <a:lnTo>
                    <a:pt x="0" y="1233533"/>
                  </a:lnTo>
                  <a:lnTo>
                    <a:pt x="0" y="0"/>
                  </a:lnTo>
                  <a:lnTo>
                    <a:pt x="18287999" y="0"/>
                  </a:lnTo>
                  <a:lnTo>
                    <a:pt x="18287999" y="1233533"/>
                  </a:lnTo>
                  <a:close/>
                </a:path>
              </a:pathLst>
            </a:custGeom>
            <a:solidFill>
              <a:srgbClr val="FFFFFF"/>
            </a:solidFill>
          </p:spPr>
          <p:txBody>
            <a:bodyPr wrap="square" lIns="0" tIns="0" rIns="0" bIns="0" rtlCol="0"/>
            <a:lstStyle/>
            <a:p>
              <a:endParaRPr/>
            </a:p>
          </p:txBody>
        </p:sp>
      </p:grpSp>
      <p:sp>
        <p:nvSpPr>
          <p:cNvPr id="7" name="object 7"/>
          <p:cNvSpPr txBox="1"/>
          <p:nvPr/>
        </p:nvSpPr>
        <p:spPr>
          <a:xfrm>
            <a:off x="1016000" y="2829385"/>
            <a:ext cx="12436475" cy="1663700"/>
          </a:xfrm>
          <a:prstGeom prst="rect">
            <a:avLst/>
          </a:prstGeom>
        </p:spPr>
        <p:txBody>
          <a:bodyPr vert="horz" wrap="square" lIns="0" tIns="12065" rIns="0" bIns="0" rtlCol="0">
            <a:spAutoFit/>
          </a:bodyPr>
          <a:lstStyle/>
          <a:p>
            <a:pPr marL="12700" marR="74295">
              <a:lnSpc>
                <a:spcPct val="116799"/>
              </a:lnSpc>
              <a:spcBef>
                <a:spcPts val="95"/>
              </a:spcBef>
            </a:pPr>
            <a:r>
              <a:rPr sz="2300" spc="55" dirty="0">
                <a:latin typeface="Tahoma"/>
                <a:cs typeface="Tahoma"/>
              </a:rPr>
              <a:t>Describe</a:t>
            </a:r>
            <a:r>
              <a:rPr sz="2300" spc="-110" dirty="0">
                <a:latin typeface="Tahoma"/>
                <a:cs typeface="Tahoma"/>
              </a:rPr>
              <a:t> </a:t>
            </a:r>
            <a:r>
              <a:rPr sz="2300" dirty="0">
                <a:latin typeface="Tahoma"/>
                <a:cs typeface="Tahoma"/>
              </a:rPr>
              <a:t>here</a:t>
            </a:r>
            <a:r>
              <a:rPr sz="2300" spc="-110" dirty="0">
                <a:latin typeface="Tahoma"/>
                <a:cs typeface="Tahoma"/>
              </a:rPr>
              <a:t> </a:t>
            </a:r>
            <a:r>
              <a:rPr sz="2300" dirty="0">
                <a:latin typeface="Tahoma"/>
                <a:cs typeface="Tahoma"/>
              </a:rPr>
              <a:t>your</a:t>
            </a:r>
            <a:r>
              <a:rPr sz="2300" spc="-110" dirty="0">
                <a:latin typeface="Tahoma"/>
                <a:cs typeface="Tahoma"/>
              </a:rPr>
              <a:t> </a:t>
            </a:r>
            <a:r>
              <a:rPr sz="2300" dirty="0">
                <a:latin typeface="Tahoma"/>
                <a:cs typeface="Tahoma"/>
              </a:rPr>
              <a:t>motivation</a:t>
            </a:r>
            <a:r>
              <a:rPr sz="2300" spc="-110" dirty="0">
                <a:latin typeface="Tahoma"/>
                <a:cs typeface="Tahoma"/>
              </a:rPr>
              <a:t> </a:t>
            </a:r>
            <a:r>
              <a:rPr sz="2300" dirty="0">
                <a:latin typeface="Tahoma"/>
                <a:cs typeface="Tahoma"/>
              </a:rPr>
              <a:t>to</a:t>
            </a:r>
            <a:r>
              <a:rPr sz="2300" spc="-110" dirty="0">
                <a:latin typeface="Tahoma"/>
                <a:cs typeface="Tahoma"/>
              </a:rPr>
              <a:t> </a:t>
            </a:r>
            <a:r>
              <a:rPr sz="2300" spc="65" dirty="0">
                <a:latin typeface="Tahoma"/>
                <a:cs typeface="Tahoma"/>
              </a:rPr>
              <a:t>realise</a:t>
            </a:r>
            <a:r>
              <a:rPr sz="2300" spc="-110" dirty="0">
                <a:latin typeface="Tahoma"/>
                <a:cs typeface="Tahoma"/>
              </a:rPr>
              <a:t> </a:t>
            </a:r>
            <a:r>
              <a:rPr sz="2300" spc="70" dirty="0">
                <a:latin typeface="Tahoma"/>
                <a:cs typeface="Tahoma"/>
              </a:rPr>
              <a:t>this</a:t>
            </a:r>
            <a:r>
              <a:rPr sz="2300" spc="-110" dirty="0">
                <a:latin typeface="Tahoma"/>
                <a:cs typeface="Tahoma"/>
              </a:rPr>
              <a:t> </a:t>
            </a:r>
            <a:r>
              <a:rPr sz="2300" spc="60" dirty="0">
                <a:latin typeface="Tahoma"/>
                <a:cs typeface="Tahoma"/>
              </a:rPr>
              <a:t>idea?</a:t>
            </a:r>
            <a:r>
              <a:rPr sz="2300" spc="-110" dirty="0">
                <a:latin typeface="Tahoma"/>
                <a:cs typeface="Tahoma"/>
              </a:rPr>
              <a:t> </a:t>
            </a:r>
            <a:r>
              <a:rPr sz="2300" dirty="0">
                <a:latin typeface="Tahoma"/>
                <a:cs typeface="Tahoma"/>
              </a:rPr>
              <a:t>What</a:t>
            </a:r>
            <a:r>
              <a:rPr sz="2300" spc="-110" dirty="0">
                <a:latin typeface="Tahoma"/>
                <a:cs typeface="Tahoma"/>
              </a:rPr>
              <a:t> </a:t>
            </a:r>
            <a:r>
              <a:rPr sz="2300" spc="114" dirty="0">
                <a:latin typeface="Tahoma"/>
                <a:cs typeface="Tahoma"/>
              </a:rPr>
              <a:t>is</a:t>
            </a:r>
            <a:r>
              <a:rPr sz="2300" spc="-110" dirty="0">
                <a:latin typeface="Tahoma"/>
                <a:cs typeface="Tahoma"/>
              </a:rPr>
              <a:t> </a:t>
            </a:r>
            <a:r>
              <a:rPr sz="2300" dirty="0">
                <a:latin typeface="Tahoma"/>
                <a:cs typeface="Tahoma"/>
              </a:rPr>
              <a:t>your</a:t>
            </a:r>
            <a:r>
              <a:rPr sz="2300" spc="-110" dirty="0">
                <a:latin typeface="Tahoma"/>
                <a:cs typeface="Tahoma"/>
              </a:rPr>
              <a:t> </a:t>
            </a:r>
            <a:r>
              <a:rPr sz="2300" spc="45" dirty="0">
                <a:latin typeface="Tahoma"/>
                <a:cs typeface="Tahoma"/>
              </a:rPr>
              <a:t>ambition</a:t>
            </a:r>
            <a:r>
              <a:rPr sz="2300" spc="-110" dirty="0">
                <a:latin typeface="Tahoma"/>
                <a:cs typeface="Tahoma"/>
              </a:rPr>
              <a:t> </a:t>
            </a:r>
            <a:r>
              <a:rPr sz="2300" dirty="0">
                <a:latin typeface="Tahoma"/>
                <a:cs typeface="Tahoma"/>
              </a:rPr>
              <a:t>with</a:t>
            </a:r>
            <a:r>
              <a:rPr sz="2300" spc="-110" dirty="0">
                <a:latin typeface="Tahoma"/>
                <a:cs typeface="Tahoma"/>
              </a:rPr>
              <a:t> </a:t>
            </a:r>
            <a:r>
              <a:rPr sz="2300" spc="70" dirty="0">
                <a:latin typeface="Tahoma"/>
                <a:cs typeface="Tahoma"/>
              </a:rPr>
              <a:t>this</a:t>
            </a:r>
            <a:r>
              <a:rPr sz="2300" spc="-110" dirty="0">
                <a:latin typeface="Tahoma"/>
                <a:cs typeface="Tahoma"/>
              </a:rPr>
              <a:t> </a:t>
            </a:r>
            <a:r>
              <a:rPr sz="2300" spc="60" dirty="0">
                <a:latin typeface="Tahoma"/>
                <a:cs typeface="Tahoma"/>
              </a:rPr>
              <a:t>idea?</a:t>
            </a:r>
            <a:r>
              <a:rPr sz="2300" spc="-110" dirty="0">
                <a:latin typeface="Tahoma"/>
                <a:cs typeface="Tahoma"/>
              </a:rPr>
              <a:t> </a:t>
            </a:r>
            <a:r>
              <a:rPr sz="2300" spc="-20" dirty="0">
                <a:latin typeface="Tahoma"/>
                <a:cs typeface="Tahoma"/>
              </a:rPr>
              <a:t>What </a:t>
            </a:r>
            <a:r>
              <a:rPr sz="2300" dirty="0">
                <a:latin typeface="Tahoma"/>
                <a:cs typeface="Tahoma"/>
              </a:rPr>
              <a:t>do</a:t>
            </a:r>
            <a:r>
              <a:rPr sz="2300" spc="-170" dirty="0">
                <a:latin typeface="Tahoma"/>
                <a:cs typeface="Tahoma"/>
              </a:rPr>
              <a:t> </a:t>
            </a:r>
            <a:r>
              <a:rPr sz="2300" dirty="0">
                <a:latin typeface="Tahoma"/>
                <a:cs typeface="Tahoma"/>
              </a:rPr>
              <a:t>you</a:t>
            </a:r>
            <a:r>
              <a:rPr sz="2300" spc="-170" dirty="0">
                <a:latin typeface="Tahoma"/>
                <a:cs typeface="Tahoma"/>
              </a:rPr>
              <a:t> </a:t>
            </a:r>
            <a:r>
              <a:rPr sz="2300" spc="65" dirty="0">
                <a:latin typeface="Tahoma"/>
                <a:cs typeface="Tahoma"/>
              </a:rPr>
              <a:t>think</a:t>
            </a:r>
            <a:r>
              <a:rPr sz="2300" spc="-170" dirty="0">
                <a:latin typeface="Tahoma"/>
                <a:cs typeface="Tahoma"/>
              </a:rPr>
              <a:t> </a:t>
            </a:r>
            <a:r>
              <a:rPr sz="2300" spc="70" dirty="0">
                <a:latin typeface="Tahoma"/>
                <a:cs typeface="Tahoma"/>
              </a:rPr>
              <a:t>this</a:t>
            </a:r>
            <a:r>
              <a:rPr sz="2300" spc="-170" dirty="0">
                <a:latin typeface="Tahoma"/>
                <a:cs typeface="Tahoma"/>
              </a:rPr>
              <a:t> </a:t>
            </a:r>
            <a:r>
              <a:rPr sz="2300" spc="45" dirty="0">
                <a:latin typeface="Tahoma"/>
                <a:cs typeface="Tahoma"/>
              </a:rPr>
              <a:t>startup</a:t>
            </a:r>
            <a:r>
              <a:rPr sz="2300" spc="-170" dirty="0">
                <a:latin typeface="Tahoma"/>
                <a:cs typeface="Tahoma"/>
              </a:rPr>
              <a:t> </a:t>
            </a:r>
            <a:r>
              <a:rPr sz="2300" spc="70" dirty="0">
                <a:latin typeface="Tahoma"/>
                <a:cs typeface="Tahoma"/>
              </a:rPr>
              <a:t>will</a:t>
            </a:r>
            <a:r>
              <a:rPr sz="2300" spc="-170" dirty="0">
                <a:latin typeface="Tahoma"/>
                <a:cs typeface="Tahoma"/>
              </a:rPr>
              <a:t> </a:t>
            </a:r>
            <a:r>
              <a:rPr sz="2300" spc="50" dirty="0">
                <a:latin typeface="Tahoma"/>
                <a:cs typeface="Tahoma"/>
              </a:rPr>
              <a:t>look</a:t>
            </a:r>
            <a:r>
              <a:rPr sz="2300" spc="-170" dirty="0">
                <a:latin typeface="Tahoma"/>
                <a:cs typeface="Tahoma"/>
              </a:rPr>
              <a:t> </a:t>
            </a:r>
            <a:r>
              <a:rPr sz="2300" spc="90" dirty="0">
                <a:latin typeface="Tahoma"/>
                <a:cs typeface="Tahoma"/>
              </a:rPr>
              <a:t>like</a:t>
            </a:r>
            <a:r>
              <a:rPr sz="2300" spc="-170" dirty="0">
                <a:latin typeface="Tahoma"/>
                <a:cs typeface="Tahoma"/>
              </a:rPr>
              <a:t> </a:t>
            </a:r>
            <a:r>
              <a:rPr sz="2300" spc="70" dirty="0">
                <a:latin typeface="Tahoma"/>
                <a:cs typeface="Tahoma"/>
              </a:rPr>
              <a:t>in</a:t>
            </a:r>
            <a:r>
              <a:rPr sz="2300" spc="-170" dirty="0">
                <a:latin typeface="Tahoma"/>
                <a:cs typeface="Tahoma"/>
              </a:rPr>
              <a:t> </a:t>
            </a:r>
            <a:r>
              <a:rPr sz="2300" spc="-35" dirty="0">
                <a:latin typeface="Tahoma"/>
                <a:cs typeface="Tahoma"/>
              </a:rPr>
              <a:t>3</a:t>
            </a:r>
            <a:r>
              <a:rPr sz="2300" spc="-170" dirty="0">
                <a:latin typeface="Tahoma"/>
                <a:cs typeface="Tahoma"/>
              </a:rPr>
              <a:t> </a:t>
            </a:r>
            <a:r>
              <a:rPr sz="2300" dirty="0">
                <a:latin typeface="Tahoma"/>
                <a:cs typeface="Tahoma"/>
              </a:rPr>
              <a:t>or</a:t>
            </a:r>
            <a:r>
              <a:rPr sz="2300" spc="-170" dirty="0">
                <a:latin typeface="Tahoma"/>
                <a:cs typeface="Tahoma"/>
              </a:rPr>
              <a:t> </a:t>
            </a:r>
            <a:r>
              <a:rPr sz="2300" dirty="0">
                <a:latin typeface="Tahoma"/>
                <a:cs typeface="Tahoma"/>
              </a:rPr>
              <a:t>5</a:t>
            </a:r>
            <a:r>
              <a:rPr sz="2300" spc="-170" dirty="0">
                <a:latin typeface="Tahoma"/>
                <a:cs typeface="Tahoma"/>
              </a:rPr>
              <a:t> </a:t>
            </a:r>
            <a:r>
              <a:rPr sz="2300" spc="55" dirty="0">
                <a:latin typeface="Tahoma"/>
                <a:cs typeface="Tahoma"/>
              </a:rPr>
              <a:t>years'</a:t>
            </a:r>
            <a:r>
              <a:rPr sz="2300" spc="-170" dirty="0">
                <a:latin typeface="Tahoma"/>
                <a:cs typeface="Tahoma"/>
              </a:rPr>
              <a:t> </a:t>
            </a:r>
            <a:r>
              <a:rPr sz="2300" spc="60" dirty="0">
                <a:latin typeface="Tahoma"/>
                <a:cs typeface="Tahoma"/>
              </a:rPr>
              <a:t>time?</a:t>
            </a:r>
            <a:endParaRPr sz="2300">
              <a:latin typeface="Tahoma"/>
              <a:cs typeface="Tahoma"/>
            </a:endParaRPr>
          </a:p>
          <a:p>
            <a:pPr>
              <a:lnSpc>
                <a:spcPct val="100000"/>
              </a:lnSpc>
              <a:spcBef>
                <a:spcPts val="10"/>
              </a:spcBef>
            </a:pPr>
            <a:endParaRPr sz="3050">
              <a:latin typeface="Tahoma"/>
              <a:cs typeface="Tahoma"/>
            </a:endParaRPr>
          </a:p>
          <a:p>
            <a:pPr marL="12700">
              <a:lnSpc>
                <a:spcPct val="100000"/>
              </a:lnSpc>
            </a:pPr>
            <a:r>
              <a:rPr sz="2300" spc="-70" dirty="0">
                <a:latin typeface="Tahoma"/>
                <a:cs typeface="Tahoma"/>
              </a:rPr>
              <a:t>In</a:t>
            </a:r>
            <a:r>
              <a:rPr sz="2300" spc="-114" dirty="0">
                <a:latin typeface="Tahoma"/>
                <a:cs typeface="Tahoma"/>
              </a:rPr>
              <a:t> </a:t>
            </a:r>
            <a:r>
              <a:rPr sz="2300" dirty="0">
                <a:latin typeface="Tahoma"/>
                <a:cs typeface="Tahoma"/>
              </a:rPr>
              <a:t>addition,</a:t>
            </a:r>
            <a:r>
              <a:rPr sz="2300" spc="-110" dirty="0">
                <a:latin typeface="Tahoma"/>
                <a:cs typeface="Tahoma"/>
              </a:rPr>
              <a:t> </a:t>
            </a:r>
            <a:r>
              <a:rPr sz="2300" dirty="0">
                <a:latin typeface="Tahoma"/>
                <a:cs typeface="Tahoma"/>
              </a:rPr>
              <a:t>we</a:t>
            </a:r>
            <a:r>
              <a:rPr sz="2300" spc="-114" dirty="0">
                <a:latin typeface="Tahoma"/>
                <a:cs typeface="Tahoma"/>
              </a:rPr>
              <a:t> </a:t>
            </a:r>
            <a:r>
              <a:rPr sz="2300" dirty="0">
                <a:latin typeface="Tahoma"/>
                <a:cs typeface="Tahoma"/>
              </a:rPr>
              <a:t>are</a:t>
            </a:r>
            <a:r>
              <a:rPr sz="2300" spc="-110" dirty="0">
                <a:latin typeface="Tahoma"/>
                <a:cs typeface="Tahoma"/>
              </a:rPr>
              <a:t> </a:t>
            </a:r>
            <a:r>
              <a:rPr sz="2300" spc="70" dirty="0">
                <a:latin typeface="Tahoma"/>
                <a:cs typeface="Tahoma"/>
              </a:rPr>
              <a:t>curious</a:t>
            </a:r>
            <a:r>
              <a:rPr sz="2300" spc="-110" dirty="0">
                <a:latin typeface="Tahoma"/>
                <a:cs typeface="Tahoma"/>
              </a:rPr>
              <a:t> </a:t>
            </a:r>
            <a:r>
              <a:rPr sz="2300" dirty="0">
                <a:latin typeface="Tahoma"/>
                <a:cs typeface="Tahoma"/>
              </a:rPr>
              <a:t>why</a:t>
            </a:r>
            <a:r>
              <a:rPr sz="2300" spc="-114" dirty="0">
                <a:latin typeface="Tahoma"/>
                <a:cs typeface="Tahoma"/>
              </a:rPr>
              <a:t> </a:t>
            </a:r>
            <a:r>
              <a:rPr sz="2300" dirty="0">
                <a:latin typeface="Tahoma"/>
                <a:cs typeface="Tahoma"/>
              </a:rPr>
              <a:t>now</a:t>
            </a:r>
            <a:r>
              <a:rPr sz="2300" spc="-110" dirty="0">
                <a:latin typeface="Tahoma"/>
                <a:cs typeface="Tahoma"/>
              </a:rPr>
              <a:t> </a:t>
            </a:r>
            <a:r>
              <a:rPr sz="2300" spc="114" dirty="0">
                <a:latin typeface="Tahoma"/>
                <a:cs typeface="Tahoma"/>
              </a:rPr>
              <a:t>is</a:t>
            </a:r>
            <a:r>
              <a:rPr sz="2300" spc="-110" dirty="0">
                <a:latin typeface="Tahoma"/>
                <a:cs typeface="Tahoma"/>
              </a:rPr>
              <a:t> </a:t>
            </a:r>
            <a:r>
              <a:rPr sz="2300" dirty="0">
                <a:latin typeface="Tahoma"/>
                <a:cs typeface="Tahoma"/>
              </a:rPr>
              <a:t>the</a:t>
            </a:r>
            <a:r>
              <a:rPr sz="2300" spc="-114" dirty="0">
                <a:latin typeface="Tahoma"/>
                <a:cs typeface="Tahoma"/>
              </a:rPr>
              <a:t> </a:t>
            </a:r>
            <a:r>
              <a:rPr sz="2300" spc="60" dirty="0">
                <a:latin typeface="Tahoma"/>
                <a:cs typeface="Tahoma"/>
              </a:rPr>
              <a:t>time</a:t>
            </a:r>
            <a:r>
              <a:rPr sz="2300" spc="-110" dirty="0">
                <a:latin typeface="Tahoma"/>
                <a:cs typeface="Tahoma"/>
              </a:rPr>
              <a:t> </a:t>
            </a:r>
            <a:r>
              <a:rPr sz="2300" dirty="0">
                <a:latin typeface="Tahoma"/>
                <a:cs typeface="Tahoma"/>
              </a:rPr>
              <a:t>to</a:t>
            </a:r>
            <a:r>
              <a:rPr sz="2300" spc="-110" dirty="0">
                <a:latin typeface="Tahoma"/>
                <a:cs typeface="Tahoma"/>
              </a:rPr>
              <a:t> </a:t>
            </a:r>
            <a:r>
              <a:rPr sz="2300" spc="55" dirty="0">
                <a:latin typeface="Tahoma"/>
                <a:cs typeface="Tahoma"/>
              </a:rPr>
              <a:t>start</a:t>
            </a:r>
            <a:r>
              <a:rPr sz="2300" spc="-114" dirty="0">
                <a:latin typeface="Tahoma"/>
                <a:cs typeface="Tahoma"/>
              </a:rPr>
              <a:t> </a:t>
            </a:r>
            <a:r>
              <a:rPr sz="2300" spc="50" dirty="0">
                <a:latin typeface="Tahoma"/>
                <a:cs typeface="Tahoma"/>
              </a:rPr>
              <a:t>working</a:t>
            </a:r>
            <a:r>
              <a:rPr sz="2300" spc="-110" dirty="0">
                <a:latin typeface="Tahoma"/>
                <a:cs typeface="Tahoma"/>
              </a:rPr>
              <a:t> </a:t>
            </a:r>
            <a:r>
              <a:rPr sz="2300" dirty="0">
                <a:latin typeface="Tahoma"/>
                <a:cs typeface="Tahoma"/>
              </a:rPr>
              <a:t>on</a:t>
            </a:r>
            <a:r>
              <a:rPr sz="2300" spc="-114" dirty="0">
                <a:latin typeface="Tahoma"/>
                <a:cs typeface="Tahoma"/>
              </a:rPr>
              <a:t> </a:t>
            </a:r>
            <a:r>
              <a:rPr sz="2300" spc="70" dirty="0">
                <a:latin typeface="Tahoma"/>
                <a:cs typeface="Tahoma"/>
              </a:rPr>
              <a:t>this</a:t>
            </a:r>
            <a:r>
              <a:rPr sz="2300" spc="-110" dirty="0">
                <a:latin typeface="Tahoma"/>
                <a:cs typeface="Tahoma"/>
              </a:rPr>
              <a:t> </a:t>
            </a:r>
            <a:r>
              <a:rPr sz="2300" dirty="0">
                <a:latin typeface="Tahoma"/>
                <a:cs typeface="Tahoma"/>
              </a:rPr>
              <a:t>idea,</a:t>
            </a:r>
            <a:r>
              <a:rPr sz="2300" spc="-110" dirty="0">
                <a:latin typeface="Tahoma"/>
                <a:cs typeface="Tahoma"/>
              </a:rPr>
              <a:t> </a:t>
            </a:r>
            <a:r>
              <a:rPr sz="2300" dirty="0">
                <a:latin typeface="Tahoma"/>
                <a:cs typeface="Tahoma"/>
              </a:rPr>
              <a:t>elaborate</a:t>
            </a:r>
            <a:r>
              <a:rPr sz="2300" spc="-114" dirty="0">
                <a:latin typeface="Tahoma"/>
                <a:cs typeface="Tahoma"/>
              </a:rPr>
              <a:t> </a:t>
            </a:r>
            <a:r>
              <a:rPr sz="2300" dirty="0">
                <a:latin typeface="Tahoma"/>
                <a:cs typeface="Tahoma"/>
              </a:rPr>
              <a:t>on</a:t>
            </a:r>
            <a:r>
              <a:rPr sz="2300" spc="-110" dirty="0">
                <a:latin typeface="Tahoma"/>
                <a:cs typeface="Tahoma"/>
              </a:rPr>
              <a:t> </a:t>
            </a:r>
            <a:r>
              <a:rPr sz="2300" spc="40" dirty="0">
                <a:latin typeface="Tahoma"/>
                <a:cs typeface="Tahoma"/>
              </a:rPr>
              <a:t>this.</a:t>
            </a:r>
            <a:endParaRPr sz="2300">
              <a:latin typeface="Tahoma"/>
              <a:cs typeface="Tahoma"/>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TotalTime>
  <Words>470</Words>
  <Application>Microsoft Office PowerPoint</Application>
  <PresentationFormat>Custom</PresentationFormat>
  <Paragraphs>36</Paragraphs>
  <Slides>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8</vt:i4>
      </vt:variant>
    </vt:vector>
  </HeadingPairs>
  <TitlesOfParts>
    <vt:vector size="10" baseType="lpstr">
      <vt:lpstr>Tahoma</vt:lpstr>
      <vt:lpstr>Office Theme</vt:lpstr>
      <vt:lpstr>Instruction Application Deck This slide deck contains seven slides. Each slide explains what we expect from you in this section. Remove this explanation and use this text box to elaborate further on your startup (idea). The deck consists of the following slides:</vt:lpstr>
      <vt:lpstr>Insert startup name and/or logo here</vt:lpstr>
      <vt:lpstr>Problem Statement</vt:lpstr>
      <vt:lpstr>Problem Solution</vt:lpstr>
      <vt:lpstr>Target Group</vt:lpstr>
      <vt:lpstr>Competitors</vt:lpstr>
      <vt:lpstr>Competitive Advantage</vt:lpstr>
      <vt:lpstr>Why you &amp; Why 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10K Application Deck - ENG</dc:title>
  <dc:creator>HvA Venture Centre</dc:creator>
  <cp:keywords>DAFkAQ3-OXY,BADfvRRGCu4</cp:keywords>
  <cp:lastModifiedBy>Carmen Been</cp:lastModifiedBy>
  <cp:revision>1</cp:revision>
  <dcterms:created xsi:type="dcterms:W3CDTF">2023-05-26T10:15:19Z</dcterms:created>
  <dcterms:modified xsi:type="dcterms:W3CDTF">2023-06-13T09:35:08Z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Canva</vt:lpwstr>
  </property>
  <property fmtid="{D5CDD505-2E9C-101B-9397-08002B2CF9AE}" pid="4" name="LastSaved">
    <vt:filetime>2023-05-26T00:00:00Z</vt:filetime>
  </property>
  <property fmtid="{D5CDD505-2E9C-101B-9397-08002B2CF9AE}" pid="5" name="Producer">
    <vt:lpwstr>Canva</vt:lpwstr>
  </property>
</Properties>
</file>