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459" r:id="rId2"/>
    <p:sldId id="494" r:id="rId3"/>
    <p:sldId id="496" r:id="rId4"/>
    <p:sldId id="497" r:id="rId5"/>
    <p:sldId id="495" r:id="rId6"/>
    <p:sldId id="461" r:id="rId7"/>
    <p:sldId id="463" r:id="rId8"/>
    <p:sldId id="475" r:id="rId9"/>
    <p:sldId id="491" r:id="rId10"/>
    <p:sldId id="498" r:id="rId11"/>
    <p:sldId id="486" r:id="rId12"/>
    <p:sldId id="493" r:id="rId13"/>
  </p:sldIdLst>
  <p:sldSz cx="9144000" cy="6858000" type="screen4x3"/>
  <p:notesSz cx="6669088" cy="97536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nique Heiligers" initials="M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79"/>
  </p:normalViewPr>
  <p:slideViewPr>
    <p:cSldViewPr snapToGrid="0" snapToObjects="1">
      <p:cViewPr varScale="1">
        <p:scale>
          <a:sx n="85" d="100"/>
          <a:sy n="85" d="100"/>
        </p:scale>
        <p:origin x="-9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6AB8D-0ADE-40CC-A954-2AAD50B8F734}" type="datetimeFigureOut">
              <a:rPr lang="nl-NL" smtClean="0"/>
              <a:pPr/>
              <a:t>19/01/17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8EB6F-E0E1-4416-B0C2-E7B73CD2A79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311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1A2CF-EC6D-854C-9532-6BF700F67818}" type="datetimeFigureOut">
              <a:rPr lang="nl-NL" smtClean="0"/>
              <a:pPr/>
              <a:t>19/01/17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Klik om de tekststijl van het model te bewerken</a:t>
            </a:r>
          </a:p>
          <a:p>
            <a:pPr lvl="1"/>
            <a:r>
              <a:rPr lang="x-none"/>
              <a:t>Tweede niveau</a:t>
            </a:r>
          </a:p>
          <a:p>
            <a:pPr lvl="2"/>
            <a:r>
              <a:rPr lang="x-none"/>
              <a:t>Derde niveau</a:t>
            </a:r>
          </a:p>
          <a:p>
            <a:pPr lvl="3"/>
            <a:r>
              <a:rPr lang="x-none"/>
              <a:t>Vierde niveau</a:t>
            </a:r>
          </a:p>
          <a:p>
            <a:pPr lvl="4"/>
            <a:r>
              <a:rPr lang="x-none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19835-0F8E-8641-8214-FE9555250FE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07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x-none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Klik om de titelstijl van het model te bewerken</a:t>
            </a: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x-none"/>
              <a:t>Titelstijl van model bewerken</a:t>
            </a:r>
            <a:endParaRPr lang="nl-NL"/>
          </a:p>
        </p:txBody>
      </p:sp>
      <p:sp>
        <p:nvSpPr>
          <p:cNvPr id="6" name="Subtitel 2"/>
          <p:cNvSpPr>
            <a:spLocks noGrp="1"/>
          </p:cNvSpPr>
          <p:nvPr>
            <p:ph type="subTitle" idx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Klik om de titelstijl van het model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angepaste indel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8492481" y="6489700"/>
            <a:ext cx="627063" cy="365125"/>
          </a:xfrm>
        </p:spPr>
        <p:txBody>
          <a:bodyPr/>
          <a:lstStyle/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x-none"/>
              <a:t>Titelstijl van model bewerken</a:t>
            </a:r>
            <a:endParaRPr lang="nl-NL"/>
          </a:p>
        </p:txBody>
      </p:sp>
      <p:sp>
        <p:nvSpPr>
          <p:cNvPr id="6" name="Subtitel 2"/>
          <p:cNvSpPr>
            <a:spLocks noGrp="1"/>
          </p:cNvSpPr>
          <p:nvPr>
            <p:ph type="subTitle" idx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Klik om de titelstijl van het model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8492481" y="6489700"/>
            <a:ext cx="627063" cy="365125"/>
          </a:xfrm>
        </p:spPr>
        <p:txBody>
          <a:bodyPr/>
          <a:lstStyle/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x-none"/>
              <a:t>Titelstijl van model bewerken</a:t>
            </a:r>
            <a:endParaRPr lang="nl-NL"/>
          </a:p>
        </p:txBody>
      </p:sp>
      <p:sp>
        <p:nvSpPr>
          <p:cNvPr id="6" name="Subtitel 2"/>
          <p:cNvSpPr>
            <a:spLocks noGrp="1"/>
          </p:cNvSpPr>
          <p:nvPr>
            <p:ph type="subTitle" idx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Klik om de titelstijl van het model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Titelstijl van model bewerken</a:t>
            </a:r>
            <a:endParaRPr lang="nl-NL"/>
          </a:p>
        </p:txBody>
      </p:sp>
      <p:sp>
        <p:nvSpPr>
          <p:cNvPr id="7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2086830"/>
            <a:ext cx="8229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2086830"/>
            <a:ext cx="4038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Tijdelijke aanduiding voor inhoud 2"/>
          <p:cNvSpPr>
            <a:spLocks noGrp="1"/>
          </p:cNvSpPr>
          <p:nvPr>
            <p:ph sz="half" idx="13" hasCustomPrompt="1"/>
          </p:nvPr>
        </p:nvSpPr>
        <p:spPr>
          <a:xfrm>
            <a:off x="4648200" y="2085608"/>
            <a:ext cx="4038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Titelstijl van model bewerken</a:t>
            </a:r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2086830"/>
            <a:ext cx="8229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8238219" y="6124575"/>
            <a:ext cx="627063" cy="365125"/>
          </a:xfrm>
        </p:spPr>
        <p:txBody>
          <a:bodyPr/>
          <a:lstStyle>
            <a:lvl1pPr>
              <a:defRPr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69836" y="2055235"/>
            <a:ext cx="8229600" cy="1143000"/>
          </a:xfrm>
        </p:spPr>
        <p:txBody>
          <a:bodyPr/>
          <a:lstStyle>
            <a:lvl1pPr>
              <a:defRPr sz="2400"/>
            </a:lvl1pPr>
          </a:lstStyle>
          <a:p>
            <a:r>
              <a:rPr lang="x-none"/>
              <a:t>Titelstijl van model bewerken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9445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2100263"/>
            <a:ext cx="8229600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57200" y="61245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78950" y="6124575"/>
            <a:ext cx="6270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1"/>
                </a:solidFill>
                <a:ea typeface="Arial" charset="0"/>
                <a:cs typeface="Arial" charset="0"/>
              </a:defRPr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 cap="all">
          <a:solidFill>
            <a:srgbClr val="BF1D3C"/>
          </a:solidFill>
          <a:latin typeface="Arial"/>
          <a:ea typeface="ＭＳ Ｐゴシック" charset="-128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9pPr>
    </p:titleStyle>
    <p:bodyStyle>
      <a:lvl1pPr marL="342900" marR="0" indent="-34290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628650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896938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255713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1612900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.p.j.e.a.verbeek@hva.nl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How to give a </a:t>
            </a:r>
            <a:r>
              <a:rPr lang="en-US" dirty="0" err="1" smtClean="0"/>
              <a:t>powerfull</a:t>
            </a:r>
            <a:r>
              <a:rPr lang="en-US" dirty="0" smtClean="0"/>
              <a:t> pitch?</a:t>
            </a:r>
            <a:endParaRPr lang="en-US" dirty="0"/>
          </a:p>
        </p:txBody>
      </p:sp>
      <p:sp>
        <p:nvSpPr>
          <p:cNvPr id="8" name="Subtitel 7"/>
          <p:cNvSpPr>
            <a:spLocks noGrp="1"/>
          </p:cNvSpPr>
          <p:nvPr>
            <p:ph type="subTitle" idx="1"/>
          </p:nvPr>
        </p:nvSpPr>
        <p:spPr>
          <a:xfrm>
            <a:off x="533077" y="2737125"/>
            <a:ext cx="6121253" cy="941544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John </a:t>
            </a:r>
            <a:r>
              <a:rPr lang="nl-NL" dirty="0" smtClean="0">
                <a:solidFill>
                  <a:schemeClr val="tx1"/>
                </a:solidFill>
              </a:rPr>
              <a:t>Verbeek</a:t>
            </a:r>
          </a:p>
          <a:p>
            <a:r>
              <a:rPr lang="nl-NL" dirty="0" err="1" smtClean="0">
                <a:solidFill>
                  <a:schemeClr val="tx1"/>
                </a:solidFill>
              </a:rPr>
              <a:t>Aviation</a:t>
            </a:r>
            <a:r>
              <a:rPr lang="nl-NL" dirty="0" smtClean="0">
                <a:solidFill>
                  <a:schemeClr val="tx1"/>
                </a:solidFill>
              </a:rPr>
              <a:t> Academy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AKCD</a:t>
            </a:r>
          </a:p>
          <a:p>
            <a:r>
              <a:rPr lang="nl-NL" dirty="0" err="1" smtClean="0">
                <a:solidFill>
                  <a:schemeClr val="tx1"/>
                </a:solidFill>
                <a:hlinkClick r:id="rId2"/>
              </a:rPr>
              <a:t>j.p.j.e.a.verbeek@hva.nl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9</a:t>
            </a:r>
            <a:r>
              <a:rPr lang="nl-NL" dirty="0" smtClean="0">
                <a:solidFill>
                  <a:schemeClr val="tx1"/>
                </a:solidFill>
              </a:rPr>
              <a:t>th December 2016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024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7134D7-1A27-F84F-92FA-A558CC355EC8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1527397" y="625521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5200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single most important part!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It is all about YOU</a:t>
            </a:r>
          </a:p>
          <a:p>
            <a:endParaRPr lang="en-GB" dirty="0" smtClean="0"/>
          </a:p>
          <a:p>
            <a:r>
              <a:rPr lang="en-GB" dirty="0" smtClean="0"/>
              <a:t>What </a:t>
            </a:r>
            <a:r>
              <a:rPr lang="en-GB" dirty="0"/>
              <a:t>parts of you do you need to be clear about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sz="900" dirty="0">
              <a:solidFill>
                <a:srgbClr val="A6A6A6"/>
              </a:solidFill>
            </a:endParaRPr>
          </a:p>
          <a:p>
            <a:pPr marL="0" indent="0">
              <a:buNone/>
            </a:pPr>
            <a:r>
              <a:rPr lang="en-GB" sz="900" dirty="0" smtClean="0">
                <a:solidFill>
                  <a:srgbClr val="A6A6A6"/>
                </a:solidFill>
              </a:rPr>
              <a:t>Ted Talk. David Rose: How to pitch to a VC</a:t>
            </a:r>
            <a:endParaRPr lang="en-GB" sz="900" dirty="0">
              <a:solidFill>
                <a:srgbClr val="A6A6A6"/>
              </a:solidFill>
            </a:endParaRPr>
          </a:p>
          <a:p>
            <a:endParaRPr lang="en-GB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3"/>
          </p:nvPr>
        </p:nvSpPr>
        <p:spPr>
          <a:xfrm>
            <a:off x="4648200" y="2085608"/>
            <a:ext cx="4270022" cy="4039333"/>
          </a:xfrm>
        </p:spPr>
        <p:txBody>
          <a:bodyPr/>
          <a:lstStyle/>
          <a:p>
            <a:r>
              <a:rPr lang="en-GB" dirty="0"/>
              <a:t>Integrity</a:t>
            </a:r>
          </a:p>
          <a:p>
            <a:r>
              <a:rPr lang="en-GB" dirty="0"/>
              <a:t>Passion</a:t>
            </a:r>
          </a:p>
          <a:p>
            <a:r>
              <a:rPr lang="en-GB" dirty="0"/>
              <a:t>How do you know</a:t>
            </a:r>
            <a:r>
              <a:rPr lang="en-GB" dirty="0" smtClean="0"/>
              <a:t>? Experience.</a:t>
            </a:r>
            <a:endParaRPr lang="en-GB" dirty="0"/>
          </a:p>
          <a:p>
            <a:r>
              <a:rPr lang="en-GB" dirty="0"/>
              <a:t>Knowledge</a:t>
            </a:r>
          </a:p>
          <a:p>
            <a:r>
              <a:rPr lang="en-GB" dirty="0"/>
              <a:t>Skills</a:t>
            </a:r>
          </a:p>
          <a:p>
            <a:r>
              <a:rPr lang="en-GB" dirty="0"/>
              <a:t>Leadership</a:t>
            </a:r>
          </a:p>
          <a:p>
            <a:r>
              <a:rPr lang="en-GB" dirty="0" smtClean="0"/>
              <a:t>Perseverance</a:t>
            </a:r>
          </a:p>
          <a:p>
            <a:r>
              <a:rPr lang="en-GB" dirty="0" smtClean="0"/>
              <a:t>Vision</a:t>
            </a:r>
          </a:p>
          <a:p>
            <a:r>
              <a:rPr lang="en-GB" dirty="0" smtClean="0"/>
              <a:t>Realism</a:t>
            </a:r>
          </a:p>
          <a:p>
            <a:r>
              <a:rPr lang="en-GB" dirty="0" smtClean="0"/>
              <a:t>Listen</a:t>
            </a:r>
            <a:endParaRPr lang="en-GB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8990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Test the pitch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8229600" cy="420672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Prepare different versions of your story.</a:t>
            </a:r>
          </a:p>
          <a:p>
            <a:endParaRPr lang="en-US" dirty="0"/>
          </a:p>
          <a:p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10 seconds</a:t>
            </a:r>
          </a:p>
          <a:p>
            <a:pPr lvl="1"/>
            <a:r>
              <a:rPr lang="en-US" dirty="0" smtClean="0"/>
              <a:t>3 minutes</a:t>
            </a:r>
          </a:p>
          <a:p>
            <a:pPr lvl="1"/>
            <a:r>
              <a:rPr lang="en-US" dirty="0" smtClean="0"/>
              <a:t>15 minutes</a:t>
            </a:r>
          </a:p>
          <a:p>
            <a:pPr lvl="1"/>
            <a:r>
              <a:rPr lang="en-US" dirty="0" smtClean="0"/>
              <a:t>30 minutes</a:t>
            </a:r>
          </a:p>
          <a:p>
            <a:pPr lvl="1"/>
            <a:endParaRPr lang="en-US" dirty="0" smtClean="0"/>
          </a:p>
          <a:p>
            <a:r>
              <a:rPr lang="en-US" dirty="0"/>
              <a:t>Practice your story</a:t>
            </a:r>
          </a:p>
          <a:p>
            <a:pPr lvl="1"/>
            <a:r>
              <a:rPr lang="en-US" dirty="0"/>
              <a:t>With friends</a:t>
            </a:r>
          </a:p>
          <a:p>
            <a:pPr lvl="1"/>
            <a:r>
              <a:rPr lang="en-US" dirty="0"/>
              <a:t>Colleagues</a:t>
            </a:r>
          </a:p>
          <a:p>
            <a:pPr lvl="1"/>
            <a:r>
              <a:rPr lang="en-US" dirty="0"/>
              <a:t>Family</a:t>
            </a:r>
          </a:p>
          <a:p>
            <a:pPr lvl="1"/>
            <a:r>
              <a:rPr lang="en-US" dirty="0"/>
              <a:t>At a party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94304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Deliver</a:t>
            </a:r>
            <a:r>
              <a:rPr lang="en-GB" dirty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In the elevator</a:t>
            </a:r>
          </a:p>
          <a:p>
            <a:endParaRPr lang="nl-NL" dirty="0" smtClean="0"/>
          </a:p>
          <a:p>
            <a:r>
              <a:rPr lang="nl-NL" dirty="0" smtClean="0"/>
              <a:t>At the coffee machine</a:t>
            </a:r>
          </a:p>
          <a:p>
            <a:endParaRPr lang="nl-NL" dirty="0" smtClean="0"/>
          </a:p>
          <a:p>
            <a:r>
              <a:rPr lang="nl-NL" dirty="0" err="1" smtClean="0"/>
              <a:t>During</a:t>
            </a:r>
            <a:r>
              <a:rPr lang="nl-NL" dirty="0" smtClean="0"/>
              <a:t> lunch</a:t>
            </a:r>
          </a:p>
          <a:p>
            <a:endParaRPr lang="nl-NL" dirty="0" smtClean="0"/>
          </a:p>
          <a:p>
            <a:r>
              <a:rPr lang="nl-NL" dirty="0" smtClean="0"/>
              <a:t>In a </a:t>
            </a:r>
            <a:r>
              <a:rPr lang="nl-NL" dirty="0" err="1" smtClean="0"/>
              <a:t>formal</a:t>
            </a:r>
            <a:r>
              <a:rPr lang="nl-NL" dirty="0" smtClean="0"/>
              <a:t> job interview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2900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/>
              <a:t>Why</a:t>
            </a:r>
            <a:r>
              <a:rPr lang="nl-NL" b="1" dirty="0" smtClean="0"/>
              <a:t> </a:t>
            </a:r>
            <a:r>
              <a:rPr lang="nl-NL" b="1" dirty="0" err="1" smtClean="0"/>
              <a:t>prepare</a:t>
            </a:r>
            <a:r>
              <a:rPr lang="nl-NL" b="1" dirty="0" smtClean="0"/>
              <a:t> a pitch?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sz="3200" dirty="0" err="1" smtClean="0"/>
              <a:t>You</a:t>
            </a:r>
            <a:r>
              <a:rPr lang="nl-NL" sz="3200" dirty="0" smtClean="0"/>
              <a:t> are in a </a:t>
            </a:r>
            <a:r>
              <a:rPr lang="nl-NL" sz="3200" dirty="0" err="1" smtClean="0"/>
              <a:t>competition</a:t>
            </a:r>
            <a:r>
              <a:rPr lang="nl-NL" sz="3200" dirty="0" smtClean="0"/>
              <a:t>!</a:t>
            </a:r>
          </a:p>
          <a:p>
            <a:endParaRPr lang="nl-NL" sz="3200" dirty="0" smtClean="0"/>
          </a:p>
          <a:p>
            <a:r>
              <a:rPr lang="nl-NL" sz="3200" dirty="0" err="1" smtClean="0"/>
              <a:t>So</a:t>
            </a:r>
            <a:r>
              <a:rPr lang="nl-NL" sz="3200" dirty="0" smtClean="0"/>
              <a:t> </a:t>
            </a:r>
            <a:r>
              <a:rPr lang="nl-NL" sz="3200" b="1" dirty="0" err="1" smtClean="0"/>
              <a:t>who</a:t>
            </a:r>
            <a:r>
              <a:rPr lang="nl-NL" sz="3200" dirty="0" smtClean="0"/>
              <a:t> are </a:t>
            </a:r>
            <a:r>
              <a:rPr lang="nl-NL" sz="3200" dirty="0" err="1" smtClean="0"/>
              <a:t>you</a:t>
            </a:r>
            <a:r>
              <a:rPr lang="nl-NL" sz="3200" dirty="0" smtClean="0"/>
              <a:t>?</a:t>
            </a:r>
          </a:p>
          <a:p>
            <a:r>
              <a:rPr lang="nl-NL" sz="3200" b="1" dirty="0" err="1" smtClean="0"/>
              <a:t>What</a:t>
            </a:r>
            <a:r>
              <a:rPr lang="nl-NL" sz="3200" dirty="0" smtClean="0"/>
              <a:t> have </a:t>
            </a:r>
            <a:r>
              <a:rPr lang="nl-NL" sz="3200" dirty="0" err="1" smtClean="0"/>
              <a:t>you</a:t>
            </a:r>
            <a:r>
              <a:rPr lang="nl-NL" sz="3200" dirty="0" smtClean="0"/>
              <a:t> </a:t>
            </a:r>
            <a:r>
              <a:rPr lang="nl-NL" sz="3200" dirty="0" err="1" smtClean="0"/>
              <a:t>got</a:t>
            </a:r>
            <a:r>
              <a:rPr lang="nl-NL" sz="3200" dirty="0" smtClean="0"/>
              <a:t> </a:t>
            </a:r>
            <a:r>
              <a:rPr lang="nl-NL" sz="3200" dirty="0" err="1" smtClean="0"/>
              <a:t>to</a:t>
            </a:r>
            <a:r>
              <a:rPr lang="nl-NL" sz="3200" dirty="0" smtClean="0"/>
              <a:t> offer?</a:t>
            </a:r>
          </a:p>
          <a:p>
            <a:endParaRPr lang="nl-NL" sz="3200" dirty="0" smtClean="0"/>
          </a:p>
          <a:p>
            <a:r>
              <a:rPr lang="nl-NL" sz="3200" dirty="0" err="1" smtClean="0"/>
              <a:t>What</a:t>
            </a:r>
            <a:r>
              <a:rPr lang="nl-NL" sz="3200" dirty="0" smtClean="0"/>
              <a:t> </a:t>
            </a:r>
            <a:r>
              <a:rPr lang="nl-NL" sz="3200" dirty="0" err="1" smtClean="0"/>
              <a:t>makes</a:t>
            </a:r>
            <a:r>
              <a:rPr lang="nl-NL" sz="3200" dirty="0" smtClean="0"/>
              <a:t> </a:t>
            </a:r>
            <a:r>
              <a:rPr lang="nl-NL" sz="3200" dirty="0" err="1" smtClean="0"/>
              <a:t>you</a:t>
            </a:r>
            <a:r>
              <a:rPr lang="nl-NL" sz="3200" dirty="0" smtClean="0"/>
              <a:t> different </a:t>
            </a:r>
            <a:r>
              <a:rPr lang="nl-NL" sz="3200" dirty="0" err="1" smtClean="0"/>
              <a:t>from</a:t>
            </a:r>
            <a:r>
              <a:rPr lang="nl-NL" sz="3200" dirty="0" smtClean="0"/>
              <a:t> </a:t>
            </a:r>
            <a:r>
              <a:rPr lang="nl-NL" sz="3200" dirty="0" err="1" smtClean="0"/>
              <a:t>your</a:t>
            </a:r>
            <a:r>
              <a:rPr lang="nl-NL" sz="3200" dirty="0" smtClean="0"/>
              <a:t> </a:t>
            </a:r>
            <a:r>
              <a:rPr lang="nl-NL" sz="3200" dirty="0" err="1" smtClean="0"/>
              <a:t>competitors</a:t>
            </a:r>
            <a:r>
              <a:rPr lang="nl-NL" sz="3200" dirty="0" smtClean="0"/>
              <a:t>!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755359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/>
              <a:t>What</a:t>
            </a:r>
            <a:r>
              <a:rPr lang="nl-NL" b="1" dirty="0" smtClean="0"/>
              <a:t> is a pitch?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A ultra short story</a:t>
            </a:r>
          </a:p>
          <a:p>
            <a:r>
              <a:rPr lang="nl-NL" sz="3200" dirty="0" smtClean="0"/>
              <a:t>Telling </a:t>
            </a:r>
            <a:r>
              <a:rPr lang="nl-NL" sz="3200" dirty="0" err="1" smtClean="0"/>
              <a:t>who</a:t>
            </a:r>
            <a:r>
              <a:rPr lang="nl-NL" sz="3200" dirty="0" smtClean="0"/>
              <a:t> </a:t>
            </a:r>
            <a:r>
              <a:rPr lang="nl-NL" sz="3200" dirty="0" err="1" smtClean="0"/>
              <a:t>you</a:t>
            </a:r>
            <a:r>
              <a:rPr lang="nl-NL" sz="3200" dirty="0" smtClean="0"/>
              <a:t> are</a:t>
            </a:r>
          </a:p>
          <a:p>
            <a:r>
              <a:rPr lang="nl-NL" sz="3200" dirty="0" err="1" smtClean="0"/>
              <a:t>What</a:t>
            </a:r>
            <a:r>
              <a:rPr lang="nl-NL" sz="3200" dirty="0" smtClean="0"/>
              <a:t> </a:t>
            </a:r>
            <a:r>
              <a:rPr lang="nl-NL" sz="3200" dirty="0" err="1" smtClean="0"/>
              <a:t>makes</a:t>
            </a:r>
            <a:r>
              <a:rPr lang="nl-NL" sz="3200" dirty="0" smtClean="0"/>
              <a:t> </a:t>
            </a:r>
            <a:r>
              <a:rPr lang="nl-NL" sz="3200" dirty="0" err="1" smtClean="0"/>
              <a:t>you</a:t>
            </a:r>
            <a:r>
              <a:rPr lang="nl-NL" sz="3200" dirty="0" smtClean="0"/>
              <a:t> stand out </a:t>
            </a:r>
            <a:r>
              <a:rPr lang="nl-NL" sz="3200" dirty="0" err="1" smtClean="0"/>
              <a:t>from</a:t>
            </a:r>
            <a:r>
              <a:rPr lang="nl-NL" sz="3200" dirty="0" smtClean="0"/>
              <a:t> the rest</a:t>
            </a:r>
          </a:p>
          <a:p>
            <a:endParaRPr lang="nl-NL" sz="3200" dirty="0" smtClean="0"/>
          </a:p>
          <a:p>
            <a:r>
              <a:rPr lang="nl-NL" sz="3200" dirty="0" err="1" smtClean="0"/>
              <a:t>Leaves</a:t>
            </a:r>
            <a:r>
              <a:rPr lang="nl-NL" sz="3200" dirty="0" smtClean="0"/>
              <a:t> no </a:t>
            </a:r>
            <a:r>
              <a:rPr lang="nl-NL" sz="3200" dirty="0" err="1" smtClean="0"/>
              <a:t>other</a:t>
            </a:r>
            <a:r>
              <a:rPr lang="nl-NL" sz="3200" dirty="0" smtClean="0"/>
              <a:t> </a:t>
            </a:r>
            <a:r>
              <a:rPr lang="nl-NL" sz="3200" dirty="0" err="1" smtClean="0"/>
              <a:t>choice</a:t>
            </a:r>
            <a:r>
              <a:rPr lang="nl-NL" sz="3200" dirty="0" smtClean="0"/>
              <a:t> but </a:t>
            </a:r>
            <a:r>
              <a:rPr lang="nl-NL" sz="3200" dirty="0" err="1" smtClean="0"/>
              <a:t>you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695052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/>
              <a:t>What</a:t>
            </a:r>
            <a:r>
              <a:rPr lang="nl-NL" b="1" dirty="0" smtClean="0"/>
              <a:t> is </a:t>
            </a:r>
            <a:r>
              <a:rPr lang="nl-NL" b="1" dirty="0" err="1" smtClean="0"/>
              <a:t>your</a:t>
            </a:r>
            <a:r>
              <a:rPr lang="nl-NL" b="1" dirty="0" smtClean="0"/>
              <a:t> story?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sz="2400" b="1" dirty="0" err="1" smtClean="0"/>
              <a:t>Who</a:t>
            </a:r>
            <a:r>
              <a:rPr lang="nl-NL" sz="2400" b="1" dirty="0" smtClean="0"/>
              <a:t> are </a:t>
            </a:r>
            <a:r>
              <a:rPr lang="nl-NL" sz="2400" b="1" dirty="0" err="1" smtClean="0"/>
              <a:t>you</a:t>
            </a:r>
            <a:r>
              <a:rPr lang="nl-NL" sz="2400" b="1" dirty="0" smtClean="0"/>
              <a:t>?</a:t>
            </a:r>
          </a:p>
          <a:p>
            <a:endParaRPr lang="nl-NL" sz="2400" b="1" dirty="0"/>
          </a:p>
          <a:p>
            <a:r>
              <a:rPr lang="nl-NL" sz="2400" b="1" dirty="0" err="1" smtClean="0"/>
              <a:t>What</a:t>
            </a:r>
            <a:r>
              <a:rPr lang="nl-NL" sz="2400" b="1" dirty="0" smtClean="0"/>
              <a:t> do </a:t>
            </a:r>
            <a:r>
              <a:rPr lang="nl-NL" sz="2400" b="1" dirty="0" err="1" smtClean="0"/>
              <a:t>you</a:t>
            </a:r>
            <a:r>
              <a:rPr lang="nl-NL" sz="2400" b="1" dirty="0" smtClean="0"/>
              <a:t> want </a:t>
            </a:r>
            <a:r>
              <a:rPr lang="nl-NL" sz="2400" b="1" dirty="0" err="1" smtClean="0"/>
              <a:t>to</a:t>
            </a:r>
            <a:r>
              <a:rPr lang="nl-NL" sz="2400" b="1" dirty="0" smtClean="0"/>
              <a:t> do?</a:t>
            </a:r>
          </a:p>
          <a:p>
            <a:endParaRPr lang="nl-NL" sz="2400" b="1" dirty="0"/>
          </a:p>
          <a:p>
            <a:r>
              <a:rPr lang="nl-NL" sz="2400" b="1" dirty="0" err="1" smtClean="0"/>
              <a:t>Who</a:t>
            </a:r>
            <a:r>
              <a:rPr lang="nl-NL" sz="2400" b="1" dirty="0" smtClean="0"/>
              <a:t> do </a:t>
            </a:r>
            <a:r>
              <a:rPr lang="nl-NL" sz="2400" b="1" dirty="0" err="1" smtClean="0"/>
              <a:t>you</a:t>
            </a:r>
            <a:r>
              <a:rPr lang="nl-NL" sz="2400" b="1" dirty="0" smtClean="0"/>
              <a:t> do </a:t>
            </a:r>
            <a:r>
              <a:rPr lang="nl-NL" sz="2400" b="1" dirty="0" err="1" smtClean="0"/>
              <a:t>it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for</a:t>
            </a:r>
            <a:r>
              <a:rPr lang="nl-NL" sz="2400" b="1" dirty="0" smtClean="0"/>
              <a:t>?</a:t>
            </a:r>
          </a:p>
          <a:p>
            <a:endParaRPr lang="nl-NL" sz="2400" b="1" dirty="0" smtClean="0"/>
          </a:p>
          <a:p>
            <a:r>
              <a:rPr lang="nl-NL" sz="2400" b="1" dirty="0" err="1" smtClean="0"/>
              <a:t>What</a:t>
            </a:r>
            <a:r>
              <a:rPr lang="nl-NL" sz="2400" b="1" dirty="0" smtClean="0"/>
              <a:t> do </a:t>
            </a:r>
            <a:r>
              <a:rPr lang="nl-NL" sz="2400" b="1" dirty="0" err="1" smtClean="0"/>
              <a:t>they</a:t>
            </a:r>
            <a:r>
              <a:rPr lang="nl-NL" sz="2400" b="1" dirty="0" smtClean="0"/>
              <a:t> want or </a:t>
            </a:r>
            <a:r>
              <a:rPr lang="nl-NL" sz="2400" b="1" dirty="0" err="1" smtClean="0"/>
              <a:t>need</a:t>
            </a:r>
            <a:r>
              <a:rPr lang="nl-NL" sz="2400" b="1" dirty="0" smtClean="0"/>
              <a:t>?</a:t>
            </a:r>
          </a:p>
          <a:p>
            <a:endParaRPr lang="nl-NL" sz="2400" b="1" dirty="0"/>
          </a:p>
          <a:p>
            <a:r>
              <a:rPr lang="nl-NL" sz="2400" b="1" dirty="0" smtClean="0"/>
              <a:t>How do </a:t>
            </a:r>
            <a:r>
              <a:rPr lang="nl-NL" sz="2400" b="1" dirty="0" err="1" smtClean="0"/>
              <a:t>they</a:t>
            </a:r>
            <a:r>
              <a:rPr lang="nl-NL" sz="2400" b="1" dirty="0" smtClean="0"/>
              <a:t> change as a </a:t>
            </a:r>
            <a:r>
              <a:rPr lang="nl-NL" sz="2400" b="1" dirty="0" err="1" smtClean="0"/>
              <a:t>result</a:t>
            </a:r>
            <a:r>
              <a:rPr lang="nl-NL" sz="2400" b="1" dirty="0" smtClean="0"/>
              <a:t>?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789130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 important </a:t>
            </a:r>
            <a:r>
              <a:rPr lang="nl-NL" dirty="0" err="1" smtClean="0"/>
              <a:t>aspects</a:t>
            </a:r>
            <a:r>
              <a:rPr lang="nl-NL" dirty="0" smtClean="0"/>
              <a:t> of a pitch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876778"/>
            <a:ext cx="8229600" cy="4727222"/>
          </a:xfrm>
        </p:spPr>
        <p:txBody>
          <a:bodyPr>
            <a:normAutofit fontScale="70000" lnSpcReduction="20000"/>
          </a:bodyPr>
          <a:lstStyle/>
          <a:p>
            <a:r>
              <a:rPr lang="nl-NL" sz="4500" b="1" dirty="0" smtClean="0"/>
              <a:t>It is </a:t>
            </a:r>
            <a:r>
              <a:rPr lang="nl-NL" sz="4500" b="1" dirty="0" err="1" smtClean="0"/>
              <a:t>about</a:t>
            </a:r>
            <a:r>
              <a:rPr lang="nl-NL" sz="4500" b="1" dirty="0" smtClean="0"/>
              <a:t> YOU!</a:t>
            </a:r>
          </a:p>
          <a:p>
            <a:endParaRPr lang="nl-NL" sz="2900" b="1" dirty="0" smtClean="0"/>
          </a:p>
          <a:p>
            <a:r>
              <a:rPr lang="nl-NL" sz="2900" dirty="0" smtClean="0"/>
              <a:t>Concise</a:t>
            </a:r>
          </a:p>
          <a:p>
            <a:pPr lvl="2"/>
            <a:r>
              <a:rPr lang="nl-NL" sz="2600" dirty="0" err="1" smtClean="0"/>
              <a:t>Principal</a:t>
            </a:r>
            <a:r>
              <a:rPr lang="nl-NL" sz="2600" dirty="0" smtClean="0"/>
              <a:t> Message: 7 </a:t>
            </a:r>
            <a:r>
              <a:rPr lang="nl-NL" sz="2600" dirty="0" err="1" smtClean="0"/>
              <a:t>seconds</a:t>
            </a:r>
            <a:r>
              <a:rPr lang="nl-NL" sz="2600" dirty="0" smtClean="0"/>
              <a:t> (start </a:t>
            </a:r>
            <a:r>
              <a:rPr lang="nl-NL" sz="2600" dirty="0" err="1" smtClean="0"/>
              <a:t>like</a:t>
            </a:r>
            <a:r>
              <a:rPr lang="nl-NL" sz="2600" dirty="0" smtClean="0"/>
              <a:t> a </a:t>
            </a:r>
            <a:r>
              <a:rPr lang="nl-NL" sz="2600" dirty="0" err="1" smtClean="0"/>
              <a:t>rocket</a:t>
            </a:r>
            <a:r>
              <a:rPr lang="nl-NL" sz="2600" dirty="0" smtClean="0"/>
              <a:t>!)</a:t>
            </a:r>
          </a:p>
          <a:p>
            <a:pPr lvl="2"/>
            <a:r>
              <a:rPr lang="nl-NL" sz="2600" dirty="0" err="1" smtClean="0"/>
              <a:t>What</a:t>
            </a:r>
            <a:r>
              <a:rPr lang="nl-NL" sz="2600" dirty="0" smtClean="0"/>
              <a:t> </a:t>
            </a:r>
            <a:r>
              <a:rPr lang="nl-NL" sz="2600" dirty="0" err="1" smtClean="0"/>
              <a:t>you</a:t>
            </a:r>
            <a:r>
              <a:rPr lang="nl-NL" sz="2600" dirty="0" smtClean="0"/>
              <a:t> </a:t>
            </a:r>
            <a:r>
              <a:rPr lang="nl-NL" sz="2600" dirty="0" err="1" smtClean="0"/>
              <a:t>believe</a:t>
            </a:r>
            <a:r>
              <a:rPr lang="nl-NL" sz="2600" dirty="0" smtClean="0"/>
              <a:t> in: 30 </a:t>
            </a:r>
            <a:r>
              <a:rPr lang="mr-IN" sz="2600" dirty="0" smtClean="0"/>
              <a:t>–</a:t>
            </a:r>
            <a:r>
              <a:rPr lang="nl-NL" sz="2600" dirty="0" smtClean="0"/>
              <a:t> 60 </a:t>
            </a:r>
            <a:r>
              <a:rPr lang="nl-NL" sz="2600" dirty="0" err="1" smtClean="0"/>
              <a:t>seconds</a:t>
            </a:r>
            <a:endParaRPr lang="nl-NL" sz="2600" dirty="0" smtClean="0"/>
          </a:p>
          <a:p>
            <a:r>
              <a:rPr lang="nl-NL" sz="2900" dirty="0" err="1" smtClean="0"/>
              <a:t>Catchy</a:t>
            </a:r>
            <a:endParaRPr lang="nl-NL" sz="2900" dirty="0" smtClean="0"/>
          </a:p>
          <a:p>
            <a:pPr lvl="2"/>
            <a:r>
              <a:rPr lang="nl-NL" sz="2600" dirty="0" smtClean="0"/>
              <a:t>Make </a:t>
            </a:r>
            <a:r>
              <a:rPr lang="nl-NL" sz="2600" dirty="0" err="1" smtClean="0"/>
              <a:t>it</a:t>
            </a:r>
            <a:r>
              <a:rPr lang="nl-NL" sz="2600" dirty="0" smtClean="0"/>
              <a:t> </a:t>
            </a:r>
            <a:r>
              <a:rPr lang="nl-NL" sz="2600" dirty="0" err="1" smtClean="0"/>
              <a:t>nice</a:t>
            </a:r>
            <a:r>
              <a:rPr lang="nl-NL" sz="2600" dirty="0" smtClean="0"/>
              <a:t> </a:t>
            </a:r>
            <a:r>
              <a:rPr lang="nl-NL" sz="2600" dirty="0" err="1" smtClean="0"/>
              <a:t>to</a:t>
            </a:r>
            <a:r>
              <a:rPr lang="nl-NL" sz="2600" dirty="0" smtClean="0"/>
              <a:t> </a:t>
            </a:r>
            <a:r>
              <a:rPr lang="nl-NL" sz="2600" dirty="0" err="1" smtClean="0"/>
              <a:t>hear</a:t>
            </a:r>
            <a:endParaRPr lang="nl-NL" sz="2600" dirty="0" smtClean="0"/>
          </a:p>
          <a:p>
            <a:pPr lvl="2"/>
            <a:r>
              <a:rPr lang="nl-NL" sz="2600" dirty="0" err="1" smtClean="0"/>
              <a:t>Logically</a:t>
            </a:r>
            <a:r>
              <a:rPr lang="nl-NL" sz="2600" dirty="0" smtClean="0"/>
              <a:t> </a:t>
            </a:r>
            <a:r>
              <a:rPr lang="nl-NL" sz="2600" dirty="0" err="1" smtClean="0"/>
              <a:t>organised</a:t>
            </a:r>
            <a:endParaRPr lang="nl-NL" sz="2600" dirty="0"/>
          </a:p>
          <a:p>
            <a:r>
              <a:rPr lang="nl-NL" sz="2900" dirty="0" err="1" smtClean="0"/>
              <a:t>Clear</a:t>
            </a:r>
            <a:endParaRPr lang="nl-NL" sz="2900" dirty="0" smtClean="0"/>
          </a:p>
          <a:p>
            <a:pPr lvl="1"/>
            <a:r>
              <a:rPr lang="nl-NL" sz="2600" dirty="0" err="1" smtClean="0"/>
              <a:t>If</a:t>
            </a:r>
            <a:r>
              <a:rPr lang="nl-NL" sz="2600" dirty="0" smtClean="0"/>
              <a:t> </a:t>
            </a:r>
            <a:r>
              <a:rPr lang="nl-NL" sz="2600" dirty="0" err="1" smtClean="0"/>
              <a:t>it</a:t>
            </a:r>
            <a:r>
              <a:rPr lang="nl-NL" sz="2600" dirty="0" smtClean="0"/>
              <a:t> is </a:t>
            </a:r>
            <a:r>
              <a:rPr lang="nl-NL" sz="2600" dirty="0" err="1" smtClean="0"/>
              <a:t>not</a:t>
            </a:r>
            <a:r>
              <a:rPr lang="nl-NL" sz="2600" dirty="0" smtClean="0"/>
              <a:t> </a:t>
            </a:r>
            <a:r>
              <a:rPr lang="nl-NL" sz="2600" dirty="0" err="1" smtClean="0"/>
              <a:t>clear</a:t>
            </a:r>
            <a:r>
              <a:rPr lang="nl-NL" sz="2600" dirty="0" smtClean="0"/>
              <a:t> I don ‘t </a:t>
            </a:r>
            <a:r>
              <a:rPr lang="nl-NL" sz="2600" dirty="0" err="1" smtClean="0"/>
              <a:t>know</a:t>
            </a:r>
            <a:r>
              <a:rPr lang="nl-NL" sz="2600" dirty="0" smtClean="0"/>
              <a:t> </a:t>
            </a:r>
            <a:r>
              <a:rPr lang="nl-NL" sz="2600" dirty="0" err="1" smtClean="0"/>
              <a:t>what</a:t>
            </a:r>
            <a:r>
              <a:rPr lang="nl-NL" sz="2600" dirty="0" smtClean="0"/>
              <a:t> </a:t>
            </a:r>
            <a:r>
              <a:rPr lang="nl-NL" sz="2600" dirty="0" err="1" smtClean="0"/>
              <a:t>you</a:t>
            </a:r>
            <a:r>
              <a:rPr lang="nl-NL" sz="2600" dirty="0" smtClean="0"/>
              <a:t> </a:t>
            </a:r>
            <a:r>
              <a:rPr lang="nl-NL" sz="2600" dirty="0" err="1" smtClean="0"/>
              <a:t>can</a:t>
            </a:r>
            <a:r>
              <a:rPr lang="nl-NL" sz="2600" dirty="0" smtClean="0"/>
              <a:t> do </a:t>
            </a:r>
            <a:r>
              <a:rPr lang="nl-NL" sz="2600" dirty="0" err="1" smtClean="0"/>
              <a:t>for</a:t>
            </a:r>
            <a:r>
              <a:rPr lang="nl-NL" sz="2600" dirty="0" smtClean="0"/>
              <a:t> me!</a:t>
            </a:r>
          </a:p>
          <a:p>
            <a:pPr lvl="1"/>
            <a:r>
              <a:rPr lang="nl-NL" sz="2600" dirty="0" err="1" smtClean="0"/>
              <a:t>Use</a:t>
            </a:r>
            <a:r>
              <a:rPr lang="nl-NL" sz="2600" dirty="0" smtClean="0"/>
              <a:t> small </a:t>
            </a:r>
            <a:r>
              <a:rPr lang="nl-NL" sz="2600" dirty="0" err="1" smtClean="0"/>
              <a:t>words</a:t>
            </a:r>
            <a:r>
              <a:rPr lang="nl-NL" sz="2600" dirty="0" smtClean="0"/>
              <a:t>, make </a:t>
            </a:r>
            <a:r>
              <a:rPr lang="nl-NL" sz="2600" dirty="0" err="1" smtClean="0"/>
              <a:t>it</a:t>
            </a:r>
            <a:r>
              <a:rPr lang="nl-NL" sz="2600" dirty="0" smtClean="0"/>
              <a:t> </a:t>
            </a:r>
            <a:r>
              <a:rPr lang="nl-NL" sz="2600" dirty="0" err="1" smtClean="0"/>
              <a:t>simple</a:t>
            </a:r>
            <a:r>
              <a:rPr lang="nl-NL" sz="2600" dirty="0" smtClean="0"/>
              <a:t>, </a:t>
            </a:r>
            <a:r>
              <a:rPr lang="nl-NL" sz="2600" dirty="0" err="1" smtClean="0"/>
              <a:t>authentic</a:t>
            </a:r>
            <a:r>
              <a:rPr lang="nl-NL" sz="2600" dirty="0" smtClean="0"/>
              <a:t>, </a:t>
            </a:r>
            <a:r>
              <a:rPr lang="nl-NL" sz="2600" dirty="0" err="1" smtClean="0"/>
              <a:t>honest</a:t>
            </a:r>
            <a:endParaRPr lang="nl-NL" sz="2600" dirty="0" smtClean="0"/>
          </a:p>
          <a:p>
            <a:endParaRPr lang="nl-NL" sz="2900" dirty="0"/>
          </a:p>
          <a:p>
            <a:r>
              <a:rPr lang="nl-NL" sz="2900" dirty="0" smtClean="0"/>
              <a:t>Call </a:t>
            </a:r>
            <a:r>
              <a:rPr lang="nl-NL" sz="2900" dirty="0" err="1" smtClean="0"/>
              <a:t>to</a:t>
            </a:r>
            <a:r>
              <a:rPr lang="nl-NL" sz="2900" dirty="0" smtClean="0"/>
              <a:t> Action</a:t>
            </a:r>
          </a:p>
          <a:p>
            <a:pPr lvl="1"/>
            <a:r>
              <a:rPr lang="nl-NL" sz="2600" dirty="0" err="1" smtClean="0"/>
              <a:t>Prepare</a:t>
            </a:r>
            <a:r>
              <a:rPr lang="nl-NL" sz="2600" dirty="0" smtClean="0"/>
              <a:t> </a:t>
            </a:r>
            <a:r>
              <a:rPr lang="nl-NL" sz="2600" dirty="0" err="1" smtClean="0"/>
              <a:t>for</a:t>
            </a:r>
            <a:r>
              <a:rPr lang="nl-NL" sz="2600" dirty="0" smtClean="0"/>
              <a:t> the next step</a:t>
            </a:r>
          </a:p>
          <a:p>
            <a:endParaRPr lang="nl-NL" b="1" dirty="0"/>
          </a:p>
          <a:p>
            <a:pPr marL="0" indent="0">
              <a:buNone/>
            </a:pPr>
            <a:r>
              <a:rPr lang="nl-NL" sz="1300" b="1" dirty="0" smtClean="0">
                <a:solidFill>
                  <a:schemeClr val="bg1">
                    <a:lumMod val="65000"/>
                  </a:schemeClr>
                </a:solidFill>
              </a:rPr>
              <a:t>Kevin Ward: How </a:t>
            </a:r>
            <a:r>
              <a:rPr lang="nl-NL" sz="1300" b="1" dirty="0" err="1" smtClean="0">
                <a:solidFill>
                  <a:schemeClr val="bg1">
                    <a:lumMod val="65000"/>
                  </a:schemeClr>
                </a:solidFill>
              </a:rPr>
              <a:t>to</a:t>
            </a:r>
            <a:r>
              <a:rPr lang="nl-NL" sz="13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nl-NL" sz="1300" b="1" dirty="0" err="1" smtClean="0">
                <a:solidFill>
                  <a:schemeClr val="bg1">
                    <a:lumMod val="65000"/>
                  </a:schemeClr>
                </a:solidFill>
              </a:rPr>
              <a:t>create</a:t>
            </a:r>
            <a:r>
              <a:rPr lang="nl-NL" sz="13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nl-NL" sz="1300" b="1" dirty="0" err="1" smtClean="0">
                <a:solidFill>
                  <a:schemeClr val="bg1">
                    <a:lumMod val="65000"/>
                  </a:schemeClr>
                </a:solidFill>
              </a:rPr>
              <a:t>an</a:t>
            </a:r>
            <a:r>
              <a:rPr lang="nl-NL" sz="1300" b="1" dirty="0" smtClean="0">
                <a:solidFill>
                  <a:schemeClr val="bg1">
                    <a:lumMod val="65000"/>
                  </a:schemeClr>
                </a:solidFill>
              </a:rPr>
              <a:t> Elevator Pitch</a:t>
            </a:r>
            <a:endParaRPr lang="nl-NL" sz="13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854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Get specific!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Create your idea!</a:t>
            </a:r>
          </a:p>
          <a:p>
            <a:endParaRPr lang="en-GB" dirty="0" smtClean="0"/>
          </a:p>
          <a:p>
            <a:r>
              <a:rPr lang="en-GB" dirty="0" smtClean="0"/>
              <a:t>Rewrite it into a short storyline</a:t>
            </a:r>
          </a:p>
          <a:p>
            <a:endParaRPr lang="en-GB" dirty="0" smtClean="0"/>
          </a:p>
          <a:p>
            <a:r>
              <a:rPr lang="en-GB" dirty="0" smtClean="0"/>
              <a:t>Make it logically consistent</a:t>
            </a:r>
          </a:p>
          <a:p>
            <a:endParaRPr lang="en-GB" dirty="0"/>
          </a:p>
          <a:p>
            <a:r>
              <a:rPr lang="en-GB" dirty="0" smtClean="0"/>
              <a:t>Now define your main message!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3970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90081"/>
            <a:ext cx="8229600" cy="1143000"/>
          </a:xfrm>
        </p:spPr>
        <p:txBody>
          <a:bodyPr/>
          <a:lstStyle/>
          <a:p>
            <a:r>
              <a:rPr lang="en-US" b="1" dirty="0" smtClean="0"/>
              <a:t>How big do you want to grow?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959961"/>
            <a:ext cx="8229600" cy="4039333"/>
          </a:xfrm>
        </p:spPr>
        <p:txBody>
          <a:bodyPr>
            <a:normAutofit fontScale="92500" lnSpcReduction="10000"/>
          </a:bodyPr>
          <a:lstStyle/>
          <a:p>
            <a:r>
              <a:rPr lang="en-GB" sz="2400" b="1" dirty="0" smtClean="0"/>
              <a:t>How important is your project / idea?</a:t>
            </a:r>
          </a:p>
          <a:p>
            <a:endParaRPr lang="en-GB" sz="2400" b="1" dirty="0" smtClean="0"/>
          </a:p>
          <a:p>
            <a:r>
              <a:rPr lang="en-GB" sz="2400" b="1" dirty="0"/>
              <a:t>What is your </a:t>
            </a:r>
            <a:r>
              <a:rPr lang="en-GB" sz="2400" b="1" dirty="0" smtClean="0"/>
              <a:t>personal objective</a:t>
            </a:r>
            <a:r>
              <a:rPr lang="en-GB" sz="2400" b="1" dirty="0"/>
              <a:t>?</a:t>
            </a:r>
          </a:p>
          <a:p>
            <a:endParaRPr lang="en-GB" sz="2400" b="1" dirty="0" smtClean="0"/>
          </a:p>
          <a:p>
            <a:r>
              <a:rPr lang="en-GB" sz="2400" b="1" dirty="0" smtClean="0"/>
              <a:t>What is your scope?</a:t>
            </a:r>
          </a:p>
          <a:p>
            <a:endParaRPr lang="en-GB" sz="2400" b="1" dirty="0" smtClean="0"/>
          </a:p>
          <a:p>
            <a:endParaRPr lang="en-GB" sz="2400" b="1" dirty="0" smtClean="0"/>
          </a:p>
          <a:p>
            <a:r>
              <a:rPr lang="en-GB" sz="2400" b="1" dirty="0" smtClean="0"/>
              <a:t>This month?</a:t>
            </a:r>
          </a:p>
          <a:p>
            <a:r>
              <a:rPr lang="en-GB" sz="2400" b="1" dirty="0" smtClean="0"/>
              <a:t>This year?</a:t>
            </a:r>
          </a:p>
          <a:p>
            <a:r>
              <a:rPr lang="en-GB" sz="2400" b="1" dirty="0" smtClean="0"/>
              <a:t>In life?</a:t>
            </a:r>
            <a:endParaRPr lang="en-GB" sz="2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7120BC-FA98-424E-B2C9-D133E0CC1D19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56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Who </a:t>
            </a:r>
            <a:r>
              <a:rPr lang="en-US" b="1" dirty="0" smtClean="0"/>
              <a:t>can help to realize your goal?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You are on your own!</a:t>
            </a:r>
          </a:p>
          <a:p>
            <a:endParaRPr lang="en-GB" dirty="0" smtClean="0"/>
          </a:p>
          <a:p>
            <a:r>
              <a:rPr lang="en-GB" dirty="0" smtClean="0"/>
              <a:t>Know what  kind of game you are getting into!</a:t>
            </a:r>
          </a:p>
          <a:p>
            <a:pPr lvl="1"/>
            <a:r>
              <a:rPr lang="en-GB" dirty="0" smtClean="0"/>
              <a:t>Know the people involved</a:t>
            </a:r>
          </a:p>
          <a:p>
            <a:pPr lvl="1"/>
            <a:endParaRPr lang="en-GB" dirty="0"/>
          </a:p>
          <a:p>
            <a:r>
              <a:rPr lang="en-GB" dirty="0" smtClean="0"/>
              <a:t>Involve the people you know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Prepare a reference</a:t>
            </a:r>
          </a:p>
          <a:p>
            <a:pPr lvl="1"/>
            <a:r>
              <a:rPr lang="en-GB" dirty="0" smtClean="0"/>
              <a:t>Give proof of what you are selling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8966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Start with their perspective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err="1" smtClean="0"/>
              <a:t>They</a:t>
            </a:r>
            <a:r>
              <a:rPr lang="nl-NL" dirty="0" smtClean="0"/>
              <a:t> are the </a:t>
            </a:r>
            <a:r>
              <a:rPr lang="nl-NL" dirty="0" err="1" smtClean="0"/>
              <a:t>people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do </a:t>
            </a:r>
            <a:r>
              <a:rPr lang="nl-NL" dirty="0" err="1" smtClean="0"/>
              <a:t>it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!</a:t>
            </a:r>
          </a:p>
          <a:p>
            <a:endParaRPr lang="nl-NL" dirty="0" smtClean="0"/>
          </a:p>
          <a:p>
            <a:r>
              <a:rPr lang="nl-NL" dirty="0" smtClean="0"/>
              <a:t>Be </a:t>
            </a:r>
            <a:r>
              <a:rPr lang="nl-NL" dirty="0" err="1" smtClean="0"/>
              <a:t>aware</a:t>
            </a:r>
            <a:r>
              <a:rPr lang="nl-NL" dirty="0" smtClean="0"/>
              <a:t> of </a:t>
            </a:r>
            <a:r>
              <a:rPr lang="nl-NL" dirty="0" err="1" smtClean="0"/>
              <a:t>their</a:t>
            </a:r>
            <a:r>
              <a:rPr lang="nl-NL" dirty="0" smtClean="0"/>
              <a:t> </a:t>
            </a:r>
            <a:r>
              <a:rPr lang="nl-NL" dirty="0" err="1" smtClean="0"/>
              <a:t>needs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Know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they</a:t>
            </a:r>
            <a:r>
              <a:rPr lang="nl-NL" dirty="0" smtClean="0"/>
              <a:t> want!</a:t>
            </a:r>
          </a:p>
          <a:p>
            <a:endParaRPr lang="nl-NL" dirty="0" smtClean="0"/>
          </a:p>
          <a:p>
            <a:r>
              <a:rPr lang="nl-NL" dirty="0" err="1" smtClean="0"/>
              <a:t>Know</a:t>
            </a:r>
            <a:r>
              <a:rPr lang="nl-NL" dirty="0" smtClean="0"/>
              <a:t> </a:t>
            </a:r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they</a:t>
            </a:r>
            <a:r>
              <a:rPr lang="nl-NL" dirty="0" smtClean="0"/>
              <a:t> wil change as a </a:t>
            </a:r>
            <a:r>
              <a:rPr lang="nl-NL" dirty="0" err="1" smtClean="0"/>
              <a:t>result</a:t>
            </a:r>
            <a:r>
              <a:rPr lang="nl-NL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50985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a hva standaard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 hva standaard.thmx</Template>
  <TotalTime>10783</TotalTime>
  <Words>433</Words>
  <Application>Microsoft Macintosh PowerPoint</Application>
  <PresentationFormat>Diavoorstelling (4:3)</PresentationFormat>
  <Paragraphs>131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thema hva standaard</vt:lpstr>
      <vt:lpstr>How to give a powerfull pitch?</vt:lpstr>
      <vt:lpstr>Why prepare a pitch?</vt:lpstr>
      <vt:lpstr>What is a pitch?</vt:lpstr>
      <vt:lpstr>What is your story?</vt:lpstr>
      <vt:lpstr>4 important aspects of a pitch</vt:lpstr>
      <vt:lpstr>Get specific! </vt:lpstr>
      <vt:lpstr>How big do you want to grow?</vt:lpstr>
      <vt:lpstr>Who can help to realize your goal? </vt:lpstr>
      <vt:lpstr>Start with their perspective</vt:lpstr>
      <vt:lpstr>The single most important part!</vt:lpstr>
      <vt:lpstr>Test the pitch </vt:lpstr>
      <vt:lpstr>Deliver </vt:lpstr>
    </vt:vector>
  </TitlesOfParts>
  <Company>Hogeschool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Hoofdlijnen aviation academy</dc:title>
  <dc:creator>Geert Boosten</dc:creator>
  <cp:lastModifiedBy>John Verbeek</cp:lastModifiedBy>
  <cp:revision>252</cp:revision>
  <cp:lastPrinted>2016-12-09T07:24:39Z</cp:lastPrinted>
  <dcterms:created xsi:type="dcterms:W3CDTF">2013-03-05T21:09:36Z</dcterms:created>
  <dcterms:modified xsi:type="dcterms:W3CDTF">2017-01-19T10:03:10Z</dcterms:modified>
</cp:coreProperties>
</file>