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8"/>
  </p:notesMasterIdLst>
  <p:handoutMasterIdLst>
    <p:handoutMasterId r:id="rId29"/>
  </p:handoutMasterIdLst>
  <p:sldIdLst>
    <p:sldId id="320" r:id="rId2"/>
    <p:sldId id="340" r:id="rId3"/>
    <p:sldId id="321" r:id="rId4"/>
    <p:sldId id="341" r:id="rId5"/>
    <p:sldId id="322" r:id="rId6"/>
    <p:sldId id="342" r:id="rId7"/>
    <p:sldId id="323" r:id="rId8"/>
    <p:sldId id="324" r:id="rId9"/>
    <p:sldId id="325" r:id="rId10"/>
    <p:sldId id="326" r:id="rId11"/>
    <p:sldId id="327" r:id="rId12"/>
    <p:sldId id="338" r:id="rId13"/>
    <p:sldId id="311" r:id="rId14"/>
    <p:sldId id="330" r:id="rId15"/>
    <p:sldId id="331" r:id="rId16"/>
    <p:sldId id="333" r:id="rId17"/>
    <p:sldId id="332" r:id="rId18"/>
    <p:sldId id="343" r:id="rId19"/>
    <p:sldId id="329" r:id="rId20"/>
    <p:sldId id="337" r:id="rId21"/>
    <p:sldId id="334" r:id="rId22"/>
    <p:sldId id="339" r:id="rId23"/>
    <p:sldId id="328" r:id="rId24"/>
    <p:sldId id="344" r:id="rId25"/>
    <p:sldId id="336" r:id="rId26"/>
    <p:sldId id="335" r:id="rId27"/>
  </p:sldIdLst>
  <p:sldSz cx="9144000" cy="5715000" type="screen16x1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ECF8"/>
    <a:srgbClr val="19AEE9"/>
    <a:srgbClr val="FFFFFF"/>
    <a:srgbClr val="ED791A"/>
    <a:srgbClr val="118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766" autoAdjust="0"/>
    <p:restoredTop sz="75542" autoAdjust="0"/>
  </p:normalViewPr>
  <p:slideViewPr>
    <p:cSldViewPr snapToGrid="0" showGuides="1">
      <p:cViewPr>
        <p:scale>
          <a:sx n="110" d="100"/>
          <a:sy n="110" d="100"/>
        </p:scale>
        <p:origin x="-1710" y="-462"/>
      </p:cViewPr>
      <p:guideLst>
        <p:guide orient="horz" pos="812"/>
        <p:guide orient="horz" pos="3171"/>
        <p:guide orient="horz" pos="477"/>
        <p:guide pos="2880"/>
        <p:guide pos="429"/>
        <p:guide pos="5462"/>
      </p:guideLst>
    </p:cSldViewPr>
  </p:slideViewPr>
  <p:outlineViewPr>
    <p:cViewPr>
      <p:scale>
        <a:sx n="33" d="100"/>
        <a:sy n="33" d="100"/>
      </p:scale>
      <p:origin x="0" y="81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5" d="100"/>
          <a:sy n="95" d="100"/>
        </p:scale>
        <p:origin x="-2790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6B062-DAD0-4D82-85D3-1965C1AFF8A2}" type="datetimeFigureOut">
              <a:rPr lang="nl-NL" smtClean="0"/>
              <a:t>1-11-2018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9BBD3-3E96-4EC4-9B83-A9F1B69963DD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3968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6D024-4931-4027-A790-71B163D1AC3F}" type="datetimeFigureOut">
              <a:rPr lang="nl-NL" smtClean="0"/>
              <a:t>1-11-2018</a:t>
            </a:fld>
            <a:endParaRPr lang="nl-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78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A0DF2-1824-4575-A17A-F4134FACA6EE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18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258008" y="3430290"/>
            <a:ext cx="6412917" cy="457469"/>
          </a:xfrm>
        </p:spPr>
        <p:txBody>
          <a:bodyPr wrap="square" anchor="b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>
                <a:latin typeface="+mn-lt"/>
              </a:defRPr>
            </a:lvl1pPr>
          </a:lstStyle>
          <a:p>
            <a:pPr lvl="0"/>
            <a:r>
              <a:rPr lang="nl-NL" noProof="0" dirty="0" smtClean="0"/>
              <a:t>Click to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Overall </a:t>
            </a:r>
            <a:r>
              <a:rPr lang="nl-NL" noProof="0" dirty="0" err="1" smtClean="0"/>
              <a:t>title</a:t>
            </a:r>
            <a:endParaRPr lang="nl-NL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313543" y="4223310"/>
            <a:ext cx="7357382" cy="307777"/>
          </a:xfrm>
        </p:spPr>
        <p:txBody>
          <a:bodyPr wrap="square">
            <a:spAutoFit/>
          </a:bodyPr>
          <a:lstStyle>
            <a:lvl1pPr marL="0" indent="0" algn="r">
              <a:buNone/>
              <a:defRPr sz="1400" b="0" baseline="0"/>
            </a:lvl1pPr>
          </a:lstStyle>
          <a:p>
            <a:pPr lvl="0"/>
            <a:r>
              <a:rPr lang="en-US" dirty="0" smtClean="0"/>
              <a:t>Click to edit Presentation title</a:t>
            </a:r>
            <a:r>
              <a:rPr lang="az-Cyrl-AZ" dirty="0" smtClean="0"/>
              <a:t> І </a:t>
            </a:r>
            <a:r>
              <a:rPr lang="en-US" dirty="0" smtClean="0"/>
              <a:t>Name author, date</a:t>
            </a:r>
            <a:endParaRPr lang="nl-NL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1800"/>
            <a:ext cx="5451469" cy="5716800"/>
            <a:chOff x="3675007" y="1800"/>
            <a:chExt cx="5451469" cy="5716800"/>
          </a:xfrm>
        </p:grpSpPr>
        <p:sp>
          <p:nvSpPr>
            <p:cNvPr id="25" name="Freeform 24"/>
            <p:cNvSpPr>
              <a:spLocks noChangeAspect="1"/>
            </p:cNvSpPr>
            <p:nvPr userDrawn="1"/>
          </p:nvSpPr>
          <p:spPr bwMode="auto">
            <a:xfrm>
              <a:off x="3675007" y="1800"/>
              <a:ext cx="5451469" cy="5716800"/>
            </a:xfrm>
            <a:custGeom>
              <a:avLst/>
              <a:gdLst/>
              <a:ahLst/>
              <a:cxnLst/>
              <a:rect l="l" t="t" r="r" b="b"/>
              <a:pathLst>
                <a:path w="5451469" h="5716800">
                  <a:moveTo>
                    <a:pt x="3592323" y="0"/>
                  </a:moveTo>
                  <a:cubicBezTo>
                    <a:pt x="3703337" y="0"/>
                    <a:pt x="4091844" y="0"/>
                    <a:pt x="5451469" y="0"/>
                  </a:cubicBezTo>
                  <a:cubicBezTo>
                    <a:pt x="4044742" y="893692"/>
                    <a:pt x="3030859" y="2371609"/>
                    <a:pt x="3030859" y="3861096"/>
                  </a:cubicBezTo>
                  <a:cubicBezTo>
                    <a:pt x="3032327" y="4216660"/>
                    <a:pt x="3073304" y="4545354"/>
                    <a:pt x="3156922" y="4855770"/>
                  </a:cubicBezTo>
                  <a:cubicBezTo>
                    <a:pt x="2702374" y="4212189"/>
                    <a:pt x="2487430" y="3537377"/>
                    <a:pt x="2485437" y="2719531"/>
                  </a:cubicBezTo>
                  <a:cubicBezTo>
                    <a:pt x="2485437" y="1698260"/>
                    <a:pt x="2898713" y="757997"/>
                    <a:pt x="3592323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3547911" y="0"/>
                  </a:cubicBezTo>
                  <a:cubicBezTo>
                    <a:pt x="2519585" y="1020949"/>
                    <a:pt x="1898545" y="2371609"/>
                    <a:pt x="1901434" y="3774330"/>
                  </a:cubicBezTo>
                  <a:cubicBezTo>
                    <a:pt x="1901434" y="4508950"/>
                    <a:pt x="2005422" y="5084499"/>
                    <a:pt x="2380934" y="5715000"/>
                  </a:cubicBezTo>
                  <a:cubicBezTo>
                    <a:pt x="3519025" y="5715000"/>
                    <a:pt x="3519025" y="5715000"/>
                    <a:pt x="3519025" y="5715000"/>
                  </a:cubicBezTo>
                  <a:cubicBezTo>
                    <a:pt x="3357016" y="5440374"/>
                    <a:pt x="3236957" y="5156648"/>
                    <a:pt x="3156922" y="4855770"/>
                  </a:cubicBezTo>
                  <a:cubicBezTo>
                    <a:pt x="3361447" y="5145750"/>
                    <a:pt x="3614675" y="5429322"/>
                    <a:pt x="3918898" y="5716800"/>
                  </a:cubicBezTo>
                  <a:cubicBezTo>
                    <a:pt x="3918898" y="5716800"/>
                    <a:pt x="3918898" y="5716800"/>
                    <a:pt x="0" y="5716800"/>
                  </a:cubicBezTo>
                  <a:cubicBezTo>
                    <a:pt x="0" y="5716800"/>
                    <a:pt x="0" y="5716800"/>
                    <a:pt x="0" y="0"/>
                  </a:cubicBezTo>
                  <a:close/>
                </a:path>
              </a:pathLst>
            </a:custGeom>
            <a:solidFill>
              <a:srgbClr val="ECF7FE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>
              <a:spLocks noChangeAspect="1"/>
            </p:cNvSpPr>
            <p:nvPr userDrawn="1"/>
          </p:nvSpPr>
          <p:spPr bwMode="auto">
            <a:xfrm>
              <a:off x="5576555" y="1800"/>
              <a:ext cx="1690900" cy="5715000"/>
            </a:xfrm>
            <a:custGeom>
              <a:avLst/>
              <a:gdLst/>
              <a:ahLst/>
              <a:cxnLst/>
              <a:rect l="l" t="t" r="r" b="b"/>
              <a:pathLst>
                <a:path w="1690900" h="5715000">
                  <a:moveTo>
                    <a:pt x="1646488" y="0"/>
                  </a:moveTo>
                  <a:lnTo>
                    <a:pt x="1650206" y="0"/>
                  </a:lnTo>
                  <a:lnTo>
                    <a:pt x="1659036" y="0"/>
                  </a:lnTo>
                  <a:lnTo>
                    <a:pt x="1676231" y="0"/>
                  </a:lnTo>
                  <a:lnTo>
                    <a:pt x="1690900" y="0"/>
                  </a:lnTo>
                  <a:cubicBezTo>
                    <a:pt x="997290" y="757997"/>
                    <a:pt x="584014" y="1698260"/>
                    <a:pt x="584014" y="2719531"/>
                  </a:cubicBezTo>
                  <a:cubicBezTo>
                    <a:pt x="586007" y="3537378"/>
                    <a:pt x="800951" y="4212189"/>
                    <a:pt x="1255499" y="4855770"/>
                  </a:cubicBezTo>
                  <a:cubicBezTo>
                    <a:pt x="1335534" y="5156648"/>
                    <a:pt x="1455593" y="5440374"/>
                    <a:pt x="1617602" y="5715000"/>
                  </a:cubicBezTo>
                  <a:cubicBezTo>
                    <a:pt x="1617602" y="5715000"/>
                    <a:pt x="1617602" y="5715000"/>
                    <a:pt x="479511" y="5715000"/>
                  </a:cubicBezTo>
                  <a:cubicBezTo>
                    <a:pt x="103999" y="5084499"/>
                    <a:pt x="11" y="4508950"/>
                    <a:pt x="11" y="3774330"/>
                  </a:cubicBezTo>
                  <a:cubicBezTo>
                    <a:pt x="-2878" y="2371609"/>
                    <a:pt x="618162" y="1020949"/>
                    <a:pt x="1646488" y="0"/>
                  </a:cubicBezTo>
                  <a:close/>
                </a:path>
              </a:pathLst>
            </a:custGeom>
            <a:solidFill>
              <a:srgbClr val="CEEAF9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562414" y="1483018"/>
            <a:ext cx="8006417" cy="2098800"/>
            <a:chOff x="562414" y="1483018"/>
            <a:chExt cx="8006417" cy="2098800"/>
          </a:xfrm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2380857" y="2451099"/>
              <a:ext cx="6187974" cy="289650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900081" y="2206368"/>
              <a:ext cx="887537" cy="486364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205220" y="1992616"/>
              <a:ext cx="926260" cy="1251536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516555" y="1483018"/>
              <a:ext cx="435250" cy="340765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1522750" y="1692123"/>
              <a:ext cx="60409" cy="102229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715759" y="3155862"/>
              <a:ext cx="539027" cy="425956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562414" y="1737042"/>
              <a:ext cx="924711" cy="1253085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85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2369217"/>
            <a:ext cx="7777162" cy="523220"/>
          </a:xfrm>
        </p:spPr>
        <p:txBody>
          <a:bodyPr wrap="square" anchor="t">
            <a:spAutoFit/>
          </a:bodyPr>
          <a:lstStyle>
            <a:lvl1pPr algn="ctr">
              <a:defRPr sz="2800" b="0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2894400"/>
            <a:ext cx="7772400" cy="778016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46527" y="142518"/>
            <a:ext cx="2376399" cy="622949"/>
            <a:chOff x="611560" y="469107"/>
            <a:chExt cx="8205788" cy="2151061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475285" y="1461294"/>
              <a:ext cx="6342063" cy="296862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51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87" y="1619503"/>
            <a:ext cx="7989363" cy="361607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61876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dark blue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81038" y="2369217"/>
            <a:ext cx="7777162" cy="523220"/>
          </a:xfrm>
        </p:spPr>
        <p:txBody>
          <a:bodyPr wrap="square" anchor="t">
            <a:spAutoFit/>
          </a:bodyPr>
          <a:lstStyle>
            <a:lvl1pPr algn="ctr">
              <a:defRPr sz="28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81038" y="2894400"/>
            <a:ext cx="7772400" cy="778016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46527" y="142518"/>
            <a:ext cx="2376399" cy="622949"/>
            <a:chOff x="611560" y="469107"/>
            <a:chExt cx="8205788" cy="2151061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475285" y="1461294"/>
              <a:ext cx="6342063" cy="296862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Straight Connector 15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082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dark blue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76787" y="660865"/>
            <a:ext cx="8094138" cy="4616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76787" y="1619503"/>
            <a:ext cx="7989363" cy="36160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grpSp>
        <p:nvGrpSpPr>
          <p:cNvPr id="7" name="Group 6"/>
          <p:cNvGrpSpPr/>
          <p:nvPr userDrawn="1"/>
        </p:nvGrpSpPr>
        <p:grpSpPr bwMode="gray">
          <a:xfrm>
            <a:off x="146527" y="142518"/>
            <a:ext cx="465717" cy="622949"/>
            <a:chOff x="146527" y="142518"/>
            <a:chExt cx="465717" cy="622949"/>
          </a:xfrm>
        </p:grpSpPr>
        <p:sp>
          <p:nvSpPr>
            <p:cNvPr id="8" name="Freeform 6"/>
            <p:cNvSpPr>
              <a:spLocks noEditPoints="1"/>
            </p:cNvSpPr>
            <p:nvPr/>
          </p:nvSpPr>
          <p:spPr bwMode="gray">
            <a:xfrm>
              <a:off x="246750" y="357217"/>
              <a:ext cx="263431" cy="144359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gray">
            <a:xfrm>
              <a:off x="337319" y="293773"/>
              <a:ext cx="274925" cy="371471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gray">
            <a:xfrm>
              <a:off x="429727" y="142518"/>
              <a:ext cx="129187" cy="101143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431566" y="204583"/>
              <a:ext cx="17930" cy="30343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192041" y="639038"/>
              <a:ext cx="159990" cy="126429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146527" y="217915"/>
              <a:ext cx="274465" cy="371931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14" name="Straight Connector 13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715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6 Pictures dark blue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76787" y="660865"/>
            <a:ext cx="8094138" cy="4616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681054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3433989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 bwMode="gray">
          <a:xfrm>
            <a:off x="681692" y="3266363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6" hasCustomPrompt="1"/>
          </p:nvPr>
        </p:nvSpPr>
        <p:spPr bwMode="gray">
          <a:xfrm>
            <a:off x="681038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7" hasCustomPrompt="1"/>
          </p:nvPr>
        </p:nvSpPr>
        <p:spPr bwMode="gray">
          <a:xfrm>
            <a:off x="3433989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8" hasCustomPrompt="1"/>
          </p:nvPr>
        </p:nvSpPr>
        <p:spPr bwMode="gray">
          <a:xfrm>
            <a:off x="681692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9" hasCustomPrompt="1"/>
          </p:nvPr>
        </p:nvSpPr>
        <p:spPr bwMode="gray">
          <a:xfrm>
            <a:off x="3434308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idx="20"/>
          </p:nvPr>
        </p:nvSpPr>
        <p:spPr bwMode="gray">
          <a:xfrm>
            <a:off x="3434308" y="3266363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21"/>
          </p:nvPr>
        </p:nvSpPr>
        <p:spPr bwMode="gray">
          <a:xfrm>
            <a:off x="6186925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22"/>
          </p:nvPr>
        </p:nvSpPr>
        <p:spPr bwMode="gray">
          <a:xfrm>
            <a:off x="6186925" y="3266363"/>
            <a:ext cx="2484000" cy="1574187"/>
          </a:xfrm>
          <a:custGeom>
            <a:avLst/>
            <a:gdLst>
              <a:gd name="connsiteX0" fmla="*/ 262370 w 2484000"/>
              <a:gd name="connsiteY0" fmla="*/ 0 h 1574187"/>
              <a:gd name="connsiteX1" fmla="*/ 2484000 w 2484000"/>
              <a:gd name="connsiteY1" fmla="*/ 0 h 1574187"/>
              <a:gd name="connsiteX2" fmla="*/ 2484000 w 2484000"/>
              <a:gd name="connsiteY2" fmla="*/ 0 h 1574187"/>
              <a:gd name="connsiteX3" fmla="*/ 2484000 w 2484000"/>
              <a:gd name="connsiteY3" fmla="*/ 1311817 h 1574187"/>
              <a:gd name="connsiteX4" fmla="*/ 2221630 w 2484000"/>
              <a:gd name="connsiteY4" fmla="*/ 1574187 h 1574187"/>
              <a:gd name="connsiteX5" fmla="*/ 0 w 2484000"/>
              <a:gd name="connsiteY5" fmla="*/ 1574187 h 1574187"/>
              <a:gd name="connsiteX6" fmla="*/ 0 w 2484000"/>
              <a:gd name="connsiteY6" fmla="*/ 1574187 h 1574187"/>
              <a:gd name="connsiteX7" fmla="*/ 0 w 2484000"/>
              <a:gd name="connsiteY7" fmla="*/ 262370 h 1574187"/>
              <a:gd name="connsiteX8" fmla="*/ 262370 w 2484000"/>
              <a:gd name="connsiteY8" fmla="*/ 0 h 1574187"/>
              <a:gd name="connsiteX0" fmla="*/ 64513 w 2548080"/>
              <a:gd name="connsiteY0" fmla="*/ 0 h 1574187"/>
              <a:gd name="connsiteX1" fmla="*/ 2548080 w 2548080"/>
              <a:gd name="connsiteY1" fmla="*/ 0 h 1574187"/>
              <a:gd name="connsiteX2" fmla="*/ 2548080 w 2548080"/>
              <a:gd name="connsiteY2" fmla="*/ 0 h 1574187"/>
              <a:gd name="connsiteX3" fmla="*/ 2548080 w 2548080"/>
              <a:gd name="connsiteY3" fmla="*/ 1311817 h 1574187"/>
              <a:gd name="connsiteX4" fmla="*/ 2285710 w 2548080"/>
              <a:gd name="connsiteY4" fmla="*/ 1574187 h 1574187"/>
              <a:gd name="connsiteX5" fmla="*/ 64080 w 2548080"/>
              <a:gd name="connsiteY5" fmla="*/ 1574187 h 1574187"/>
              <a:gd name="connsiteX6" fmla="*/ 64080 w 2548080"/>
              <a:gd name="connsiteY6" fmla="*/ 1574187 h 1574187"/>
              <a:gd name="connsiteX7" fmla="*/ 64080 w 2548080"/>
              <a:gd name="connsiteY7" fmla="*/ 262370 h 1574187"/>
              <a:gd name="connsiteX8" fmla="*/ 64513 w 2548080"/>
              <a:gd name="connsiteY8" fmla="*/ 0 h 1574187"/>
              <a:gd name="connsiteX0" fmla="*/ 433 w 2484000"/>
              <a:gd name="connsiteY0" fmla="*/ 0 h 1574187"/>
              <a:gd name="connsiteX1" fmla="*/ 2484000 w 2484000"/>
              <a:gd name="connsiteY1" fmla="*/ 0 h 1574187"/>
              <a:gd name="connsiteX2" fmla="*/ 2484000 w 2484000"/>
              <a:gd name="connsiteY2" fmla="*/ 0 h 1574187"/>
              <a:gd name="connsiteX3" fmla="*/ 2484000 w 2484000"/>
              <a:gd name="connsiteY3" fmla="*/ 1311817 h 1574187"/>
              <a:gd name="connsiteX4" fmla="*/ 2221630 w 2484000"/>
              <a:gd name="connsiteY4" fmla="*/ 1574187 h 1574187"/>
              <a:gd name="connsiteX5" fmla="*/ 0 w 2484000"/>
              <a:gd name="connsiteY5" fmla="*/ 1574187 h 1574187"/>
              <a:gd name="connsiteX6" fmla="*/ 0 w 2484000"/>
              <a:gd name="connsiteY6" fmla="*/ 1574187 h 1574187"/>
              <a:gd name="connsiteX7" fmla="*/ 0 w 2484000"/>
              <a:gd name="connsiteY7" fmla="*/ 262370 h 1574187"/>
              <a:gd name="connsiteX8" fmla="*/ 433 w 2484000"/>
              <a:gd name="connsiteY8" fmla="*/ 0 h 157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4000" h="1574187">
                <a:moveTo>
                  <a:pt x="433" y="0"/>
                </a:moveTo>
                <a:lnTo>
                  <a:pt x="2484000" y="0"/>
                </a:lnTo>
                <a:lnTo>
                  <a:pt x="2484000" y="0"/>
                </a:lnTo>
                <a:lnTo>
                  <a:pt x="2484000" y="1311817"/>
                </a:lnTo>
                <a:cubicBezTo>
                  <a:pt x="2484000" y="1456720"/>
                  <a:pt x="2366533" y="1574187"/>
                  <a:pt x="2221630" y="1574187"/>
                </a:cubicBezTo>
                <a:lnTo>
                  <a:pt x="0" y="1574187"/>
                </a:lnTo>
                <a:lnTo>
                  <a:pt x="0" y="1574187"/>
                </a:lnTo>
                <a:lnTo>
                  <a:pt x="0" y="262370"/>
                </a:lnTo>
                <a:cubicBezTo>
                  <a:pt x="0" y="117467"/>
                  <a:pt x="216" y="131185"/>
                  <a:pt x="43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23" hasCustomPrompt="1"/>
          </p:nvPr>
        </p:nvSpPr>
        <p:spPr bwMode="gray">
          <a:xfrm>
            <a:off x="6186925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 bwMode="gray">
          <a:xfrm>
            <a:off x="6186925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cxnSp>
        <p:nvCxnSpPr>
          <p:cNvPr id="17" name="Straight Connector 16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 bwMode="gray">
          <a:xfrm>
            <a:off x="146527" y="142518"/>
            <a:ext cx="465717" cy="622949"/>
            <a:chOff x="146527" y="142518"/>
            <a:chExt cx="465717" cy="622949"/>
          </a:xfrm>
        </p:grpSpPr>
        <p:sp>
          <p:nvSpPr>
            <p:cNvPr id="24" name="Freeform 6"/>
            <p:cNvSpPr>
              <a:spLocks noEditPoints="1"/>
            </p:cNvSpPr>
            <p:nvPr/>
          </p:nvSpPr>
          <p:spPr bwMode="gray">
            <a:xfrm>
              <a:off x="246750" y="357217"/>
              <a:ext cx="263431" cy="144359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gray">
            <a:xfrm>
              <a:off x="337319" y="293773"/>
              <a:ext cx="274925" cy="371471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gray">
            <a:xfrm>
              <a:off x="429727" y="142518"/>
              <a:ext cx="129187" cy="101143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gray">
            <a:xfrm>
              <a:off x="431566" y="204583"/>
              <a:ext cx="17930" cy="30343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gray">
            <a:xfrm>
              <a:off x="192041" y="639038"/>
              <a:ext cx="159990" cy="126429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gray">
            <a:xfrm>
              <a:off x="146527" y="217915"/>
              <a:ext cx="274465" cy="371931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970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 wrap="square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787" y="1619503"/>
            <a:ext cx="3914775" cy="36160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49" y="1619503"/>
            <a:ext cx="3914775" cy="36160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81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787" y="1452061"/>
            <a:ext cx="3914538" cy="533135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787" y="1949196"/>
            <a:ext cx="3914538" cy="328637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6387" y="1452061"/>
            <a:ext cx="3914538" cy="533135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6387" y="1949196"/>
            <a:ext cx="3914538" cy="328637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54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681053" y="1289050"/>
            <a:ext cx="7989871" cy="27051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678656" y="3990975"/>
            <a:ext cx="7992269" cy="1053646"/>
          </a:xfrm>
          <a:custGeom>
            <a:avLst/>
            <a:gdLst>
              <a:gd name="connsiteX0" fmla="*/ 266548 w 7989886"/>
              <a:gd name="connsiteY0" fmla="*/ 0 h 1103992"/>
              <a:gd name="connsiteX1" fmla="*/ 7989886 w 7989886"/>
              <a:gd name="connsiteY1" fmla="*/ 0 h 1103992"/>
              <a:gd name="connsiteX2" fmla="*/ 7989886 w 7989886"/>
              <a:gd name="connsiteY2" fmla="*/ 0 h 1103992"/>
              <a:gd name="connsiteX3" fmla="*/ 7989886 w 7989886"/>
              <a:gd name="connsiteY3" fmla="*/ 837444 h 1103992"/>
              <a:gd name="connsiteX4" fmla="*/ 7723338 w 7989886"/>
              <a:gd name="connsiteY4" fmla="*/ 1103992 h 1103992"/>
              <a:gd name="connsiteX5" fmla="*/ 0 w 7989886"/>
              <a:gd name="connsiteY5" fmla="*/ 1103992 h 1103992"/>
              <a:gd name="connsiteX6" fmla="*/ 0 w 7989886"/>
              <a:gd name="connsiteY6" fmla="*/ 1103992 h 1103992"/>
              <a:gd name="connsiteX7" fmla="*/ 0 w 7989886"/>
              <a:gd name="connsiteY7" fmla="*/ 266548 h 1103992"/>
              <a:gd name="connsiteX8" fmla="*/ 266548 w 7989886"/>
              <a:gd name="connsiteY8" fmla="*/ 0 h 1103992"/>
              <a:gd name="connsiteX0" fmla="*/ 65387 w 8055425"/>
              <a:gd name="connsiteY0" fmla="*/ 0 h 1103992"/>
              <a:gd name="connsiteX1" fmla="*/ 8055425 w 8055425"/>
              <a:gd name="connsiteY1" fmla="*/ 0 h 1103992"/>
              <a:gd name="connsiteX2" fmla="*/ 8055425 w 8055425"/>
              <a:gd name="connsiteY2" fmla="*/ 0 h 1103992"/>
              <a:gd name="connsiteX3" fmla="*/ 8055425 w 8055425"/>
              <a:gd name="connsiteY3" fmla="*/ 837444 h 1103992"/>
              <a:gd name="connsiteX4" fmla="*/ 7788877 w 8055425"/>
              <a:gd name="connsiteY4" fmla="*/ 1103992 h 1103992"/>
              <a:gd name="connsiteX5" fmla="*/ 65539 w 8055425"/>
              <a:gd name="connsiteY5" fmla="*/ 1103992 h 1103992"/>
              <a:gd name="connsiteX6" fmla="*/ 65539 w 8055425"/>
              <a:gd name="connsiteY6" fmla="*/ 1103992 h 1103992"/>
              <a:gd name="connsiteX7" fmla="*/ 65539 w 8055425"/>
              <a:gd name="connsiteY7" fmla="*/ 266548 h 1103992"/>
              <a:gd name="connsiteX8" fmla="*/ 65387 w 8055425"/>
              <a:gd name="connsiteY8" fmla="*/ 0 h 1103992"/>
              <a:gd name="connsiteX0" fmla="*/ 0 w 7990038"/>
              <a:gd name="connsiteY0" fmla="*/ 0 h 1103992"/>
              <a:gd name="connsiteX1" fmla="*/ 7990038 w 7990038"/>
              <a:gd name="connsiteY1" fmla="*/ 0 h 1103992"/>
              <a:gd name="connsiteX2" fmla="*/ 7990038 w 7990038"/>
              <a:gd name="connsiteY2" fmla="*/ 0 h 1103992"/>
              <a:gd name="connsiteX3" fmla="*/ 7990038 w 7990038"/>
              <a:gd name="connsiteY3" fmla="*/ 837444 h 1103992"/>
              <a:gd name="connsiteX4" fmla="*/ 7723490 w 7990038"/>
              <a:gd name="connsiteY4" fmla="*/ 1103992 h 1103992"/>
              <a:gd name="connsiteX5" fmla="*/ 152 w 7990038"/>
              <a:gd name="connsiteY5" fmla="*/ 1103992 h 1103992"/>
              <a:gd name="connsiteX6" fmla="*/ 152 w 7990038"/>
              <a:gd name="connsiteY6" fmla="*/ 1103992 h 1103992"/>
              <a:gd name="connsiteX7" fmla="*/ 152 w 7990038"/>
              <a:gd name="connsiteY7" fmla="*/ 266548 h 1103992"/>
              <a:gd name="connsiteX8" fmla="*/ 0 w 7990038"/>
              <a:gd name="connsiteY8" fmla="*/ 0 h 1103992"/>
              <a:gd name="connsiteX0" fmla="*/ 0 w 7990038"/>
              <a:gd name="connsiteY0" fmla="*/ 0 h 1103992"/>
              <a:gd name="connsiteX1" fmla="*/ 7990038 w 7990038"/>
              <a:gd name="connsiteY1" fmla="*/ 0 h 1103992"/>
              <a:gd name="connsiteX2" fmla="*/ 7990038 w 7990038"/>
              <a:gd name="connsiteY2" fmla="*/ 0 h 1103992"/>
              <a:gd name="connsiteX3" fmla="*/ 7990038 w 7990038"/>
              <a:gd name="connsiteY3" fmla="*/ 837444 h 1103992"/>
              <a:gd name="connsiteX4" fmla="*/ 7723490 w 7990038"/>
              <a:gd name="connsiteY4" fmla="*/ 1103992 h 1103992"/>
              <a:gd name="connsiteX5" fmla="*/ 152 w 7990038"/>
              <a:gd name="connsiteY5" fmla="*/ 1103992 h 1103992"/>
              <a:gd name="connsiteX6" fmla="*/ 152 w 7990038"/>
              <a:gd name="connsiteY6" fmla="*/ 1103992 h 1103992"/>
              <a:gd name="connsiteX7" fmla="*/ 0 w 7990038"/>
              <a:gd name="connsiteY7" fmla="*/ 0 h 1103992"/>
              <a:gd name="connsiteX0" fmla="*/ 0 w 7990038"/>
              <a:gd name="connsiteY0" fmla="*/ 0 h 1103992"/>
              <a:gd name="connsiteX1" fmla="*/ 7990038 w 7990038"/>
              <a:gd name="connsiteY1" fmla="*/ 0 h 1103992"/>
              <a:gd name="connsiteX2" fmla="*/ 7990038 w 7990038"/>
              <a:gd name="connsiteY2" fmla="*/ 0 h 1103992"/>
              <a:gd name="connsiteX3" fmla="*/ 7989244 w 7990038"/>
              <a:gd name="connsiteY3" fmla="*/ 50346 h 1103992"/>
              <a:gd name="connsiteX4" fmla="*/ 7990038 w 7990038"/>
              <a:gd name="connsiteY4" fmla="*/ 837444 h 1103992"/>
              <a:gd name="connsiteX5" fmla="*/ 7723490 w 7990038"/>
              <a:gd name="connsiteY5" fmla="*/ 1103992 h 1103992"/>
              <a:gd name="connsiteX6" fmla="*/ 152 w 7990038"/>
              <a:gd name="connsiteY6" fmla="*/ 1103992 h 1103992"/>
              <a:gd name="connsiteX7" fmla="*/ 152 w 7990038"/>
              <a:gd name="connsiteY7" fmla="*/ 1103992 h 1103992"/>
              <a:gd name="connsiteX8" fmla="*/ 0 w 7990038"/>
              <a:gd name="connsiteY8" fmla="*/ 0 h 1103992"/>
              <a:gd name="connsiteX0" fmla="*/ 592604 w 8582642"/>
              <a:gd name="connsiteY0" fmla="*/ 44448 h 1148440"/>
              <a:gd name="connsiteX1" fmla="*/ 8582642 w 8582642"/>
              <a:gd name="connsiteY1" fmla="*/ 44448 h 1148440"/>
              <a:gd name="connsiteX2" fmla="*/ 8582642 w 8582642"/>
              <a:gd name="connsiteY2" fmla="*/ 44448 h 1148440"/>
              <a:gd name="connsiteX3" fmla="*/ 8581848 w 8582642"/>
              <a:gd name="connsiteY3" fmla="*/ 94794 h 1148440"/>
              <a:gd name="connsiteX4" fmla="*/ 8582642 w 8582642"/>
              <a:gd name="connsiteY4" fmla="*/ 881892 h 1148440"/>
              <a:gd name="connsiteX5" fmla="*/ 8316094 w 8582642"/>
              <a:gd name="connsiteY5" fmla="*/ 1148440 h 1148440"/>
              <a:gd name="connsiteX6" fmla="*/ 592756 w 8582642"/>
              <a:gd name="connsiteY6" fmla="*/ 1148440 h 1148440"/>
              <a:gd name="connsiteX7" fmla="*/ 592756 w 8582642"/>
              <a:gd name="connsiteY7" fmla="*/ 1148440 h 1148440"/>
              <a:gd name="connsiteX8" fmla="*/ 590373 w 8582642"/>
              <a:gd name="connsiteY8" fmla="*/ 94794 h 1148440"/>
              <a:gd name="connsiteX9" fmla="*/ 592604 w 8582642"/>
              <a:gd name="connsiteY9" fmla="*/ 44448 h 1148440"/>
              <a:gd name="connsiteX0" fmla="*/ 592604 w 8582642"/>
              <a:gd name="connsiteY0" fmla="*/ 44448 h 1148440"/>
              <a:gd name="connsiteX1" fmla="*/ 8582642 w 8582642"/>
              <a:gd name="connsiteY1" fmla="*/ 44448 h 1148440"/>
              <a:gd name="connsiteX2" fmla="*/ 8582642 w 8582642"/>
              <a:gd name="connsiteY2" fmla="*/ 44448 h 1148440"/>
              <a:gd name="connsiteX3" fmla="*/ 8581848 w 8582642"/>
              <a:gd name="connsiteY3" fmla="*/ 94794 h 1148440"/>
              <a:gd name="connsiteX4" fmla="*/ 8582642 w 8582642"/>
              <a:gd name="connsiteY4" fmla="*/ 881892 h 1148440"/>
              <a:gd name="connsiteX5" fmla="*/ 8316094 w 8582642"/>
              <a:gd name="connsiteY5" fmla="*/ 1148440 h 1148440"/>
              <a:gd name="connsiteX6" fmla="*/ 592756 w 8582642"/>
              <a:gd name="connsiteY6" fmla="*/ 1148440 h 1148440"/>
              <a:gd name="connsiteX7" fmla="*/ 592756 w 8582642"/>
              <a:gd name="connsiteY7" fmla="*/ 1148440 h 1148440"/>
              <a:gd name="connsiteX8" fmla="*/ 590373 w 8582642"/>
              <a:gd name="connsiteY8" fmla="*/ 94794 h 1148440"/>
              <a:gd name="connsiteX9" fmla="*/ 592604 w 8582642"/>
              <a:gd name="connsiteY9" fmla="*/ 44448 h 1148440"/>
              <a:gd name="connsiteX0" fmla="*/ 0 w 7992269"/>
              <a:gd name="connsiteY0" fmla="*/ 94794 h 1148440"/>
              <a:gd name="connsiteX1" fmla="*/ 7992269 w 7992269"/>
              <a:gd name="connsiteY1" fmla="*/ 44448 h 1148440"/>
              <a:gd name="connsiteX2" fmla="*/ 7992269 w 7992269"/>
              <a:gd name="connsiteY2" fmla="*/ 44448 h 1148440"/>
              <a:gd name="connsiteX3" fmla="*/ 7991475 w 7992269"/>
              <a:gd name="connsiteY3" fmla="*/ 94794 h 1148440"/>
              <a:gd name="connsiteX4" fmla="*/ 7992269 w 7992269"/>
              <a:gd name="connsiteY4" fmla="*/ 881892 h 1148440"/>
              <a:gd name="connsiteX5" fmla="*/ 7725721 w 7992269"/>
              <a:gd name="connsiteY5" fmla="*/ 1148440 h 1148440"/>
              <a:gd name="connsiteX6" fmla="*/ 2383 w 7992269"/>
              <a:gd name="connsiteY6" fmla="*/ 1148440 h 1148440"/>
              <a:gd name="connsiteX7" fmla="*/ 2383 w 7992269"/>
              <a:gd name="connsiteY7" fmla="*/ 1148440 h 1148440"/>
              <a:gd name="connsiteX8" fmla="*/ 0 w 7992269"/>
              <a:gd name="connsiteY8" fmla="*/ 94794 h 1148440"/>
              <a:gd name="connsiteX0" fmla="*/ 0 w 7992269"/>
              <a:gd name="connsiteY0" fmla="*/ 94794 h 1148440"/>
              <a:gd name="connsiteX1" fmla="*/ 7992269 w 7992269"/>
              <a:gd name="connsiteY1" fmla="*/ 44448 h 1148440"/>
              <a:gd name="connsiteX2" fmla="*/ 7991475 w 7992269"/>
              <a:gd name="connsiteY2" fmla="*/ 94794 h 1148440"/>
              <a:gd name="connsiteX3" fmla="*/ 7992269 w 7992269"/>
              <a:gd name="connsiteY3" fmla="*/ 881892 h 1148440"/>
              <a:gd name="connsiteX4" fmla="*/ 7725721 w 7992269"/>
              <a:gd name="connsiteY4" fmla="*/ 1148440 h 1148440"/>
              <a:gd name="connsiteX5" fmla="*/ 2383 w 7992269"/>
              <a:gd name="connsiteY5" fmla="*/ 1148440 h 1148440"/>
              <a:gd name="connsiteX6" fmla="*/ 2383 w 7992269"/>
              <a:gd name="connsiteY6" fmla="*/ 1148440 h 1148440"/>
              <a:gd name="connsiteX7" fmla="*/ 0 w 7992269"/>
              <a:gd name="connsiteY7" fmla="*/ 94794 h 1148440"/>
              <a:gd name="connsiteX0" fmla="*/ 0 w 7992269"/>
              <a:gd name="connsiteY0" fmla="*/ 115643 h 1169289"/>
              <a:gd name="connsiteX1" fmla="*/ 7991475 w 7992269"/>
              <a:gd name="connsiteY1" fmla="*/ 115643 h 1169289"/>
              <a:gd name="connsiteX2" fmla="*/ 7992269 w 7992269"/>
              <a:gd name="connsiteY2" fmla="*/ 902741 h 1169289"/>
              <a:gd name="connsiteX3" fmla="*/ 7725721 w 7992269"/>
              <a:gd name="connsiteY3" fmla="*/ 1169289 h 1169289"/>
              <a:gd name="connsiteX4" fmla="*/ 2383 w 7992269"/>
              <a:gd name="connsiteY4" fmla="*/ 1169289 h 1169289"/>
              <a:gd name="connsiteX5" fmla="*/ 2383 w 7992269"/>
              <a:gd name="connsiteY5" fmla="*/ 1169289 h 1169289"/>
              <a:gd name="connsiteX6" fmla="*/ 0 w 7992269"/>
              <a:gd name="connsiteY6" fmla="*/ 115643 h 1169289"/>
              <a:gd name="connsiteX0" fmla="*/ 0 w 7992269"/>
              <a:gd name="connsiteY0" fmla="*/ 115643 h 1169289"/>
              <a:gd name="connsiteX1" fmla="*/ 7991475 w 7992269"/>
              <a:gd name="connsiteY1" fmla="*/ 115643 h 1169289"/>
              <a:gd name="connsiteX2" fmla="*/ 7992269 w 7992269"/>
              <a:gd name="connsiteY2" fmla="*/ 902741 h 1169289"/>
              <a:gd name="connsiteX3" fmla="*/ 7725721 w 7992269"/>
              <a:gd name="connsiteY3" fmla="*/ 1169289 h 1169289"/>
              <a:gd name="connsiteX4" fmla="*/ 2383 w 7992269"/>
              <a:gd name="connsiteY4" fmla="*/ 1169289 h 1169289"/>
              <a:gd name="connsiteX5" fmla="*/ 2383 w 7992269"/>
              <a:gd name="connsiteY5" fmla="*/ 1169289 h 1169289"/>
              <a:gd name="connsiteX6" fmla="*/ 0 w 7992269"/>
              <a:gd name="connsiteY6" fmla="*/ 115643 h 1169289"/>
              <a:gd name="connsiteX0" fmla="*/ 0 w 7992269"/>
              <a:gd name="connsiteY0" fmla="*/ 115643 h 1169289"/>
              <a:gd name="connsiteX1" fmla="*/ 7991475 w 7992269"/>
              <a:gd name="connsiteY1" fmla="*/ 115643 h 1169289"/>
              <a:gd name="connsiteX2" fmla="*/ 7992269 w 7992269"/>
              <a:gd name="connsiteY2" fmla="*/ 902741 h 1169289"/>
              <a:gd name="connsiteX3" fmla="*/ 7725721 w 7992269"/>
              <a:gd name="connsiteY3" fmla="*/ 1169289 h 1169289"/>
              <a:gd name="connsiteX4" fmla="*/ 2383 w 7992269"/>
              <a:gd name="connsiteY4" fmla="*/ 1169289 h 1169289"/>
              <a:gd name="connsiteX5" fmla="*/ 2383 w 7992269"/>
              <a:gd name="connsiteY5" fmla="*/ 1169289 h 1169289"/>
              <a:gd name="connsiteX6" fmla="*/ 0 w 7992269"/>
              <a:gd name="connsiteY6" fmla="*/ 115643 h 1169289"/>
              <a:gd name="connsiteX0" fmla="*/ 0 w 7992269"/>
              <a:gd name="connsiteY0" fmla="*/ 60337 h 1113983"/>
              <a:gd name="connsiteX1" fmla="*/ 7991475 w 7992269"/>
              <a:gd name="connsiteY1" fmla="*/ 60337 h 1113983"/>
              <a:gd name="connsiteX2" fmla="*/ 7992269 w 7992269"/>
              <a:gd name="connsiteY2" fmla="*/ 847435 h 1113983"/>
              <a:gd name="connsiteX3" fmla="*/ 7725721 w 7992269"/>
              <a:gd name="connsiteY3" fmla="*/ 1113983 h 1113983"/>
              <a:gd name="connsiteX4" fmla="*/ 2383 w 7992269"/>
              <a:gd name="connsiteY4" fmla="*/ 1113983 h 1113983"/>
              <a:gd name="connsiteX5" fmla="*/ 2383 w 7992269"/>
              <a:gd name="connsiteY5" fmla="*/ 1113983 h 1113983"/>
              <a:gd name="connsiteX6" fmla="*/ 0 w 7992269"/>
              <a:gd name="connsiteY6" fmla="*/ 60337 h 1113983"/>
              <a:gd name="connsiteX0" fmla="*/ 0 w 7992269"/>
              <a:gd name="connsiteY0" fmla="*/ 0 h 1053646"/>
              <a:gd name="connsiteX1" fmla="*/ 7991475 w 7992269"/>
              <a:gd name="connsiteY1" fmla="*/ 0 h 1053646"/>
              <a:gd name="connsiteX2" fmla="*/ 7992269 w 7992269"/>
              <a:gd name="connsiteY2" fmla="*/ 787098 h 1053646"/>
              <a:gd name="connsiteX3" fmla="*/ 7725721 w 7992269"/>
              <a:gd name="connsiteY3" fmla="*/ 1053646 h 1053646"/>
              <a:gd name="connsiteX4" fmla="*/ 2383 w 7992269"/>
              <a:gd name="connsiteY4" fmla="*/ 1053646 h 1053646"/>
              <a:gd name="connsiteX5" fmla="*/ 2383 w 7992269"/>
              <a:gd name="connsiteY5" fmla="*/ 1053646 h 1053646"/>
              <a:gd name="connsiteX6" fmla="*/ 0 w 7992269"/>
              <a:gd name="connsiteY6" fmla="*/ 0 h 105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92269" h="1053646">
                <a:moveTo>
                  <a:pt x="0" y="0"/>
                </a:moveTo>
                <a:lnTo>
                  <a:pt x="7991475" y="0"/>
                </a:lnTo>
                <a:cubicBezTo>
                  <a:pt x="7991740" y="262366"/>
                  <a:pt x="7992004" y="524732"/>
                  <a:pt x="7992269" y="787098"/>
                </a:cubicBezTo>
                <a:cubicBezTo>
                  <a:pt x="7992269" y="934308"/>
                  <a:pt x="7872931" y="1053646"/>
                  <a:pt x="7725721" y="1053646"/>
                </a:cubicBezTo>
                <a:lnTo>
                  <a:pt x="2383" y="1053646"/>
                </a:lnTo>
                <a:lnTo>
                  <a:pt x="2383" y="1053646"/>
                </a:lnTo>
                <a:cubicBezTo>
                  <a:pt x="1986" y="878038"/>
                  <a:pt x="1191" y="52682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360000" rIns="360000"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539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"/>
          </p:nvPr>
        </p:nvSpPr>
        <p:spPr>
          <a:xfrm>
            <a:off x="0" y="1289050"/>
            <a:ext cx="4561200" cy="374522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20"/>
          </p:nvPr>
        </p:nvSpPr>
        <p:spPr>
          <a:xfrm>
            <a:off x="4584821" y="1289050"/>
            <a:ext cx="4561200" cy="374522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0" y="1289050"/>
            <a:ext cx="2851200" cy="450000"/>
          </a:xfrm>
          <a:custGeom>
            <a:avLst/>
            <a:gdLst>
              <a:gd name="connsiteX0" fmla="*/ 225000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225000 w 2851200"/>
              <a:gd name="connsiteY8" fmla="*/ 0 h 450000"/>
              <a:gd name="connsiteX0" fmla="*/ 56162 w 2903818"/>
              <a:gd name="connsiteY0" fmla="*/ 0 h 450000"/>
              <a:gd name="connsiteX1" fmla="*/ 2903818 w 2903818"/>
              <a:gd name="connsiteY1" fmla="*/ 0 h 450000"/>
              <a:gd name="connsiteX2" fmla="*/ 2903818 w 2903818"/>
              <a:gd name="connsiteY2" fmla="*/ 0 h 450000"/>
              <a:gd name="connsiteX3" fmla="*/ 2903818 w 2903818"/>
              <a:gd name="connsiteY3" fmla="*/ 225000 h 450000"/>
              <a:gd name="connsiteX4" fmla="*/ 2678818 w 2903818"/>
              <a:gd name="connsiteY4" fmla="*/ 450000 h 450000"/>
              <a:gd name="connsiteX5" fmla="*/ 52618 w 2903818"/>
              <a:gd name="connsiteY5" fmla="*/ 450000 h 450000"/>
              <a:gd name="connsiteX6" fmla="*/ 52618 w 2903818"/>
              <a:gd name="connsiteY6" fmla="*/ 450000 h 450000"/>
              <a:gd name="connsiteX7" fmla="*/ 52618 w 2903818"/>
              <a:gd name="connsiteY7" fmla="*/ 225000 h 450000"/>
              <a:gd name="connsiteX8" fmla="*/ 56162 w 2903818"/>
              <a:gd name="connsiteY8" fmla="*/ 0 h 450000"/>
              <a:gd name="connsiteX0" fmla="*/ 3544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3544 w 2851200"/>
              <a:gd name="connsiteY8" fmla="*/ 0 h 450000"/>
              <a:gd name="connsiteX0" fmla="*/ 1263 w 2851301"/>
              <a:gd name="connsiteY0" fmla="*/ 0 h 450000"/>
              <a:gd name="connsiteX1" fmla="*/ 2851301 w 2851301"/>
              <a:gd name="connsiteY1" fmla="*/ 0 h 450000"/>
              <a:gd name="connsiteX2" fmla="*/ 2851301 w 2851301"/>
              <a:gd name="connsiteY2" fmla="*/ 0 h 450000"/>
              <a:gd name="connsiteX3" fmla="*/ 2851301 w 2851301"/>
              <a:gd name="connsiteY3" fmla="*/ 225000 h 450000"/>
              <a:gd name="connsiteX4" fmla="*/ 2626301 w 2851301"/>
              <a:gd name="connsiteY4" fmla="*/ 450000 h 450000"/>
              <a:gd name="connsiteX5" fmla="*/ 101 w 2851301"/>
              <a:gd name="connsiteY5" fmla="*/ 450000 h 450000"/>
              <a:gd name="connsiteX6" fmla="*/ 101 w 2851301"/>
              <a:gd name="connsiteY6" fmla="*/ 450000 h 450000"/>
              <a:gd name="connsiteX7" fmla="*/ 101 w 2851301"/>
              <a:gd name="connsiteY7" fmla="*/ 225000 h 450000"/>
              <a:gd name="connsiteX8" fmla="*/ 1263 w 2851301"/>
              <a:gd name="connsiteY8" fmla="*/ 0 h 450000"/>
              <a:gd name="connsiteX0" fmla="*/ 1162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1162 w 2851200"/>
              <a:gd name="connsiteY8" fmla="*/ 0 h 450000"/>
              <a:gd name="connsiteX0" fmla="*/ 1162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1162 w 2851200"/>
              <a:gd name="connsiteY7" fmla="*/ 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1200" h="450000">
                <a:moveTo>
                  <a:pt x="1162" y="0"/>
                </a:moveTo>
                <a:lnTo>
                  <a:pt x="2851200" y="0"/>
                </a:lnTo>
                <a:lnTo>
                  <a:pt x="2851200" y="0"/>
                </a:lnTo>
                <a:lnTo>
                  <a:pt x="2851200" y="225000"/>
                </a:lnTo>
                <a:cubicBezTo>
                  <a:pt x="2851200" y="349264"/>
                  <a:pt x="2750464" y="450000"/>
                  <a:pt x="2626200" y="450000"/>
                </a:cubicBezTo>
                <a:lnTo>
                  <a:pt x="0" y="450000"/>
                </a:lnTo>
                <a:lnTo>
                  <a:pt x="0" y="450000"/>
                </a:lnTo>
                <a:cubicBezTo>
                  <a:pt x="387" y="300000"/>
                  <a:pt x="775" y="150000"/>
                  <a:pt x="1162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lIns="180000" tIns="36000" anchor="ctr" anchorCtr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4584821" y="1289050"/>
            <a:ext cx="2851200" cy="450000"/>
          </a:xfrm>
          <a:custGeom>
            <a:avLst/>
            <a:gdLst>
              <a:gd name="connsiteX0" fmla="*/ 225000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225000 w 2851200"/>
              <a:gd name="connsiteY8" fmla="*/ 0 h 450000"/>
              <a:gd name="connsiteX0" fmla="*/ 56162 w 2903818"/>
              <a:gd name="connsiteY0" fmla="*/ 0 h 450000"/>
              <a:gd name="connsiteX1" fmla="*/ 2903818 w 2903818"/>
              <a:gd name="connsiteY1" fmla="*/ 0 h 450000"/>
              <a:gd name="connsiteX2" fmla="*/ 2903818 w 2903818"/>
              <a:gd name="connsiteY2" fmla="*/ 0 h 450000"/>
              <a:gd name="connsiteX3" fmla="*/ 2903818 w 2903818"/>
              <a:gd name="connsiteY3" fmla="*/ 225000 h 450000"/>
              <a:gd name="connsiteX4" fmla="*/ 2678818 w 2903818"/>
              <a:gd name="connsiteY4" fmla="*/ 450000 h 450000"/>
              <a:gd name="connsiteX5" fmla="*/ 52618 w 2903818"/>
              <a:gd name="connsiteY5" fmla="*/ 450000 h 450000"/>
              <a:gd name="connsiteX6" fmla="*/ 52618 w 2903818"/>
              <a:gd name="connsiteY6" fmla="*/ 450000 h 450000"/>
              <a:gd name="connsiteX7" fmla="*/ 52618 w 2903818"/>
              <a:gd name="connsiteY7" fmla="*/ 225000 h 450000"/>
              <a:gd name="connsiteX8" fmla="*/ 56162 w 2903818"/>
              <a:gd name="connsiteY8" fmla="*/ 0 h 450000"/>
              <a:gd name="connsiteX0" fmla="*/ 3544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3544 w 2851200"/>
              <a:gd name="connsiteY8" fmla="*/ 0 h 450000"/>
              <a:gd name="connsiteX0" fmla="*/ 1263 w 2851301"/>
              <a:gd name="connsiteY0" fmla="*/ 0 h 450000"/>
              <a:gd name="connsiteX1" fmla="*/ 2851301 w 2851301"/>
              <a:gd name="connsiteY1" fmla="*/ 0 h 450000"/>
              <a:gd name="connsiteX2" fmla="*/ 2851301 w 2851301"/>
              <a:gd name="connsiteY2" fmla="*/ 0 h 450000"/>
              <a:gd name="connsiteX3" fmla="*/ 2851301 w 2851301"/>
              <a:gd name="connsiteY3" fmla="*/ 225000 h 450000"/>
              <a:gd name="connsiteX4" fmla="*/ 2626301 w 2851301"/>
              <a:gd name="connsiteY4" fmla="*/ 450000 h 450000"/>
              <a:gd name="connsiteX5" fmla="*/ 101 w 2851301"/>
              <a:gd name="connsiteY5" fmla="*/ 450000 h 450000"/>
              <a:gd name="connsiteX6" fmla="*/ 101 w 2851301"/>
              <a:gd name="connsiteY6" fmla="*/ 450000 h 450000"/>
              <a:gd name="connsiteX7" fmla="*/ 101 w 2851301"/>
              <a:gd name="connsiteY7" fmla="*/ 225000 h 450000"/>
              <a:gd name="connsiteX8" fmla="*/ 1263 w 2851301"/>
              <a:gd name="connsiteY8" fmla="*/ 0 h 450000"/>
              <a:gd name="connsiteX0" fmla="*/ 1162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0 w 2851200"/>
              <a:gd name="connsiteY7" fmla="*/ 225000 h 450000"/>
              <a:gd name="connsiteX8" fmla="*/ 1162 w 2851200"/>
              <a:gd name="connsiteY8" fmla="*/ 0 h 450000"/>
              <a:gd name="connsiteX0" fmla="*/ 1162 w 2851200"/>
              <a:gd name="connsiteY0" fmla="*/ 0 h 450000"/>
              <a:gd name="connsiteX1" fmla="*/ 2851200 w 2851200"/>
              <a:gd name="connsiteY1" fmla="*/ 0 h 450000"/>
              <a:gd name="connsiteX2" fmla="*/ 2851200 w 2851200"/>
              <a:gd name="connsiteY2" fmla="*/ 0 h 450000"/>
              <a:gd name="connsiteX3" fmla="*/ 2851200 w 2851200"/>
              <a:gd name="connsiteY3" fmla="*/ 225000 h 450000"/>
              <a:gd name="connsiteX4" fmla="*/ 2626200 w 2851200"/>
              <a:gd name="connsiteY4" fmla="*/ 450000 h 450000"/>
              <a:gd name="connsiteX5" fmla="*/ 0 w 2851200"/>
              <a:gd name="connsiteY5" fmla="*/ 450000 h 450000"/>
              <a:gd name="connsiteX6" fmla="*/ 0 w 2851200"/>
              <a:gd name="connsiteY6" fmla="*/ 450000 h 450000"/>
              <a:gd name="connsiteX7" fmla="*/ 1162 w 2851200"/>
              <a:gd name="connsiteY7" fmla="*/ 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1200" h="450000">
                <a:moveTo>
                  <a:pt x="1162" y="0"/>
                </a:moveTo>
                <a:lnTo>
                  <a:pt x="2851200" y="0"/>
                </a:lnTo>
                <a:lnTo>
                  <a:pt x="2851200" y="0"/>
                </a:lnTo>
                <a:lnTo>
                  <a:pt x="2851200" y="225000"/>
                </a:lnTo>
                <a:cubicBezTo>
                  <a:pt x="2851200" y="349264"/>
                  <a:pt x="2750464" y="450000"/>
                  <a:pt x="2626200" y="450000"/>
                </a:cubicBezTo>
                <a:lnTo>
                  <a:pt x="0" y="450000"/>
                </a:lnTo>
                <a:lnTo>
                  <a:pt x="0" y="450000"/>
                </a:lnTo>
                <a:cubicBezTo>
                  <a:pt x="387" y="300000"/>
                  <a:pt x="775" y="150000"/>
                  <a:pt x="1162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lIns="180000" tIns="36000" anchor="ctr" anchorCtr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20" name="Footer Placeholder 19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21" name="Slide Number Placeholder 20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5" name="Title 1"/>
          <p:cNvSpPr>
            <a:spLocks noGrp="1"/>
          </p:cNvSpPr>
          <p:nvPr userDrawn="1">
            <p:ph type="title"/>
          </p:nvPr>
        </p:nvSpPr>
        <p:spPr bwMode="gray">
          <a:xfrm>
            <a:off x="576787" y="660865"/>
            <a:ext cx="8094138" cy="46166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cxnSp>
        <p:nvCxnSpPr>
          <p:cNvPr id="19" name="Straight Connector 18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921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 animBg="1">
        <p:tmplLst>
          <p:tmpl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681054" y="1289050"/>
            <a:ext cx="37728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4898125" y="1289050"/>
            <a:ext cx="37728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681692" y="3266363"/>
            <a:ext cx="37728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4898125" y="3266363"/>
            <a:ext cx="3772800" cy="1574187"/>
          </a:xfrm>
          <a:custGeom>
            <a:avLst/>
            <a:gdLst>
              <a:gd name="connsiteX0" fmla="*/ 262370 w 3772800"/>
              <a:gd name="connsiteY0" fmla="*/ 0 h 1574187"/>
              <a:gd name="connsiteX1" fmla="*/ 3772800 w 3772800"/>
              <a:gd name="connsiteY1" fmla="*/ 0 h 1574187"/>
              <a:gd name="connsiteX2" fmla="*/ 3772800 w 3772800"/>
              <a:gd name="connsiteY2" fmla="*/ 0 h 1574187"/>
              <a:gd name="connsiteX3" fmla="*/ 3772800 w 3772800"/>
              <a:gd name="connsiteY3" fmla="*/ 1311817 h 1574187"/>
              <a:gd name="connsiteX4" fmla="*/ 3510430 w 3772800"/>
              <a:gd name="connsiteY4" fmla="*/ 1574187 h 1574187"/>
              <a:gd name="connsiteX5" fmla="*/ 0 w 3772800"/>
              <a:gd name="connsiteY5" fmla="*/ 1574187 h 1574187"/>
              <a:gd name="connsiteX6" fmla="*/ 0 w 3772800"/>
              <a:gd name="connsiteY6" fmla="*/ 1574187 h 1574187"/>
              <a:gd name="connsiteX7" fmla="*/ 0 w 3772800"/>
              <a:gd name="connsiteY7" fmla="*/ 262370 h 1574187"/>
              <a:gd name="connsiteX8" fmla="*/ 262370 w 3772800"/>
              <a:gd name="connsiteY8" fmla="*/ 0 h 1574187"/>
              <a:gd name="connsiteX0" fmla="*/ 64513 w 3836881"/>
              <a:gd name="connsiteY0" fmla="*/ 0 h 1574187"/>
              <a:gd name="connsiteX1" fmla="*/ 3836881 w 3836881"/>
              <a:gd name="connsiteY1" fmla="*/ 0 h 1574187"/>
              <a:gd name="connsiteX2" fmla="*/ 3836881 w 3836881"/>
              <a:gd name="connsiteY2" fmla="*/ 0 h 1574187"/>
              <a:gd name="connsiteX3" fmla="*/ 3836881 w 3836881"/>
              <a:gd name="connsiteY3" fmla="*/ 1311817 h 1574187"/>
              <a:gd name="connsiteX4" fmla="*/ 3574511 w 3836881"/>
              <a:gd name="connsiteY4" fmla="*/ 1574187 h 1574187"/>
              <a:gd name="connsiteX5" fmla="*/ 64081 w 3836881"/>
              <a:gd name="connsiteY5" fmla="*/ 1574187 h 1574187"/>
              <a:gd name="connsiteX6" fmla="*/ 64081 w 3836881"/>
              <a:gd name="connsiteY6" fmla="*/ 1574187 h 1574187"/>
              <a:gd name="connsiteX7" fmla="*/ 64081 w 3836881"/>
              <a:gd name="connsiteY7" fmla="*/ 262370 h 1574187"/>
              <a:gd name="connsiteX8" fmla="*/ 64513 w 3836881"/>
              <a:gd name="connsiteY8" fmla="*/ 0 h 1574187"/>
              <a:gd name="connsiteX0" fmla="*/ 432 w 3772800"/>
              <a:gd name="connsiteY0" fmla="*/ 0 h 1574187"/>
              <a:gd name="connsiteX1" fmla="*/ 3772800 w 3772800"/>
              <a:gd name="connsiteY1" fmla="*/ 0 h 1574187"/>
              <a:gd name="connsiteX2" fmla="*/ 3772800 w 3772800"/>
              <a:gd name="connsiteY2" fmla="*/ 0 h 1574187"/>
              <a:gd name="connsiteX3" fmla="*/ 3772800 w 3772800"/>
              <a:gd name="connsiteY3" fmla="*/ 1311817 h 1574187"/>
              <a:gd name="connsiteX4" fmla="*/ 3510430 w 3772800"/>
              <a:gd name="connsiteY4" fmla="*/ 1574187 h 1574187"/>
              <a:gd name="connsiteX5" fmla="*/ 0 w 3772800"/>
              <a:gd name="connsiteY5" fmla="*/ 1574187 h 1574187"/>
              <a:gd name="connsiteX6" fmla="*/ 0 w 3772800"/>
              <a:gd name="connsiteY6" fmla="*/ 1574187 h 1574187"/>
              <a:gd name="connsiteX7" fmla="*/ 0 w 3772800"/>
              <a:gd name="connsiteY7" fmla="*/ 262370 h 1574187"/>
              <a:gd name="connsiteX8" fmla="*/ 432 w 3772800"/>
              <a:gd name="connsiteY8" fmla="*/ 0 h 157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2800" h="1574187">
                <a:moveTo>
                  <a:pt x="432" y="0"/>
                </a:moveTo>
                <a:lnTo>
                  <a:pt x="3772800" y="0"/>
                </a:lnTo>
                <a:lnTo>
                  <a:pt x="3772800" y="0"/>
                </a:lnTo>
                <a:lnTo>
                  <a:pt x="3772800" y="1311817"/>
                </a:lnTo>
                <a:cubicBezTo>
                  <a:pt x="3772800" y="1456720"/>
                  <a:pt x="3655333" y="1574187"/>
                  <a:pt x="3510430" y="1574187"/>
                </a:cubicBezTo>
                <a:lnTo>
                  <a:pt x="0" y="1574187"/>
                </a:lnTo>
                <a:lnTo>
                  <a:pt x="0" y="1574187"/>
                </a:lnTo>
                <a:lnTo>
                  <a:pt x="0" y="262370"/>
                </a:lnTo>
                <a:cubicBezTo>
                  <a:pt x="0" y="117467"/>
                  <a:pt x="216" y="131185"/>
                  <a:pt x="43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681038" y="2865600"/>
            <a:ext cx="37728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898125" y="2865600"/>
            <a:ext cx="37728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master text styles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681692" y="4835713"/>
            <a:ext cx="37728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4898125" y="4835713"/>
            <a:ext cx="37728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780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87" y="1619503"/>
            <a:ext cx="7989363" cy="361607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4461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681054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433989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681692" y="3266363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681038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3433989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681692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3434308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idx="20"/>
          </p:nvPr>
        </p:nvSpPr>
        <p:spPr>
          <a:xfrm>
            <a:off x="3434308" y="3266363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21"/>
          </p:nvPr>
        </p:nvSpPr>
        <p:spPr>
          <a:xfrm>
            <a:off x="6186925" y="1289050"/>
            <a:ext cx="2484000" cy="157418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22"/>
          </p:nvPr>
        </p:nvSpPr>
        <p:spPr>
          <a:xfrm>
            <a:off x="6186925" y="3266363"/>
            <a:ext cx="2484000" cy="1574187"/>
          </a:xfrm>
          <a:custGeom>
            <a:avLst/>
            <a:gdLst>
              <a:gd name="connsiteX0" fmla="*/ 262370 w 2484000"/>
              <a:gd name="connsiteY0" fmla="*/ 0 h 1574187"/>
              <a:gd name="connsiteX1" fmla="*/ 2484000 w 2484000"/>
              <a:gd name="connsiteY1" fmla="*/ 0 h 1574187"/>
              <a:gd name="connsiteX2" fmla="*/ 2484000 w 2484000"/>
              <a:gd name="connsiteY2" fmla="*/ 0 h 1574187"/>
              <a:gd name="connsiteX3" fmla="*/ 2484000 w 2484000"/>
              <a:gd name="connsiteY3" fmla="*/ 1311817 h 1574187"/>
              <a:gd name="connsiteX4" fmla="*/ 2221630 w 2484000"/>
              <a:gd name="connsiteY4" fmla="*/ 1574187 h 1574187"/>
              <a:gd name="connsiteX5" fmla="*/ 0 w 2484000"/>
              <a:gd name="connsiteY5" fmla="*/ 1574187 h 1574187"/>
              <a:gd name="connsiteX6" fmla="*/ 0 w 2484000"/>
              <a:gd name="connsiteY6" fmla="*/ 1574187 h 1574187"/>
              <a:gd name="connsiteX7" fmla="*/ 0 w 2484000"/>
              <a:gd name="connsiteY7" fmla="*/ 262370 h 1574187"/>
              <a:gd name="connsiteX8" fmla="*/ 262370 w 2484000"/>
              <a:gd name="connsiteY8" fmla="*/ 0 h 1574187"/>
              <a:gd name="connsiteX0" fmla="*/ 64513 w 2548080"/>
              <a:gd name="connsiteY0" fmla="*/ 0 h 1574187"/>
              <a:gd name="connsiteX1" fmla="*/ 2548080 w 2548080"/>
              <a:gd name="connsiteY1" fmla="*/ 0 h 1574187"/>
              <a:gd name="connsiteX2" fmla="*/ 2548080 w 2548080"/>
              <a:gd name="connsiteY2" fmla="*/ 0 h 1574187"/>
              <a:gd name="connsiteX3" fmla="*/ 2548080 w 2548080"/>
              <a:gd name="connsiteY3" fmla="*/ 1311817 h 1574187"/>
              <a:gd name="connsiteX4" fmla="*/ 2285710 w 2548080"/>
              <a:gd name="connsiteY4" fmla="*/ 1574187 h 1574187"/>
              <a:gd name="connsiteX5" fmla="*/ 64080 w 2548080"/>
              <a:gd name="connsiteY5" fmla="*/ 1574187 h 1574187"/>
              <a:gd name="connsiteX6" fmla="*/ 64080 w 2548080"/>
              <a:gd name="connsiteY6" fmla="*/ 1574187 h 1574187"/>
              <a:gd name="connsiteX7" fmla="*/ 64080 w 2548080"/>
              <a:gd name="connsiteY7" fmla="*/ 262370 h 1574187"/>
              <a:gd name="connsiteX8" fmla="*/ 64513 w 2548080"/>
              <a:gd name="connsiteY8" fmla="*/ 0 h 1574187"/>
              <a:gd name="connsiteX0" fmla="*/ 433 w 2484000"/>
              <a:gd name="connsiteY0" fmla="*/ 0 h 1574187"/>
              <a:gd name="connsiteX1" fmla="*/ 2484000 w 2484000"/>
              <a:gd name="connsiteY1" fmla="*/ 0 h 1574187"/>
              <a:gd name="connsiteX2" fmla="*/ 2484000 w 2484000"/>
              <a:gd name="connsiteY2" fmla="*/ 0 h 1574187"/>
              <a:gd name="connsiteX3" fmla="*/ 2484000 w 2484000"/>
              <a:gd name="connsiteY3" fmla="*/ 1311817 h 1574187"/>
              <a:gd name="connsiteX4" fmla="*/ 2221630 w 2484000"/>
              <a:gd name="connsiteY4" fmla="*/ 1574187 h 1574187"/>
              <a:gd name="connsiteX5" fmla="*/ 0 w 2484000"/>
              <a:gd name="connsiteY5" fmla="*/ 1574187 h 1574187"/>
              <a:gd name="connsiteX6" fmla="*/ 0 w 2484000"/>
              <a:gd name="connsiteY6" fmla="*/ 1574187 h 1574187"/>
              <a:gd name="connsiteX7" fmla="*/ 0 w 2484000"/>
              <a:gd name="connsiteY7" fmla="*/ 262370 h 1574187"/>
              <a:gd name="connsiteX8" fmla="*/ 433 w 2484000"/>
              <a:gd name="connsiteY8" fmla="*/ 0 h 157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4000" h="1574187">
                <a:moveTo>
                  <a:pt x="433" y="0"/>
                </a:moveTo>
                <a:lnTo>
                  <a:pt x="2484000" y="0"/>
                </a:lnTo>
                <a:lnTo>
                  <a:pt x="2484000" y="0"/>
                </a:lnTo>
                <a:lnTo>
                  <a:pt x="2484000" y="1311817"/>
                </a:lnTo>
                <a:cubicBezTo>
                  <a:pt x="2484000" y="1456720"/>
                  <a:pt x="2366533" y="1574187"/>
                  <a:pt x="2221630" y="1574187"/>
                </a:cubicBezTo>
                <a:lnTo>
                  <a:pt x="0" y="1574187"/>
                </a:lnTo>
                <a:lnTo>
                  <a:pt x="0" y="1574187"/>
                </a:lnTo>
                <a:lnTo>
                  <a:pt x="0" y="262370"/>
                </a:lnTo>
                <a:cubicBezTo>
                  <a:pt x="0" y="117467"/>
                  <a:pt x="216" y="131185"/>
                  <a:pt x="43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6186925" y="2865600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6186925" y="4835713"/>
            <a:ext cx="2484000" cy="273600"/>
          </a:xfrm>
          <a:prstGeom prst="rect">
            <a:avLst/>
          </a:prstGeom>
          <a:noFill/>
          <a:ln>
            <a:noFill/>
          </a:ln>
        </p:spPr>
        <p:txBody>
          <a:bodyPr lIns="0" rIns="90000" anchor="t" anchorCtr="0"/>
          <a:lstStyle>
            <a:lvl1pPr marL="0" indent="0">
              <a:buNone/>
              <a:defRPr sz="1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noProof="0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311206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Picture Logo white">
    <p:bg bwMode="gray"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6527" y="142518"/>
            <a:ext cx="465717" cy="622949"/>
            <a:chOff x="611560" y="469107"/>
            <a:chExt cx="1608138" cy="2151061"/>
          </a:xfrm>
          <a:solidFill>
            <a:schemeClr val="bg1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15" name="Straight Connector 14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800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Picture">
    <p:bg bwMode="gray"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6527" y="142518"/>
            <a:ext cx="465717" cy="622949"/>
            <a:chOff x="611560" y="469107"/>
            <a:chExt cx="1608138" cy="2151061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12" name="Straight Connector 11"/>
          <p:cNvCxnSpPr/>
          <p:nvPr userDrawn="1"/>
        </p:nvCxnSpPr>
        <p:spPr bwMode="gray"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512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Picture 2">
    <p:bg bwMode="gray"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 van presentatie, datum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EBE98-414E-493A-9124-68D86CEA4F8A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 userDrawn="1"/>
        </p:nvGrpSpPr>
        <p:grpSpPr>
          <a:xfrm>
            <a:off x="146527" y="142518"/>
            <a:ext cx="465717" cy="622949"/>
            <a:chOff x="611560" y="469107"/>
            <a:chExt cx="1608138" cy="2151061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760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4570089" y="1289047"/>
            <a:ext cx="4100512" cy="3743327"/>
          </a:xfrm>
          <a:custGeom>
            <a:avLst/>
            <a:gdLst>
              <a:gd name="connsiteX0" fmla="*/ 362579 w 3886200"/>
              <a:gd name="connsiteY0" fmla="*/ 0 h 3730625"/>
              <a:gd name="connsiteX1" fmla="*/ 3886200 w 3886200"/>
              <a:gd name="connsiteY1" fmla="*/ 0 h 3730625"/>
              <a:gd name="connsiteX2" fmla="*/ 3886200 w 3886200"/>
              <a:gd name="connsiteY2" fmla="*/ 0 h 3730625"/>
              <a:gd name="connsiteX3" fmla="*/ 3886200 w 3886200"/>
              <a:gd name="connsiteY3" fmla="*/ 3368046 h 3730625"/>
              <a:gd name="connsiteX4" fmla="*/ 3523621 w 3886200"/>
              <a:gd name="connsiteY4" fmla="*/ 3730625 h 3730625"/>
              <a:gd name="connsiteX5" fmla="*/ 0 w 3886200"/>
              <a:gd name="connsiteY5" fmla="*/ 3730625 h 3730625"/>
              <a:gd name="connsiteX6" fmla="*/ 0 w 3886200"/>
              <a:gd name="connsiteY6" fmla="*/ 3730625 h 3730625"/>
              <a:gd name="connsiteX7" fmla="*/ 0 w 3886200"/>
              <a:gd name="connsiteY7" fmla="*/ 362579 h 3730625"/>
              <a:gd name="connsiteX8" fmla="*/ 362579 w 3886200"/>
              <a:gd name="connsiteY8" fmla="*/ 0 h 3730625"/>
              <a:gd name="connsiteX0" fmla="*/ 90418 w 3971227"/>
              <a:gd name="connsiteY0" fmla="*/ 0 h 3730625"/>
              <a:gd name="connsiteX1" fmla="*/ 3971227 w 3971227"/>
              <a:gd name="connsiteY1" fmla="*/ 0 h 3730625"/>
              <a:gd name="connsiteX2" fmla="*/ 3971227 w 3971227"/>
              <a:gd name="connsiteY2" fmla="*/ 0 h 3730625"/>
              <a:gd name="connsiteX3" fmla="*/ 3971227 w 3971227"/>
              <a:gd name="connsiteY3" fmla="*/ 3368046 h 3730625"/>
              <a:gd name="connsiteX4" fmla="*/ 3608648 w 3971227"/>
              <a:gd name="connsiteY4" fmla="*/ 3730625 h 3730625"/>
              <a:gd name="connsiteX5" fmla="*/ 85027 w 3971227"/>
              <a:gd name="connsiteY5" fmla="*/ 3730625 h 3730625"/>
              <a:gd name="connsiteX6" fmla="*/ 85027 w 3971227"/>
              <a:gd name="connsiteY6" fmla="*/ 3730625 h 3730625"/>
              <a:gd name="connsiteX7" fmla="*/ 85027 w 3971227"/>
              <a:gd name="connsiteY7" fmla="*/ 362579 h 3730625"/>
              <a:gd name="connsiteX8" fmla="*/ 90418 w 3971227"/>
              <a:gd name="connsiteY8" fmla="*/ 0 h 3730625"/>
              <a:gd name="connsiteX0" fmla="*/ 5391 w 3886200"/>
              <a:gd name="connsiteY0" fmla="*/ 0 h 3730625"/>
              <a:gd name="connsiteX1" fmla="*/ 3886200 w 3886200"/>
              <a:gd name="connsiteY1" fmla="*/ 0 h 3730625"/>
              <a:gd name="connsiteX2" fmla="*/ 3886200 w 3886200"/>
              <a:gd name="connsiteY2" fmla="*/ 0 h 3730625"/>
              <a:gd name="connsiteX3" fmla="*/ 3886200 w 3886200"/>
              <a:gd name="connsiteY3" fmla="*/ 3368046 h 3730625"/>
              <a:gd name="connsiteX4" fmla="*/ 3523621 w 3886200"/>
              <a:gd name="connsiteY4" fmla="*/ 3730625 h 3730625"/>
              <a:gd name="connsiteX5" fmla="*/ 0 w 3886200"/>
              <a:gd name="connsiteY5" fmla="*/ 3730625 h 3730625"/>
              <a:gd name="connsiteX6" fmla="*/ 0 w 3886200"/>
              <a:gd name="connsiteY6" fmla="*/ 3730625 h 3730625"/>
              <a:gd name="connsiteX7" fmla="*/ 0 w 3886200"/>
              <a:gd name="connsiteY7" fmla="*/ 362579 h 3730625"/>
              <a:gd name="connsiteX8" fmla="*/ 5391 w 3886200"/>
              <a:gd name="connsiteY8" fmla="*/ 0 h 3730625"/>
              <a:gd name="connsiteX0" fmla="*/ 867 w 3888820"/>
              <a:gd name="connsiteY0" fmla="*/ 0 h 3730625"/>
              <a:gd name="connsiteX1" fmla="*/ 3888820 w 3888820"/>
              <a:gd name="connsiteY1" fmla="*/ 0 h 3730625"/>
              <a:gd name="connsiteX2" fmla="*/ 3888820 w 3888820"/>
              <a:gd name="connsiteY2" fmla="*/ 0 h 3730625"/>
              <a:gd name="connsiteX3" fmla="*/ 3888820 w 3888820"/>
              <a:gd name="connsiteY3" fmla="*/ 3368046 h 3730625"/>
              <a:gd name="connsiteX4" fmla="*/ 3526241 w 3888820"/>
              <a:gd name="connsiteY4" fmla="*/ 3730625 h 3730625"/>
              <a:gd name="connsiteX5" fmla="*/ 2620 w 3888820"/>
              <a:gd name="connsiteY5" fmla="*/ 3730625 h 3730625"/>
              <a:gd name="connsiteX6" fmla="*/ 2620 w 3888820"/>
              <a:gd name="connsiteY6" fmla="*/ 3730625 h 3730625"/>
              <a:gd name="connsiteX7" fmla="*/ 2620 w 3888820"/>
              <a:gd name="connsiteY7" fmla="*/ 362579 h 3730625"/>
              <a:gd name="connsiteX8" fmla="*/ 867 w 3888820"/>
              <a:gd name="connsiteY8" fmla="*/ 0 h 3730625"/>
              <a:gd name="connsiteX0" fmla="*/ 0 w 3887953"/>
              <a:gd name="connsiteY0" fmla="*/ 0 h 3730625"/>
              <a:gd name="connsiteX1" fmla="*/ 3887953 w 3887953"/>
              <a:gd name="connsiteY1" fmla="*/ 0 h 3730625"/>
              <a:gd name="connsiteX2" fmla="*/ 3887953 w 3887953"/>
              <a:gd name="connsiteY2" fmla="*/ 0 h 3730625"/>
              <a:gd name="connsiteX3" fmla="*/ 3887953 w 3887953"/>
              <a:gd name="connsiteY3" fmla="*/ 3368046 h 3730625"/>
              <a:gd name="connsiteX4" fmla="*/ 3525374 w 3887953"/>
              <a:gd name="connsiteY4" fmla="*/ 3730625 h 3730625"/>
              <a:gd name="connsiteX5" fmla="*/ 1753 w 3887953"/>
              <a:gd name="connsiteY5" fmla="*/ 3730625 h 3730625"/>
              <a:gd name="connsiteX6" fmla="*/ 1753 w 3887953"/>
              <a:gd name="connsiteY6" fmla="*/ 3730625 h 3730625"/>
              <a:gd name="connsiteX7" fmla="*/ 1753 w 3887953"/>
              <a:gd name="connsiteY7" fmla="*/ 362579 h 3730625"/>
              <a:gd name="connsiteX8" fmla="*/ 0 w 3887953"/>
              <a:gd name="connsiteY8" fmla="*/ 0 h 3730625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211303 w 4097503"/>
              <a:gd name="connsiteY7" fmla="*/ 364953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211303 w 4097503"/>
              <a:gd name="connsiteY7" fmla="*/ 364953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1753 w 4097503"/>
              <a:gd name="connsiteY7" fmla="*/ 374445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1753 w 4097503"/>
              <a:gd name="connsiteY7" fmla="*/ 374445 h 3732999"/>
              <a:gd name="connsiteX8" fmla="*/ 0 w 4097503"/>
              <a:gd name="connsiteY8" fmla="*/ 0 h 3732999"/>
              <a:gd name="connsiteX0" fmla="*/ 3009 w 4100512"/>
              <a:gd name="connsiteY0" fmla="*/ 0 h 3732999"/>
              <a:gd name="connsiteX1" fmla="*/ 4100512 w 4100512"/>
              <a:gd name="connsiteY1" fmla="*/ 2374 h 3732999"/>
              <a:gd name="connsiteX2" fmla="*/ 4100512 w 4100512"/>
              <a:gd name="connsiteY2" fmla="*/ 2374 h 3732999"/>
              <a:gd name="connsiteX3" fmla="*/ 4100512 w 4100512"/>
              <a:gd name="connsiteY3" fmla="*/ 3370420 h 3732999"/>
              <a:gd name="connsiteX4" fmla="*/ 3737933 w 4100512"/>
              <a:gd name="connsiteY4" fmla="*/ 3732999 h 3732999"/>
              <a:gd name="connsiteX5" fmla="*/ 214312 w 4100512"/>
              <a:gd name="connsiteY5" fmla="*/ 3732999 h 3732999"/>
              <a:gd name="connsiteX6" fmla="*/ 0 w 4100512"/>
              <a:gd name="connsiteY6" fmla="*/ 3732999 h 3732999"/>
              <a:gd name="connsiteX7" fmla="*/ 4762 w 4100512"/>
              <a:gd name="connsiteY7" fmla="*/ 374445 h 3732999"/>
              <a:gd name="connsiteX8" fmla="*/ 3009 w 4100512"/>
              <a:gd name="connsiteY8" fmla="*/ 0 h 3732999"/>
              <a:gd name="connsiteX0" fmla="*/ 628 w 4100512"/>
              <a:gd name="connsiteY0" fmla="*/ 4746 h 3730625"/>
              <a:gd name="connsiteX1" fmla="*/ 4100512 w 4100512"/>
              <a:gd name="connsiteY1" fmla="*/ 0 h 3730625"/>
              <a:gd name="connsiteX2" fmla="*/ 4100512 w 4100512"/>
              <a:gd name="connsiteY2" fmla="*/ 0 h 3730625"/>
              <a:gd name="connsiteX3" fmla="*/ 4100512 w 4100512"/>
              <a:gd name="connsiteY3" fmla="*/ 3368046 h 3730625"/>
              <a:gd name="connsiteX4" fmla="*/ 3737933 w 4100512"/>
              <a:gd name="connsiteY4" fmla="*/ 3730625 h 3730625"/>
              <a:gd name="connsiteX5" fmla="*/ 214312 w 4100512"/>
              <a:gd name="connsiteY5" fmla="*/ 3730625 h 3730625"/>
              <a:gd name="connsiteX6" fmla="*/ 0 w 4100512"/>
              <a:gd name="connsiteY6" fmla="*/ 3730625 h 3730625"/>
              <a:gd name="connsiteX7" fmla="*/ 4762 w 4100512"/>
              <a:gd name="connsiteY7" fmla="*/ 372071 h 3730625"/>
              <a:gd name="connsiteX8" fmla="*/ 628 w 4100512"/>
              <a:gd name="connsiteY8" fmla="*/ 4746 h 3730625"/>
              <a:gd name="connsiteX0" fmla="*/ 3009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3009 w 4100512"/>
              <a:gd name="connsiteY8" fmla="*/ 0 h 3730626"/>
              <a:gd name="connsiteX0" fmla="*/ 3009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3009 w 4100512"/>
              <a:gd name="connsiteY8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628 w 4100512"/>
              <a:gd name="connsiteY8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2381 w 4100512"/>
              <a:gd name="connsiteY7" fmla="*/ 369699 h 3730626"/>
              <a:gd name="connsiteX8" fmla="*/ 628 w 4100512"/>
              <a:gd name="connsiteY8" fmla="*/ 0 h 3730626"/>
              <a:gd name="connsiteX0" fmla="*/ 311982 w 4411866"/>
              <a:gd name="connsiteY0" fmla="*/ 0 h 3730626"/>
              <a:gd name="connsiteX1" fmla="*/ 4411866 w 4411866"/>
              <a:gd name="connsiteY1" fmla="*/ 1 h 3730626"/>
              <a:gd name="connsiteX2" fmla="*/ 4411866 w 4411866"/>
              <a:gd name="connsiteY2" fmla="*/ 1 h 3730626"/>
              <a:gd name="connsiteX3" fmla="*/ 4411866 w 4411866"/>
              <a:gd name="connsiteY3" fmla="*/ 3368047 h 3730626"/>
              <a:gd name="connsiteX4" fmla="*/ 4049287 w 4411866"/>
              <a:gd name="connsiteY4" fmla="*/ 3730626 h 3730626"/>
              <a:gd name="connsiteX5" fmla="*/ 525666 w 4411866"/>
              <a:gd name="connsiteY5" fmla="*/ 3730626 h 3730626"/>
              <a:gd name="connsiteX6" fmla="*/ 311354 w 4411866"/>
              <a:gd name="connsiteY6" fmla="*/ 3730626 h 3730626"/>
              <a:gd name="connsiteX7" fmla="*/ 311982 w 4411866"/>
              <a:gd name="connsiteY7" fmla="*/ 0 h 3730626"/>
              <a:gd name="connsiteX0" fmla="*/ 16365 w 4116249"/>
              <a:gd name="connsiteY0" fmla="*/ 0 h 3730626"/>
              <a:gd name="connsiteX1" fmla="*/ 4116249 w 4116249"/>
              <a:gd name="connsiteY1" fmla="*/ 1 h 3730626"/>
              <a:gd name="connsiteX2" fmla="*/ 4116249 w 4116249"/>
              <a:gd name="connsiteY2" fmla="*/ 1 h 3730626"/>
              <a:gd name="connsiteX3" fmla="*/ 4116249 w 4116249"/>
              <a:gd name="connsiteY3" fmla="*/ 3368047 h 3730626"/>
              <a:gd name="connsiteX4" fmla="*/ 3753670 w 4116249"/>
              <a:gd name="connsiteY4" fmla="*/ 3730626 h 3730626"/>
              <a:gd name="connsiteX5" fmla="*/ 230049 w 4116249"/>
              <a:gd name="connsiteY5" fmla="*/ 3730626 h 3730626"/>
              <a:gd name="connsiteX6" fmla="*/ 15737 w 4116249"/>
              <a:gd name="connsiteY6" fmla="*/ 3730626 h 3730626"/>
              <a:gd name="connsiteX7" fmla="*/ 16365 w 4116249"/>
              <a:gd name="connsiteY7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628 w 4100512"/>
              <a:gd name="connsiteY7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687927 w 4100512"/>
              <a:gd name="connsiteY4" fmla="*/ 3728253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49062 h 3730626"/>
              <a:gd name="connsiteX4" fmla="*/ 3687927 w 4100512"/>
              <a:gd name="connsiteY4" fmla="*/ 3728253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0512" h="3730626">
                <a:moveTo>
                  <a:pt x="628" y="0"/>
                </a:moveTo>
                <a:lnTo>
                  <a:pt x="4100512" y="1"/>
                </a:lnTo>
                <a:lnTo>
                  <a:pt x="4100512" y="1"/>
                </a:lnTo>
                <a:lnTo>
                  <a:pt x="4100512" y="3349062"/>
                </a:lnTo>
                <a:cubicBezTo>
                  <a:pt x="4100512" y="3549309"/>
                  <a:pt x="3888174" y="3728253"/>
                  <a:pt x="3687927" y="3728253"/>
                </a:cubicBezTo>
                <a:lnTo>
                  <a:pt x="0" y="3730626"/>
                </a:lnTo>
                <a:cubicBezTo>
                  <a:pt x="209" y="2487084"/>
                  <a:pt x="419" y="1243542"/>
                  <a:pt x="6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66700" indent="-266700">
              <a:buNone/>
              <a:defRPr lang="nl-NL" sz="1000" dirty="0"/>
            </a:lvl1pPr>
          </a:lstStyle>
          <a:p>
            <a:pPr marL="0" lvl="0" indent="0"/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89050"/>
            <a:ext cx="4571999" cy="3743325"/>
          </a:xfrm>
          <a:solidFill>
            <a:schemeClr val="tx2"/>
          </a:solidFill>
        </p:spPr>
        <p:txBody>
          <a:bodyPr lIns="666000" tIns="180000" rIns="180000" bIns="180000" anchor="ctr" anchorCtr="0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72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4570089" y="1289047"/>
            <a:ext cx="4100512" cy="3743327"/>
          </a:xfrm>
          <a:custGeom>
            <a:avLst/>
            <a:gdLst>
              <a:gd name="connsiteX0" fmla="*/ 362579 w 3886200"/>
              <a:gd name="connsiteY0" fmla="*/ 0 h 3730625"/>
              <a:gd name="connsiteX1" fmla="*/ 3886200 w 3886200"/>
              <a:gd name="connsiteY1" fmla="*/ 0 h 3730625"/>
              <a:gd name="connsiteX2" fmla="*/ 3886200 w 3886200"/>
              <a:gd name="connsiteY2" fmla="*/ 0 h 3730625"/>
              <a:gd name="connsiteX3" fmla="*/ 3886200 w 3886200"/>
              <a:gd name="connsiteY3" fmla="*/ 3368046 h 3730625"/>
              <a:gd name="connsiteX4" fmla="*/ 3523621 w 3886200"/>
              <a:gd name="connsiteY4" fmla="*/ 3730625 h 3730625"/>
              <a:gd name="connsiteX5" fmla="*/ 0 w 3886200"/>
              <a:gd name="connsiteY5" fmla="*/ 3730625 h 3730625"/>
              <a:gd name="connsiteX6" fmla="*/ 0 w 3886200"/>
              <a:gd name="connsiteY6" fmla="*/ 3730625 h 3730625"/>
              <a:gd name="connsiteX7" fmla="*/ 0 w 3886200"/>
              <a:gd name="connsiteY7" fmla="*/ 362579 h 3730625"/>
              <a:gd name="connsiteX8" fmla="*/ 362579 w 3886200"/>
              <a:gd name="connsiteY8" fmla="*/ 0 h 3730625"/>
              <a:gd name="connsiteX0" fmla="*/ 90418 w 3971227"/>
              <a:gd name="connsiteY0" fmla="*/ 0 h 3730625"/>
              <a:gd name="connsiteX1" fmla="*/ 3971227 w 3971227"/>
              <a:gd name="connsiteY1" fmla="*/ 0 h 3730625"/>
              <a:gd name="connsiteX2" fmla="*/ 3971227 w 3971227"/>
              <a:gd name="connsiteY2" fmla="*/ 0 h 3730625"/>
              <a:gd name="connsiteX3" fmla="*/ 3971227 w 3971227"/>
              <a:gd name="connsiteY3" fmla="*/ 3368046 h 3730625"/>
              <a:gd name="connsiteX4" fmla="*/ 3608648 w 3971227"/>
              <a:gd name="connsiteY4" fmla="*/ 3730625 h 3730625"/>
              <a:gd name="connsiteX5" fmla="*/ 85027 w 3971227"/>
              <a:gd name="connsiteY5" fmla="*/ 3730625 h 3730625"/>
              <a:gd name="connsiteX6" fmla="*/ 85027 w 3971227"/>
              <a:gd name="connsiteY6" fmla="*/ 3730625 h 3730625"/>
              <a:gd name="connsiteX7" fmla="*/ 85027 w 3971227"/>
              <a:gd name="connsiteY7" fmla="*/ 362579 h 3730625"/>
              <a:gd name="connsiteX8" fmla="*/ 90418 w 3971227"/>
              <a:gd name="connsiteY8" fmla="*/ 0 h 3730625"/>
              <a:gd name="connsiteX0" fmla="*/ 5391 w 3886200"/>
              <a:gd name="connsiteY0" fmla="*/ 0 h 3730625"/>
              <a:gd name="connsiteX1" fmla="*/ 3886200 w 3886200"/>
              <a:gd name="connsiteY1" fmla="*/ 0 h 3730625"/>
              <a:gd name="connsiteX2" fmla="*/ 3886200 w 3886200"/>
              <a:gd name="connsiteY2" fmla="*/ 0 h 3730625"/>
              <a:gd name="connsiteX3" fmla="*/ 3886200 w 3886200"/>
              <a:gd name="connsiteY3" fmla="*/ 3368046 h 3730625"/>
              <a:gd name="connsiteX4" fmla="*/ 3523621 w 3886200"/>
              <a:gd name="connsiteY4" fmla="*/ 3730625 h 3730625"/>
              <a:gd name="connsiteX5" fmla="*/ 0 w 3886200"/>
              <a:gd name="connsiteY5" fmla="*/ 3730625 h 3730625"/>
              <a:gd name="connsiteX6" fmla="*/ 0 w 3886200"/>
              <a:gd name="connsiteY6" fmla="*/ 3730625 h 3730625"/>
              <a:gd name="connsiteX7" fmla="*/ 0 w 3886200"/>
              <a:gd name="connsiteY7" fmla="*/ 362579 h 3730625"/>
              <a:gd name="connsiteX8" fmla="*/ 5391 w 3886200"/>
              <a:gd name="connsiteY8" fmla="*/ 0 h 3730625"/>
              <a:gd name="connsiteX0" fmla="*/ 867 w 3888820"/>
              <a:gd name="connsiteY0" fmla="*/ 0 h 3730625"/>
              <a:gd name="connsiteX1" fmla="*/ 3888820 w 3888820"/>
              <a:gd name="connsiteY1" fmla="*/ 0 h 3730625"/>
              <a:gd name="connsiteX2" fmla="*/ 3888820 w 3888820"/>
              <a:gd name="connsiteY2" fmla="*/ 0 h 3730625"/>
              <a:gd name="connsiteX3" fmla="*/ 3888820 w 3888820"/>
              <a:gd name="connsiteY3" fmla="*/ 3368046 h 3730625"/>
              <a:gd name="connsiteX4" fmla="*/ 3526241 w 3888820"/>
              <a:gd name="connsiteY4" fmla="*/ 3730625 h 3730625"/>
              <a:gd name="connsiteX5" fmla="*/ 2620 w 3888820"/>
              <a:gd name="connsiteY5" fmla="*/ 3730625 h 3730625"/>
              <a:gd name="connsiteX6" fmla="*/ 2620 w 3888820"/>
              <a:gd name="connsiteY6" fmla="*/ 3730625 h 3730625"/>
              <a:gd name="connsiteX7" fmla="*/ 2620 w 3888820"/>
              <a:gd name="connsiteY7" fmla="*/ 362579 h 3730625"/>
              <a:gd name="connsiteX8" fmla="*/ 867 w 3888820"/>
              <a:gd name="connsiteY8" fmla="*/ 0 h 3730625"/>
              <a:gd name="connsiteX0" fmla="*/ 0 w 3887953"/>
              <a:gd name="connsiteY0" fmla="*/ 0 h 3730625"/>
              <a:gd name="connsiteX1" fmla="*/ 3887953 w 3887953"/>
              <a:gd name="connsiteY1" fmla="*/ 0 h 3730625"/>
              <a:gd name="connsiteX2" fmla="*/ 3887953 w 3887953"/>
              <a:gd name="connsiteY2" fmla="*/ 0 h 3730625"/>
              <a:gd name="connsiteX3" fmla="*/ 3887953 w 3887953"/>
              <a:gd name="connsiteY3" fmla="*/ 3368046 h 3730625"/>
              <a:gd name="connsiteX4" fmla="*/ 3525374 w 3887953"/>
              <a:gd name="connsiteY4" fmla="*/ 3730625 h 3730625"/>
              <a:gd name="connsiteX5" fmla="*/ 1753 w 3887953"/>
              <a:gd name="connsiteY5" fmla="*/ 3730625 h 3730625"/>
              <a:gd name="connsiteX6" fmla="*/ 1753 w 3887953"/>
              <a:gd name="connsiteY6" fmla="*/ 3730625 h 3730625"/>
              <a:gd name="connsiteX7" fmla="*/ 1753 w 3887953"/>
              <a:gd name="connsiteY7" fmla="*/ 362579 h 3730625"/>
              <a:gd name="connsiteX8" fmla="*/ 0 w 3887953"/>
              <a:gd name="connsiteY8" fmla="*/ 0 h 3730625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211303 w 4097503"/>
              <a:gd name="connsiteY7" fmla="*/ 364953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211303 w 4097503"/>
              <a:gd name="connsiteY7" fmla="*/ 364953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1753 w 4097503"/>
              <a:gd name="connsiteY7" fmla="*/ 374445 h 3732999"/>
              <a:gd name="connsiteX8" fmla="*/ 0 w 4097503"/>
              <a:gd name="connsiteY8" fmla="*/ 0 h 3732999"/>
              <a:gd name="connsiteX0" fmla="*/ 0 w 4097503"/>
              <a:gd name="connsiteY0" fmla="*/ 0 h 3732999"/>
              <a:gd name="connsiteX1" fmla="*/ 4097503 w 4097503"/>
              <a:gd name="connsiteY1" fmla="*/ 2374 h 3732999"/>
              <a:gd name="connsiteX2" fmla="*/ 4097503 w 4097503"/>
              <a:gd name="connsiteY2" fmla="*/ 2374 h 3732999"/>
              <a:gd name="connsiteX3" fmla="*/ 4097503 w 4097503"/>
              <a:gd name="connsiteY3" fmla="*/ 3370420 h 3732999"/>
              <a:gd name="connsiteX4" fmla="*/ 3734924 w 4097503"/>
              <a:gd name="connsiteY4" fmla="*/ 3732999 h 3732999"/>
              <a:gd name="connsiteX5" fmla="*/ 211303 w 4097503"/>
              <a:gd name="connsiteY5" fmla="*/ 3732999 h 3732999"/>
              <a:gd name="connsiteX6" fmla="*/ 211303 w 4097503"/>
              <a:gd name="connsiteY6" fmla="*/ 3732999 h 3732999"/>
              <a:gd name="connsiteX7" fmla="*/ 1753 w 4097503"/>
              <a:gd name="connsiteY7" fmla="*/ 374445 h 3732999"/>
              <a:gd name="connsiteX8" fmla="*/ 0 w 4097503"/>
              <a:gd name="connsiteY8" fmla="*/ 0 h 3732999"/>
              <a:gd name="connsiteX0" fmla="*/ 3009 w 4100512"/>
              <a:gd name="connsiteY0" fmla="*/ 0 h 3732999"/>
              <a:gd name="connsiteX1" fmla="*/ 4100512 w 4100512"/>
              <a:gd name="connsiteY1" fmla="*/ 2374 h 3732999"/>
              <a:gd name="connsiteX2" fmla="*/ 4100512 w 4100512"/>
              <a:gd name="connsiteY2" fmla="*/ 2374 h 3732999"/>
              <a:gd name="connsiteX3" fmla="*/ 4100512 w 4100512"/>
              <a:gd name="connsiteY3" fmla="*/ 3370420 h 3732999"/>
              <a:gd name="connsiteX4" fmla="*/ 3737933 w 4100512"/>
              <a:gd name="connsiteY4" fmla="*/ 3732999 h 3732999"/>
              <a:gd name="connsiteX5" fmla="*/ 214312 w 4100512"/>
              <a:gd name="connsiteY5" fmla="*/ 3732999 h 3732999"/>
              <a:gd name="connsiteX6" fmla="*/ 0 w 4100512"/>
              <a:gd name="connsiteY6" fmla="*/ 3732999 h 3732999"/>
              <a:gd name="connsiteX7" fmla="*/ 4762 w 4100512"/>
              <a:gd name="connsiteY7" fmla="*/ 374445 h 3732999"/>
              <a:gd name="connsiteX8" fmla="*/ 3009 w 4100512"/>
              <a:gd name="connsiteY8" fmla="*/ 0 h 3732999"/>
              <a:gd name="connsiteX0" fmla="*/ 628 w 4100512"/>
              <a:gd name="connsiteY0" fmla="*/ 4746 h 3730625"/>
              <a:gd name="connsiteX1" fmla="*/ 4100512 w 4100512"/>
              <a:gd name="connsiteY1" fmla="*/ 0 h 3730625"/>
              <a:gd name="connsiteX2" fmla="*/ 4100512 w 4100512"/>
              <a:gd name="connsiteY2" fmla="*/ 0 h 3730625"/>
              <a:gd name="connsiteX3" fmla="*/ 4100512 w 4100512"/>
              <a:gd name="connsiteY3" fmla="*/ 3368046 h 3730625"/>
              <a:gd name="connsiteX4" fmla="*/ 3737933 w 4100512"/>
              <a:gd name="connsiteY4" fmla="*/ 3730625 h 3730625"/>
              <a:gd name="connsiteX5" fmla="*/ 214312 w 4100512"/>
              <a:gd name="connsiteY5" fmla="*/ 3730625 h 3730625"/>
              <a:gd name="connsiteX6" fmla="*/ 0 w 4100512"/>
              <a:gd name="connsiteY6" fmla="*/ 3730625 h 3730625"/>
              <a:gd name="connsiteX7" fmla="*/ 4762 w 4100512"/>
              <a:gd name="connsiteY7" fmla="*/ 372071 h 3730625"/>
              <a:gd name="connsiteX8" fmla="*/ 628 w 4100512"/>
              <a:gd name="connsiteY8" fmla="*/ 4746 h 3730625"/>
              <a:gd name="connsiteX0" fmla="*/ 3009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3009 w 4100512"/>
              <a:gd name="connsiteY8" fmla="*/ 0 h 3730626"/>
              <a:gd name="connsiteX0" fmla="*/ 3009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3009 w 4100512"/>
              <a:gd name="connsiteY8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4762 w 4100512"/>
              <a:gd name="connsiteY7" fmla="*/ 372072 h 3730626"/>
              <a:gd name="connsiteX8" fmla="*/ 628 w 4100512"/>
              <a:gd name="connsiteY8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2381 w 4100512"/>
              <a:gd name="connsiteY7" fmla="*/ 369699 h 3730626"/>
              <a:gd name="connsiteX8" fmla="*/ 628 w 4100512"/>
              <a:gd name="connsiteY8" fmla="*/ 0 h 3730626"/>
              <a:gd name="connsiteX0" fmla="*/ 311982 w 4411866"/>
              <a:gd name="connsiteY0" fmla="*/ 0 h 3730626"/>
              <a:gd name="connsiteX1" fmla="*/ 4411866 w 4411866"/>
              <a:gd name="connsiteY1" fmla="*/ 1 h 3730626"/>
              <a:gd name="connsiteX2" fmla="*/ 4411866 w 4411866"/>
              <a:gd name="connsiteY2" fmla="*/ 1 h 3730626"/>
              <a:gd name="connsiteX3" fmla="*/ 4411866 w 4411866"/>
              <a:gd name="connsiteY3" fmla="*/ 3368047 h 3730626"/>
              <a:gd name="connsiteX4" fmla="*/ 4049287 w 4411866"/>
              <a:gd name="connsiteY4" fmla="*/ 3730626 h 3730626"/>
              <a:gd name="connsiteX5" fmla="*/ 525666 w 4411866"/>
              <a:gd name="connsiteY5" fmla="*/ 3730626 h 3730626"/>
              <a:gd name="connsiteX6" fmla="*/ 311354 w 4411866"/>
              <a:gd name="connsiteY6" fmla="*/ 3730626 h 3730626"/>
              <a:gd name="connsiteX7" fmla="*/ 311982 w 4411866"/>
              <a:gd name="connsiteY7" fmla="*/ 0 h 3730626"/>
              <a:gd name="connsiteX0" fmla="*/ 16365 w 4116249"/>
              <a:gd name="connsiteY0" fmla="*/ 0 h 3730626"/>
              <a:gd name="connsiteX1" fmla="*/ 4116249 w 4116249"/>
              <a:gd name="connsiteY1" fmla="*/ 1 h 3730626"/>
              <a:gd name="connsiteX2" fmla="*/ 4116249 w 4116249"/>
              <a:gd name="connsiteY2" fmla="*/ 1 h 3730626"/>
              <a:gd name="connsiteX3" fmla="*/ 4116249 w 4116249"/>
              <a:gd name="connsiteY3" fmla="*/ 3368047 h 3730626"/>
              <a:gd name="connsiteX4" fmla="*/ 3753670 w 4116249"/>
              <a:gd name="connsiteY4" fmla="*/ 3730626 h 3730626"/>
              <a:gd name="connsiteX5" fmla="*/ 230049 w 4116249"/>
              <a:gd name="connsiteY5" fmla="*/ 3730626 h 3730626"/>
              <a:gd name="connsiteX6" fmla="*/ 15737 w 4116249"/>
              <a:gd name="connsiteY6" fmla="*/ 3730626 h 3730626"/>
              <a:gd name="connsiteX7" fmla="*/ 16365 w 4116249"/>
              <a:gd name="connsiteY7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214312 w 4100512"/>
              <a:gd name="connsiteY5" fmla="*/ 3730626 h 3730626"/>
              <a:gd name="connsiteX6" fmla="*/ 0 w 4100512"/>
              <a:gd name="connsiteY6" fmla="*/ 3730626 h 3730626"/>
              <a:gd name="connsiteX7" fmla="*/ 628 w 4100512"/>
              <a:gd name="connsiteY7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737933 w 4100512"/>
              <a:gd name="connsiteY4" fmla="*/ 3730626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68047 h 3730626"/>
              <a:gd name="connsiteX4" fmla="*/ 3687927 w 4100512"/>
              <a:gd name="connsiteY4" fmla="*/ 3728253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  <a:gd name="connsiteX0" fmla="*/ 628 w 4100512"/>
              <a:gd name="connsiteY0" fmla="*/ 0 h 3730626"/>
              <a:gd name="connsiteX1" fmla="*/ 4100512 w 4100512"/>
              <a:gd name="connsiteY1" fmla="*/ 1 h 3730626"/>
              <a:gd name="connsiteX2" fmla="*/ 4100512 w 4100512"/>
              <a:gd name="connsiteY2" fmla="*/ 1 h 3730626"/>
              <a:gd name="connsiteX3" fmla="*/ 4100512 w 4100512"/>
              <a:gd name="connsiteY3" fmla="*/ 3349062 h 3730626"/>
              <a:gd name="connsiteX4" fmla="*/ 3687927 w 4100512"/>
              <a:gd name="connsiteY4" fmla="*/ 3728253 h 3730626"/>
              <a:gd name="connsiteX5" fmla="*/ 0 w 4100512"/>
              <a:gd name="connsiteY5" fmla="*/ 3730626 h 3730626"/>
              <a:gd name="connsiteX6" fmla="*/ 628 w 4100512"/>
              <a:gd name="connsiteY6" fmla="*/ 0 h 373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0512" h="3730626">
                <a:moveTo>
                  <a:pt x="628" y="0"/>
                </a:moveTo>
                <a:lnTo>
                  <a:pt x="4100512" y="1"/>
                </a:lnTo>
                <a:lnTo>
                  <a:pt x="4100512" y="1"/>
                </a:lnTo>
                <a:lnTo>
                  <a:pt x="4100512" y="3349062"/>
                </a:lnTo>
                <a:cubicBezTo>
                  <a:pt x="4100512" y="3549309"/>
                  <a:pt x="3888174" y="3728253"/>
                  <a:pt x="3687927" y="3728253"/>
                </a:cubicBezTo>
                <a:lnTo>
                  <a:pt x="0" y="3730626"/>
                </a:lnTo>
                <a:cubicBezTo>
                  <a:pt x="209" y="2487084"/>
                  <a:pt x="419" y="1243542"/>
                  <a:pt x="6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66700" indent="-266700">
              <a:buNone/>
              <a:defRPr lang="nl-NL" sz="1000" dirty="0"/>
            </a:lvl1pPr>
          </a:lstStyle>
          <a:p>
            <a:pPr marL="0" lvl="0" indent="0"/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89050"/>
            <a:ext cx="4571999" cy="3743325"/>
          </a:xfrm>
          <a:solidFill>
            <a:schemeClr val="accent3"/>
          </a:solidFill>
        </p:spPr>
        <p:txBody>
          <a:bodyPr lIns="666000" tIns="180000" rIns="180000" bIns="180000" anchor="ctr" anchorCtr="0"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531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7"/>
          </p:nvPr>
        </p:nvSpPr>
        <p:spPr>
          <a:xfrm>
            <a:off x="681053" y="3162754"/>
            <a:ext cx="7989871" cy="1869621"/>
          </a:xfrm>
          <a:custGeom>
            <a:avLst/>
            <a:gdLst>
              <a:gd name="connsiteX0" fmla="*/ 260812 w 7989871"/>
              <a:gd name="connsiteY0" fmla="*/ 0 h 1869621"/>
              <a:gd name="connsiteX1" fmla="*/ 7989871 w 7989871"/>
              <a:gd name="connsiteY1" fmla="*/ 0 h 1869621"/>
              <a:gd name="connsiteX2" fmla="*/ 7989871 w 7989871"/>
              <a:gd name="connsiteY2" fmla="*/ 0 h 1869621"/>
              <a:gd name="connsiteX3" fmla="*/ 7989871 w 7989871"/>
              <a:gd name="connsiteY3" fmla="*/ 1608809 h 1869621"/>
              <a:gd name="connsiteX4" fmla="*/ 7729059 w 7989871"/>
              <a:gd name="connsiteY4" fmla="*/ 1869621 h 1869621"/>
              <a:gd name="connsiteX5" fmla="*/ 0 w 7989871"/>
              <a:gd name="connsiteY5" fmla="*/ 1869621 h 1869621"/>
              <a:gd name="connsiteX6" fmla="*/ 0 w 7989871"/>
              <a:gd name="connsiteY6" fmla="*/ 1869621 h 1869621"/>
              <a:gd name="connsiteX7" fmla="*/ 0 w 7989871"/>
              <a:gd name="connsiteY7" fmla="*/ 260812 h 1869621"/>
              <a:gd name="connsiteX8" fmla="*/ 260812 w 7989871"/>
              <a:gd name="connsiteY8" fmla="*/ 0 h 1869621"/>
              <a:gd name="connsiteX0" fmla="*/ 64975 w 8051209"/>
              <a:gd name="connsiteY0" fmla="*/ 0 h 1869621"/>
              <a:gd name="connsiteX1" fmla="*/ 8051209 w 8051209"/>
              <a:gd name="connsiteY1" fmla="*/ 0 h 1869621"/>
              <a:gd name="connsiteX2" fmla="*/ 8051209 w 8051209"/>
              <a:gd name="connsiteY2" fmla="*/ 0 h 1869621"/>
              <a:gd name="connsiteX3" fmla="*/ 8051209 w 8051209"/>
              <a:gd name="connsiteY3" fmla="*/ 1608809 h 1869621"/>
              <a:gd name="connsiteX4" fmla="*/ 7790397 w 8051209"/>
              <a:gd name="connsiteY4" fmla="*/ 1869621 h 1869621"/>
              <a:gd name="connsiteX5" fmla="*/ 61338 w 8051209"/>
              <a:gd name="connsiteY5" fmla="*/ 1869621 h 1869621"/>
              <a:gd name="connsiteX6" fmla="*/ 61338 w 8051209"/>
              <a:gd name="connsiteY6" fmla="*/ 1869621 h 1869621"/>
              <a:gd name="connsiteX7" fmla="*/ 61338 w 8051209"/>
              <a:gd name="connsiteY7" fmla="*/ 260812 h 1869621"/>
              <a:gd name="connsiteX8" fmla="*/ 64975 w 8051209"/>
              <a:gd name="connsiteY8" fmla="*/ 0 h 1869621"/>
              <a:gd name="connsiteX0" fmla="*/ 3637 w 7989871"/>
              <a:gd name="connsiteY0" fmla="*/ 0 h 1869621"/>
              <a:gd name="connsiteX1" fmla="*/ 7989871 w 7989871"/>
              <a:gd name="connsiteY1" fmla="*/ 0 h 1869621"/>
              <a:gd name="connsiteX2" fmla="*/ 7989871 w 7989871"/>
              <a:gd name="connsiteY2" fmla="*/ 0 h 1869621"/>
              <a:gd name="connsiteX3" fmla="*/ 7989871 w 7989871"/>
              <a:gd name="connsiteY3" fmla="*/ 1608809 h 1869621"/>
              <a:gd name="connsiteX4" fmla="*/ 7729059 w 7989871"/>
              <a:gd name="connsiteY4" fmla="*/ 1869621 h 1869621"/>
              <a:gd name="connsiteX5" fmla="*/ 0 w 7989871"/>
              <a:gd name="connsiteY5" fmla="*/ 1869621 h 1869621"/>
              <a:gd name="connsiteX6" fmla="*/ 0 w 7989871"/>
              <a:gd name="connsiteY6" fmla="*/ 1869621 h 1869621"/>
              <a:gd name="connsiteX7" fmla="*/ 0 w 7989871"/>
              <a:gd name="connsiteY7" fmla="*/ 260812 h 1869621"/>
              <a:gd name="connsiteX8" fmla="*/ 3637 w 7989871"/>
              <a:gd name="connsiteY8" fmla="*/ 0 h 1869621"/>
              <a:gd name="connsiteX0" fmla="*/ 1338 w 7989953"/>
              <a:gd name="connsiteY0" fmla="*/ 0 h 1869621"/>
              <a:gd name="connsiteX1" fmla="*/ 7989953 w 7989953"/>
              <a:gd name="connsiteY1" fmla="*/ 0 h 1869621"/>
              <a:gd name="connsiteX2" fmla="*/ 7989953 w 7989953"/>
              <a:gd name="connsiteY2" fmla="*/ 0 h 1869621"/>
              <a:gd name="connsiteX3" fmla="*/ 7989953 w 7989953"/>
              <a:gd name="connsiteY3" fmla="*/ 1608809 h 1869621"/>
              <a:gd name="connsiteX4" fmla="*/ 7729141 w 7989953"/>
              <a:gd name="connsiteY4" fmla="*/ 1869621 h 1869621"/>
              <a:gd name="connsiteX5" fmla="*/ 82 w 7989953"/>
              <a:gd name="connsiteY5" fmla="*/ 1869621 h 1869621"/>
              <a:gd name="connsiteX6" fmla="*/ 82 w 7989953"/>
              <a:gd name="connsiteY6" fmla="*/ 1869621 h 1869621"/>
              <a:gd name="connsiteX7" fmla="*/ 82 w 7989953"/>
              <a:gd name="connsiteY7" fmla="*/ 260812 h 1869621"/>
              <a:gd name="connsiteX8" fmla="*/ 1338 w 7989953"/>
              <a:gd name="connsiteY8" fmla="*/ 0 h 1869621"/>
              <a:gd name="connsiteX0" fmla="*/ 1256 w 7989871"/>
              <a:gd name="connsiteY0" fmla="*/ 0 h 1869621"/>
              <a:gd name="connsiteX1" fmla="*/ 7989871 w 7989871"/>
              <a:gd name="connsiteY1" fmla="*/ 0 h 1869621"/>
              <a:gd name="connsiteX2" fmla="*/ 7989871 w 7989871"/>
              <a:gd name="connsiteY2" fmla="*/ 0 h 1869621"/>
              <a:gd name="connsiteX3" fmla="*/ 7989871 w 7989871"/>
              <a:gd name="connsiteY3" fmla="*/ 1608809 h 1869621"/>
              <a:gd name="connsiteX4" fmla="*/ 7729059 w 7989871"/>
              <a:gd name="connsiteY4" fmla="*/ 1869621 h 1869621"/>
              <a:gd name="connsiteX5" fmla="*/ 0 w 7989871"/>
              <a:gd name="connsiteY5" fmla="*/ 1869621 h 1869621"/>
              <a:gd name="connsiteX6" fmla="*/ 0 w 7989871"/>
              <a:gd name="connsiteY6" fmla="*/ 1869621 h 1869621"/>
              <a:gd name="connsiteX7" fmla="*/ 1256 w 7989871"/>
              <a:gd name="connsiteY7" fmla="*/ 0 h 186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9871" h="1869621">
                <a:moveTo>
                  <a:pt x="1256" y="0"/>
                </a:moveTo>
                <a:lnTo>
                  <a:pt x="7989871" y="0"/>
                </a:lnTo>
                <a:lnTo>
                  <a:pt x="7989871" y="0"/>
                </a:lnTo>
                <a:lnTo>
                  <a:pt x="7989871" y="1608809"/>
                </a:lnTo>
                <a:cubicBezTo>
                  <a:pt x="7989871" y="1752851"/>
                  <a:pt x="7873101" y="1869621"/>
                  <a:pt x="7729059" y="1869621"/>
                </a:cubicBezTo>
                <a:lnTo>
                  <a:pt x="0" y="1869621"/>
                </a:lnTo>
                <a:lnTo>
                  <a:pt x="0" y="1869621"/>
                </a:lnTo>
                <a:cubicBezTo>
                  <a:pt x="419" y="1246414"/>
                  <a:pt x="837" y="623207"/>
                  <a:pt x="125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66700" indent="-266700">
              <a:buNone/>
              <a:defRPr lang="nl-NL" sz="1000" dirty="0"/>
            </a:lvl1pPr>
          </a:lstStyle>
          <a:p>
            <a:pPr marL="0" lvl="0" indent="0"/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289051"/>
            <a:ext cx="7989887" cy="1885949"/>
          </a:xfrm>
          <a:solidFill>
            <a:schemeClr val="accent3"/>
          </a:solidFill>
        </p:spPr>
        <p:txBody>
          <a:bodyPr lIns="252000" tIns="180000" rIns="252000" bIns="180000" anchor="t" anchorCtr="0"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10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1" y="1289050"/>
            <a:ext cx="4572000" cy="3743325"/>
          </a:xfrm>
          <a:prstGeom prst="rect">
            <a:avLst/>
          </a:prstGeom>
          <a:solidFill>
            <a:schemeClr val="accent3"/>
          </a:solidFill>
          <a:ln w="9525">
            <a:noFill/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000" dirty="0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89050"/>
            <a:ext cx="4571999" cy="3743325"/>
          </a:xfrm>
          <a:noFill/>
        </p:spPr>
        <p:txBody>
          <a:bodyPr lIns="666000" tIns="180000" rIns="180000" bIns="180000" anchor="ctr" anchorCtr="0"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4572000" y="1296308"/>
            <a:ext cx="4098925" cy="3726000"/>
          </a:xfrm>
          <a:custGeom>
            <a:avLst/>
            <a:gdLst/>
            <a:ahLst/>
            <a:cxnLst/>
            <a:rect l="l" t="t" r="r" b="b"/>
            <a:pathLst>
              <a:path w="4098925" h="3718260">
                <a:moveTo>
                  <a:pt x="0" y="0"/>
                </a:moveTo>
                <a:lnTo>
                  <a:pt x="4098925" y="0"/>
                </a:lnTo>
                <a:lnTo>
                  <a:pt x="4098925" y="3298268"/>
                </a:lnTo>
                <a:cubicBezTo>
                  <a:pt x="4098925" y="3530223"/>
                  <a:pt x="3910888" y="3718260"/>
                  <a:pt x="3678933" y="3718260"/>
                </a:cubicBezTo>
                <a:lnTo>
                  <a:pt x="0" y="3718260"/>
                </a:lnTo>
                <a:lnTo>
                  <a:pt x="0" y="1809404"/>
                </a:lnTo>
                <a:lnTo>
                  <a:pt x="0" y="393339"/>
                </a:lnTo>
                <a:close/>
              </a:path>
            </a:pathLst>
          </a:custGeom>
          <a:noFill/>
          <a:ln w="19050">
            <a:solidFill>
              <a:schemeClr val="accent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84726" y="1483402"/>
            <a:ext cx="3673474" cy="3356208"/>
          </a:xfrm>
        </p:spPr>
        <p:txBody>
          <a:bodyPr/>
          <a:lstStyle>
            <a:lvl1pPr marL="0" indent="0">
              <a:buFontTx/>
              <a:buNone/>
              <a:defRPr sz="1000"/>
            </a:lvl1pPr>
            <a:lvl2pPr marL="266700" indent="0">
              <a:buFontTx/>
              <a:buNone/>
              <a:defRPr sz="1800"/>
            </a:lvl2pPr>
            <a:lvl3pPr marL="539750" indent="0">
              <a:buFontTx/>
              <a:buNone/>
              <a:defRPr sz="1800"/>
            </a:lvl3pPr>
            <a:lvl4pPr marL="806450" indent="0">
              <a:buFontTx/>
              <a:buNone/>
              <a:defRPr sz="1800"/>
            </a:lvl4pPr>
            <a:lvl5pPr marL="1073150" indent="0">
              <a:buFontTx/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7347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Corporat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 bwMode="gray">
          <a:xfrm>
            <a:off x="57780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srgbClr val="004D7D"/>
                </a:solidFill>
              </a:rPr>
              <a:t>NLR Amsterdam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Anthony Fokkerweg 2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1059 CM Amsterdam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srgbClr val="004D7D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t ) </a:t>
            </a:r>
            <a:r>
              <a:rPr lang="nl-NL" sz="1000" b="1" dirty="0" smtClean="0">
                <a:solidFill>
                  <a:srgbClr val="004D7D"/>
                </a:solidFill>
              </a:rPr>
              <a:t>+31 88 511 31 13  </a:t>
            </a:r>
            <a:r>
              <a:rPr lang="nl-NL" sz="1000" b="1" dirty="0" smtClean="0">
                <a:solidFill>
                  <a:srgbClr val="19AEE9"/>
                </a:solidFill>
              </a:rPr>
              <a:t>f ) </a:t>
            </a:r>
            <a:r>
              <a:rPr lang="nl-NL" sz="1000" b="1" dirty="0" smtClean="0">
                <a:solidFill>
                  <a:srgbClr val="004D7D"/>
                </a:solidFill>
              </a:rPr>
              <a:t>+31 88 511 32 10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e ) </a:t>
            </a:r>
            <a:r>
              <a:rPr lang="nl-NL" sz="1000" b="1" dirty="0" smtClean="0">
                <a:solidFill>
                  <a:srgbClr val="004D7D"/>
                </a:solidFill>
              </a:rPr>
              <a:t>info@nlr.nl  </a:t>
            </a:r>
            <a:r>
              <a:rPr lang="nl-NL" sz="1000" b="1" dirty="0" smtClean="0">
                <a:solidFill>
                  <a:srgbClr val="19AEE9"/>
                </a:solidFill>
              </a:rPr>
              <a:t>i ) </a:t>
            </a:r>
            <a:r>
              <a:rPr lang="nl-NL" sz="1000" b="1" dirty="0" smtClean="0">
                <a:solidFill>
                  <a:srgbClr val="004D7D"/>
                </a:solidFill>
              </a:rPr>
              <a:t>www.nlr.nl</a:t>
            </a:r>
            <a:endParaRPr lang="nl-NL" sz="1000" b="1" dirty="0">
              <a:solidFill>
                <a:srgbClr val="004D7D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 bwMode="gray">
          <a:xfrm>
            <a:off x="338491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srgbClr val="004D7D"/>
                </a:solidFill>
              </a:rPr>
              <a:t>NLR Marknesse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Voorsterweg 31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8316 PR Marknesse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srgbClr val="004D7D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t ) </a:t>
            </a:r>
            <a:r>
              <a:rPr lang="nl-NL" sz="1000" b="1" dirty="0" smtClean="0">
                <a:solidFill>
                  <a:srgbClr val="004D7D"/>
                </a:solidFill>
              </a:rPr>
              <a:t>+31 88 511 44 44  </a:t>
            </a:r>
            <a:r>
              <a:rPr lang="nl-NL" sz="1000" b="1" dirty="0" smtClean="0">
                <a:solidFill>
                  <a:srgbClr val="19AEE9"/>
                </a:solidFill>
              </a:rPr>
              <a:t>f ) </a:t>
            </a:r>
            <a:r>
              <a:rPr lang="nl-NL" sz="1000" b="1" dirty="0" smtClean="0">
                <a:solidFill>
                  <a:srgbClr val="004D7D"/>
                </a:solidFill>
              </a:rPr>
              <a:t>+31 88 511 42 10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e ) </a:t>
            </a:r>
            <a:r>
              <a:rPr lang="nl-NL" sz="1000" b="1" dirty="0" smtClean="0">
                <a:solidFill>
                  <a:srgbClr val="004D7D"/>
                </a:solidFill>
              </a:rPr>
              <a:t>info@nlr.nl  </a:t>
            </a:r>
            <a:r>
              <a:rPr lang="nl-NL" sz="1000" b="1" dirty="0" smtClean="0">
                <a:solidFill>
                  <a:srgbClr val="19AEE9"/>
                </a:solidFill>
              </a:rPr>
              <a:t>i ) </a:t>
            </a:r>
            <a:r>
              <a:rPr lang="nl-NL" sz="1000" b="1" dirty="0" smtClean="0">
                <a:solidFill>
                  <a:srgbClr val="004D7D"/>
                </a:solidFill>
              </a:rPr>
              <a:t>www.nlr.nl</a:t>
            </a:r>
            <a:endParaRPr lang="nl-NL" sz="1000" b="1" dirty="0">
              <a:solidFill>
                <a:srgbClr val="004D7D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252020" y="4033798"/>
            <a:ext cx="0" cy="95864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146527" y="142520"/>
            <a:ext cx="2376399" cy="622949"/>
            <a:chOff x="611560" y="469107"/>
            <a:chExt cx="8205788" cy="2151061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2475285" y="1461294"/>
              <a:ext cx="6342063" cy="296862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18" name="TextBox 17"/>
          <p:cNvSpPr txBox="1"/>
          <p:nvPr userDrawn="1"/>
        </p:nvSpPr>
        <p:spPr bwMode="gray">
          <a:xfrm>
            <a:off x="540690" y="843787"/>
            <a:ext cx="66668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004D7D"/>
                </a:solidFill>
                <a:ea typeface="+mj-ea"/>
                <a:cs typeface="+mj-cs"/>
              </a:rPr>
              <a:t>Bijzonder </a:t>
            </a:r>
            <a:r>
              <a:rPr lang="nl-NL" sz="4000" dirty="0">
                <a:solidFill>
                  <a:srgbClr val="004D7D"/>
                </a:solidFill>
                <a:ea typeface="+mj-ea"/>
                <a:cs typeface="+mj-cs"/>
              </a:rPr>
              <a:t>betrokken</a:t>
            </a:r>
            <a:br>
              <a:rPr lang="nl-NL" sz="4000" dirty="0">
                <a:solidFill>
                  <a:srgbClr val="004D7D"/>
                </a:solidFill>
                <a:ea typeface="+mj-ea"/>
                <a:cs typeface="+mj-cs"/>
              </a:rPr>
            </a:br>
            <a:r>
              <a:rPr lang="nl-NL" spc="130" dirty="0">
                <a:solidFill>
                  <a:srgbClr val="004D7D"/>
                </a:solidFill>
                <a:ea typeface="+mj-ea"/>
                <a:cs typeface="+mj-cs"/>
              </a:rPr>
              <a:t>Nederlands Lucht- en Ruimtevaartcentrum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0949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Defenc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 bwMode="gray">
          <a:xfrm>
            <a:off x="57780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prstClr val="white"/>
                </a:solidFill>
              </a:rPr>
              <a:t>NLR Amsterdam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Anthony Fokkerweg 2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1059 CM Amsterdam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prstClr val="white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t ) </a:t>
            </a:r>
            <a:r>
              <a:rPr lang="nl-NL" sz="1000" b="1" dirty="0" smtClean="0">
                <a:solidFill>
                  <a:prstClr val="white"/>
                </a:solidFill>
              </a:rPr>
              <a:t>+31 88 511 31 13  </a:t>
            </a:r>
            <a:r>
              <a:rPr lang="nl-NL" sz="1000" b="1" dirty="0" smtClean="0">
                <a:solidFill>
                  <a:srgbClr val="004D7D"/>
                </a:solidFill>
              </a:rPr>
              <a:t>f ) </a:t>
            </a:r>
            <a:r>
              <a:rPr lang="nl-NL" sz="1000" b="1" dirty="0" smtClean="0">
                <a:solidFill>
                  <a:prstClr val="white"/>
                </a:solidFill>
              </a:rPr>
              <a:t>+31 88 511 32 10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e ) </a:t>
            </a:r>
            <a:r>
              <a:rPr lang="nl-NL" sz="1000" b="1" dirty="0" smtClean="0">
                <a:solidFill>
                  <a:prstClr val="white"/>
                </a:solidFill>
              </a:rPr>
              <a:t>info@nlr.nl  </a:t>
            </a:r>
            <a:r>
              <a:rPr lang="nl-NL" sz="1000" b="1" dirty="0" smtClean="0">
                <a:solidFill>
                  <a:srgbClr val="004D7D"/>
                </a:solidFill>
              </a:rPr>
              <a:t>i ) </a:t>
            </a:r>
            <a:r>
              <a:rPr lang="nl-NL" sz="1000" b="1" dirty="0" smtClean="0">
                <a:solidFill>
                  <a:prstClr val="white"/>
                </a:solidFill>
              </a:rPr>
              <a:t>www.nlr.nl</a:t>
            </a:r>
            <a:endParaRPr lang="nl-NL" sz="1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 bwMode="gray">
          <a:xfrm>
            <a:off x="338491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prstClr val="white"/>
                </a:solidFill>
              </a:rPr>
              <a:t>NLR Marknesse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Voorsterweg 31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8316 PR Marknesse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prstClr val="white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t ) </a:t>
            </a:r>
            <a:r>
              <a:rPr lang="nl-NL" sz="1000" b="1" dirty="0" smtClean="0">
                <a:solidFill>
                  <a:prstClr val="white"/>
                </a:solidFill>
              </a:rPr>
              <a:t>+31 88 511 44 44  </a:t>
            </a:r>
            <a:r>
              <a:rPr lang="nl-NL" sz="1000" b="1" dirty="0" smtClean="0">
                <a:solidFill>
                  <a:srgbClr val="004D7D"/>
                </a:solidFill>
              </a:rPr>
              <a:t>f ) </a:t>
            </a:r>
            <a:r>
              <a:rPr lang="nl-NL" sz="1000" b="1" dirty="0" smtClean="0">
                <a:solidFill>
                  <a:prstClr val="white"/>
                </a:solidFill>
              </a:rPr>
              <a:t>+31 88 511 42 10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004D7D"/>
                </a:solidFill>
              </a:rPr>
              <a:t>e ) </a:t>
            </a:r>
            <a:r>
              <a:rPr lang="nl-NL" sz="1000" b="1" dirty="0" smtClean="0">
                <a:solidFill>
                  <a:prstClr val="white"/>
                </a:solidFill>
              </a:rPr>
              <a:t>info@nlr.nl  </a:t>
            </a:r>
            <a:r>
              <a:rPr lang="nl-NL" sz="1000" b="1" dirty="0" smtClean="0">
                <a:solidFill>
                  <a:srgbClr val="004D7D"/>
                </a:solidFill>
              </a:rPr>
              <a:t>i ) </a:t>
            </a:r>
            <a:r>
              <a:rPr lang="nl-NL" sz="1000" b="1" dirty="0" smtClean="0">
                <a:solidFill>
                  <a:prstClr val="white"/>
                </a:solidFill>
              </a:rPr>
              <a:t>www.nlr.nl</a:t>
            </a:r>
            <a:endParaRPr lang="nl-NL" sz="1000" b="1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252020" y="4033798"/>
            <a:ext cx="0" cy="95864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146527" y="142520"/>
            <a:ext cx="2376399" cy="622949"/>
            <a:chOff x="611560" y="469107"/>
            <a:chExt cx="8205788" cy="2151061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2475285" y="1461294"/>
              <a:ext cx="6342063" cy="296862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19" name="TextBox 18"/>
          <p:cNvSpPr txBox="1"/>
          <p:nvPr userDrawn="1"/>
        </p:nvSpPr>
        <p:spPr bwMode="gray">
          <a:xfrm>
            <a:off x="540690" y="1028426"/>
            <a:ext cx="66668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004D7D"/>
                </a:solidFill>
                <a:ea typeface="+mj-ea"/>
                <a:cs typeface="+mj-cs"/>
              </a:rPr>
              <a:t>Bijzonder </a:t>
            </a:r>
            <a:r>
              <a:rPr lang="nl-NL" sz="4000" dirty="0">
                <a:solidFill>
                  <a:srgbClr val="004D7D"/>
                </a:solidFill>
                <a:ea typeface="+mj-ea"/>
                <a:cs typeface="+mj-cs"/>
              </a:rPr>
              <a:t>betrokken</a:t>
            </a:r>
            <a:br>
              <a:rPr lang="nl-NL" sz="4000" dirty="0">
                <a:solidFill>
                  <a:srgbClr val="004D7D"/>
                </a:solidFill>
                <a:ea typeface="+mj-ea"/>
                <a:cs typeface="+mj-cs"/>
              </a:rPr>
            </a:br>
            <a:r>
              <a:rPr lang="nl-NL" spc="130" dirty="0">
                <a:solidFill>
                  <a:srgbClr val="004D7D"/>
                </a:solidFill>
                <a:ea typeface="+mj-ea"/>
                <a:cs typeface="+mj-cs"/>
              </a:rPr>
              <a:t>Nederlands Lucht- en Ruimtevaartcentrum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787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87" y="1619503"/>
            <a:ext cx="7989363" cy="223060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/>
          </p:nvPr>
        </p:nvSpPr>
        <p:spPr>
          <a:xfrm>
            <a:off x="681038" y="3874125"/>
            <a:ext cx="1817362" cy="11598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/>
          </p:nvPr>
        </p:nvSpPr>
        <p:spPr>
          <a:xfrm>
            <a:off x="2738546" y="3874125"/>
            <a:ext cx="1817362" cy="11598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/>
          </p:nvPr>
        </p:nvSpPr>
        <p:spPr>
          <a:xfrm>
            <a:off x="4796054" y="3874125"/>
            <a:ext cx="1817362" cy="11598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20"/>
          </p:nvPr>
        </p:nvSpPr>
        <p:spPr>
          <a:xfrm>
            <a:off x="6853563" y="3874125"/>
            <a:ext cx="1817362" cy="1159838"/>
          </a:xfrm>
          <a:custGeom>
            <a:avLst/>
            <a:gdLst>
              <a:gd name="connsiteX0" fmla="*/ 193310 w 1817362"/>
              <a:gd name="connsiteY0" fmla="*/ 0 h 1159838"/>
              <a:gd name="connsiteX1" fmla="*/ 1817362 w 1817362"/>
              <a:gd name="connsiteY1" fmla="*/ 0 h 1159838"/>
              <a:gd name="connsiteX2" fmla="*/ 1817362 w 1817362"/>
              <a:gd name="connsiteY2" fmla="*/ 0 h 1159838"/>
              <a:gd name="connsiteX3" fmla="*/ 1817362 w 1817362"/>
              <a:gd name="connsiteY3" fmla="*/ 966528 h 1159838"/>
              <a:gd name="connsiteX4" fmla="*/ 1624052 w 1817362"/>
              <a:gd name="connsiteY4" fmla="*/ 1159838 h 1159838"/>
              <a:gd name="connsiteX5" fmla="*/ 0 w 1817362"/>
              <a:gd name="connsiteY5" fmla="*/ 1159838 h 1159838"/>
              <a:gd name="connsiteX6" fmla="*/ 0 w 1817362"/>
              <a:gd name="connsiteY6" fmla="*/ 1159838 h 1159838"/>
              <a:gd name="connsiteX7" fmla="*/ 0 w 1817362"/>
              <a:gd name="connsiteY7" fmla="*/ 193310 h 1159838"/>
              <a:gd name="connsiteX8" fmla="*/ 193310 w 1817362"/>
              <a:gd name="connsiteY8" fmla="*/ 0 h 1159838"/>
              <a:gd name="connsiteX0" fmla="*/ 48189 w 1862741"/>
              <a:gd name="connsiteY0" fmla="*/ 0 h 1159838"/>
              <a:gd name="connsiteX1" fmla="*/ 1862741 w 1862741"/>
              <a:gd name="connsiteY1" fmla="*/ 0 h 1159838"/>
              <a:gd name="connsiteX2" fmla="*/ 1862741 w 1862741"/>
              <a:gd name="connsiteY2" fmla="*/ 0 h 1159838"/>
              <a:gd name="connsiteX3" fmla="*/ 1862741 w 1862741"/>
              <a:gd name="connsiteY3" fmla="*/ 966528 h 1159838"/>
              <a:gd name="connsiteX4" fmla="*/ 1669431 w 1862741"/>
              <a:gd name="connsiteY4" fmla="*/ 1159838 h 1159838"/>
              <a:gd name="connsiteX5" fmla="*/ 45379 w 1862741"/>
              <a:gd name="connsiteY5" fmla="*/ 1159838 h 1159838"/>
              <a:gd name="connsiteX6" fmla="*/ 45379 w 1862741"/>
              <a:gd name="connsiteY6" fmla="*/ 1159838 h 1159838"/>
              <a:gd name="connsiteX7" fmla="*/ 45379 w 1862741"/>
              <a:gd name="connsiteY7" fmla="*/ 193310 h 1159838"/>
              <a:gd name="connsiteX8" fmla="*/ 48189 w 1862741"/>
              <a:gd name="connsiteY8" fmla="*/ 0 h 1159838"/>
              <a:gd name="connsiteX0" fmla="*/ 2810 w 1817362"/>
              <a:gd name="connsiteY0" fmla="*/ 0 h 1159838"/>
              <a:gd name="connsiteX1" fmla="*/ 1817362 w 1817362"/>
              <a:gd name="connsiteY1" fmla="*/ 0 h 1159838"/>
              <a:gd name="connsiteX2" fmla="*/ 1817362 w 1817362"/>
              <a:gd name="connsiteY2" fmla="*/ 0 h 1159838"/>
              <a:gd name="connsiteX3" fmla="*/ 1817362 w 1817362"/>
              <a:gd name="connsiteY3" fmla="*/ 966528 h 1159838"/>
              <a:gd name="connsiteX4" fmla="*/ 1624052 w 1817362"/>
              <a:gd name="connsiteY4" fmla="*/ 1159838 h 1159838"/>
              <a:gd name="connsiteX5" fmla="*/ 0 w 1817362"/>
              <a:gd name="connsiteY5" fmla="*/ 1159838 h 1159838"/>
              <a:gd name="connsiteX6" fmla="*/ 0 w 1817362"/>
              <a:gd name="connsiteY6" fmla="*/ 1159838 h 1159838"/>
              <a:gd name="connsiteX7" fmla="*/ 0 w 1817362"/>
              <a:gd name="connsiteY7" fmla="*/ 193310 h 1159838"/>
              <a:gd name="connsiteX8" fmla="*/ 2810 w 1817362"/>
              <a:gd name="connsiteY8" fmla="*/ 0 h 1159838"/>
              <a:gd name="connsiteX0" fmla="*/ 758 w 1817691"/>
              <a:gd name="connsiteY0" fmla="*/ 0 h 1159838"/>
              <a:gd name="connsiteX1" fmla="*/ 1817691 w 1817691"/>
              <a:gd name="connsiteY1" fmla="*/ 0 h 1159838"/>
              <a:gd name="connsiteX2" fmla="*/ 1817691 w 1817691"/>
              <a:gd name="connsiteY2" fmla="*/ 0 h 1159838"/>
              <a:gd name="connsiteX3" fmla="*/ 1817691 w 1817691"/>
              <a:gd name="connsiteY3" fmla="*/ 966528 h 1159838"/>
              <a:gd name="connsiteX4" fmla="*/ 1624381 w 1817691"/>
              <a:gd name="connsiteY4" fmla="*/ 1159838 h 1159838"/>
              <a:gd name="connsiteX5" fmla="*/ 329 w 1817691"/>
              <a:gd name="connsiteY5" fmla="*/ 1159838 h 1159838"/>
              <a:gd name="connsiteX6" fmla="*/ 329 w 1817691"/>
              <a:gd name="connsiteY6" fmla="*/ 1159838 h 1159838"/>
              <a:gd name="connsiteX7" fmla="*/ 329 w 1817691"/>
              <a:gd name="connsiteY7" fmla="*/ 193310 h 1159838"/>
              <a:gd name="connsiteX8" fmla="*/ 758 w 1817691"/>
              <a:gd name="connsiteY8" fmla="*/ 0 h 1159838"/>
              <a:gd name="connsiteX0" fmla="*/ 429 w 1817362"/>
              <a:gd name="connsiteY0" fmla="*/ 0 h 1159838"/>
              <a:gd name="connsiteX1" fmla="*/ 1817362 w 1817362"/>
              <a:gd name="connsiteY1" fmla="*/ 0 h 1159838"/>
              <a:gd name="connsiteX2" fmla="*/ 1817362 w 1817362"/>
              <a:gd name="connsiteY2" fmla="*/ 0 h 1159838"/>
              <a:gd name="connsiteX3" fmla="*/ 1817362 w 1817362"/>
              <a:gd name="connsiteY3" fmla="*/ 966528 h 1159838"/>
              <a:gd name="connsiteX4" fmla="*/ 1624052 w 1817362"/>
              <a:gd name="connsiteY4" fmla="*/ 1159838 h 1159838"/>
              <a:gd name="connsiteX5" fmla="*/ 0 w 1817362"/>
              <a:gd name="connsiteY5" fmla="*/ 1159838 h 1159838"/>
              <a:gd name="connsiteX6" fmla="*/ 0 w 1817362"/>
              <a:gd name="connsiteY6" fmla="*/ 1159838 h 1159838"/>
              <a:gd name="connsiteX7" fmla="*/ 0 w 1817362"/>
              <a:gd name="connsiteY7" fmla="*/ 193310 h 1159838"/>
              <a:gd name="connsiteX8" fmla="*/ 429 w 1817362"/>
              <a:gd name="connsiteY8" fmla="*/ 0 h 115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7362" h="1159838">
                <a:moveTo>
                  <a:pt x="429" y="0"/>
                </a:moveTo>
                <a:lnTo>
                  <a:pt x="1817362" y="0"/>
                </a:lnTo>
                <a:lnTo>
                  <a:pt x="1817362" y="0"/>
                </a:lnTo>
                <a:lnTo>
                  <a:pt x="1817362" y="966528"/>
                </a:lnTo>
                <a:cubicBezTo>
                  <a:pt x="1817362" y="1073290"/>
                  <a:pt x="1730814" y="1159838"/>
                  <a:pt x="1624052" y="1159838"/>
                </a:cubicBezTo>
                <a:lnTo>
                  <a:pt x="0" y="1159838"/>
                </a:lnTo>
                <a:lnTo>
                  <a:pt x="0" y="1159838"/>
                </a:lnTo>
                <a:lnTo>
                  <a:pt x="0" y="193310"/>
                </a:lnTo>
                <a:cubicBezTo>
                  <a:pt x="0" y="86548"/>
                  <a:pt x="214" y="96655"/>
                  <a:pt x="4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4173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pace">
    <p:bg bwMode="gray"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 bwMode="gray">
          <a:xfrm>
            <a:off x="57780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prstClr val="white"/>
                </a:solidFill>
              </a:rPr>
              <a:t>NLR Amsterdam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Anthony Fokkerweg 2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1059 CM Amsterdam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srgbClr val="004D7D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t ) </a:t>
            </a:r>
            <a:r>
              <a:rPr lang="nl-NL" sz="1000" b="1" dirty="0" smtClean="0">
                <a:solidFill>
                  <a:prstClr val="white"/>
                </a:solidFill>
              </a:rPr>
              <a:t>+31 88 511 31 13  </a:t>
            </a:r>
            <a:r>
              <a:rPr lang="nl-NL" sz="1000" b="1" dirty="0" smtClean="0">
                <a:solidFill>
                  <a:srgbClr val="19AEE9"/>
                </a:solidFill>
              </a:rPr>
              <a:t>f ) </a:t>
            </a:r>
            <a:r>
              <a:rPr lang="nl-NL" sz="1000" b="1" dirty="0" smtClean="0">
                <a:solidFill>
                  <a:prstClr val="white"/>
                </a:solidFill>
              </a:rPr>
              <a:t>+31 88 511 32 10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e ) </a:t>
            </a:r>
            <a:r>
              <a:rPr lang="nl-NL" sz="1000" b="1" dirty="0" smtClean="0">
                <a:solidFill>
                  <a:prstClr val="white"/>
                </a:solidFill>
              </a:rPr>
              <a:t>info@nlr.nl</a:t>
            </a:r>
            <a:r>
              <a:rPr lang="nl-NL" sz="1000" b="1" dirty="0" smtClean="0">
                <a:solidFill>
                  <a:srgbClr val="004D7D"/>
                </a:solidFill>
              </a:rPr>
              <a:t>  </a:t>
            </a:r>
            <a:r>
              <a:rPr lang="nl-NL" sz="1000" b="1" dirty="0" smtClean="0">
                <a:solidFill>
                  <a:srgbClr val="19AEE9"/>
                </a:solidFill>
              </a:rPr>
              <a:t>i ) </a:t>
            </a:r>
            <a:r>
              <a:rPr lang="nl-NL" sz="1000" b="1" dirty="0" smtClean="0">
                <a:solidFill>
                  <a:prstClr val="white"/>
                </a:solidFill>
              </a:rPr>
              <a:t>www.nlr.nl</a:t>
            </a:r>
            <a:endParaRPr lang="nl-NL" sz="1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 bwMode="gray">
          <a:xfrm>
            <a:off x="3384910" y="3894488"/>
            <a:ext cx="2617996" cy="123724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pPr defTabSz="914260">
              <a:lnSpc>
                <a:spcPct val="120000"/>
              </a:lnSpc>
            </a:pPr>
            <a:r>
              <a:rPr lang="nl-NL" sz="1200" b="1" dirty="0" smtClean="0">
                <a:solidFill>
                  <a:prstClr val="white"/>
                </a:solidFill>
              </a:rPr>
              <a:t>NLR Marknesse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Voorsterweg 31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prstClr val="white"/>
                </a:solidFill>
              </a:rPr>
              <a:t>8316 PR Marknesse</a:t>
            </a:r>
          </a:p>
          <a:p>
            <a:pPr defTabSz="914260">
              <a:lnSpc>
                <a:spcPct val="120000"/>
              </a:lnSpc>
            </a:pPr>
            <a:endParaRPr lang="nl-NL" sz="1000" b="1" dirty="0" smtClean="0">
              <a:solidFill>
                <a:srgbClr val="004D7D"/>
              </a:solidFill>
            </a:endParaRP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t ) </a:t>
            </a:r>
            <a:r>
              <a:rPr lang="nl-NL" sz="1000" b="1" dirty="0" smtClean="0">
                <a:solidFill>
                  <a:prstClr val="white"/>
                </a:solidFill>
              </a:rPr>
              <a:t>+31 88 511 44 44  </a:t>
            </a:r>
            <a:r>
              <a:rPr lang="nl-NL" sz="1000" b="1" dirty="0" smtClean="0">
                <a:solidFill>
                  <a:srgbClr val="19AEE9"/>
                </a:solidFill>
              </a:rPr>
              <a:t>f ) </a:t>
            </a:r>
            <a:r>
              <a:rPr lang="nl-NL" sz="1000" b="1" dirty="0" smtClean="0">
                <a:solidFill>
                  <a:prstClr val="white"/>
                </a:solidFill>
              </a:rPr>
              <a:t>+31 88 511 42 10</a:t>
            </a:r>
          </a:p>
          <a:p>
            <a:pPr defTabSz="914260">
              <a:lnSpc>
                <a:spcPct val="120000"/>
              </a:lnSpc>
            </a:pPr>
            <a:r>
              <a:rPr lang="nl-NL" sz="1000" b="1" dirty="0" smtClean="0">
                <a:solidFill>
                  <a:srgbClr val="19AEE9"/>
                </a:solidFill>
              </a:rPr>
              <a:t>e ) </a:t>
            </a:r>
            <a:r>
              <a:rPr lang="nl-NL" sz="1000" b="1" dirty="0" smtClean="0">
                <a:solidFill>
                  <a:prstClr val="white"/>
                </a:solidFill>
              </a:rPr>
              <a:t>info@nlr.</a:t>
            </a:r>
            <a:r>
              <a:rPr lang="nl-NL" sz="1000" b="1" dirty="0" smtClean="0">
                <a:solidFill>
                  <a:schemeClr val="bg1"/>
                </a:solidFill>
              </a:rPr>
              <a:t>nl</a:t>
            </a:r>
            <a:r>
              <a:rPr lang="nl-NL" sz="1000" b="1" dirty="0" smtClean="0">
                <a:solidFill>
                  <a:srgbClr val="004D7D"/>
                </a:solidFill>
              </a:rPr>
              <a:t>  </a:t>
            </a:r>
            <a:r>
              <a:rPr lang="nl-NL" sz="1000" b="1" dirty="0" smtClean="0">
                <a:solidFill>
                  <a:srgbClr val="19AEE9"/>
                </a:solidFill>
              </a:rPr>
              <a:t>i ) </a:t>
            </a:r>
            <a:r>
              <a:rPr lang="nl-NL" sz="1000" b="1" dirty="0" smtClean="0">
                <a:solidFill>
                  <a:prstClr val="white"/>
                </a:solidFill>
              </a:rPr>
              <a:t>www.nlr.nl</a:t>
            </a:r>
            <a:endParaRPr lang="nl-NL" sz="1000" b="1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252020" y="4033798"/>
            <a:ext cx="0" cy="95864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146527" y="142520"/>
            <a:ext cx="2376399" cy="622949"/>
            <a:chOff x="611560" y="469107"/>
            <a:chExt cx="8205788" cy="2151061"/>
          </a:xfrm>
          <a:solidFill>
            <a:schemeClr val="bg1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2475285" y="1461294"/>
              <a:ext cx="6342063" cy="296862"/>
            </a:xfrm>
            <a:custGeom>
              <a:avLst/>
              <a:gdLst>
                <a:gd name="T0" fmla="*/ 2284 w 2308"/>
                <a:gd name="T1" fmla="*/ 22 h 108"/>
                <a:gd name="T2" fmla="*/ 2281 w 2308"/>
                <a:gd name="T3" fmla="*/ 61 h 108"/>
                <a:gd name="T4" fmla="*/ 2234 w 2308"/>
                <a:gd name="T5" fmla="*/ 73 h 108"/>
                <a:gd name="T6" fmla="*/ 2138 w 2308"/>
                <a:gd name="T7" fmla="*/ 79 h 108"/>
                <a:gd name="T8" fmla="*/ 2116 w 2308"/>
                <a:gd name="T9" fmla="*/ 36 h 108"/>
                <a:gd name="T10" fmla="*/ 2138 w 2308"/>
                <a:gd name="T11" fmla="*/ 89 h 108"/>
                <a:gd name="T12" fmla="*/ 2065 w 2308"/>
                <a:gd name="T13" fmla="*/ 22 h 108"/>
                <a:gd name="T14" fmla="*/ 2013 w 2308"/>
                <a:gd name="T15" fmla="*/ 68 h 108"/>
                <a:gd name="T16" fmla="*/ 1967 w 2308"/>
                <a:gd name="T17" fmla="*/ 43 h 108"/>
                <a:gd name="T18" fmla="*/ 2013 w 2308"/>
                <a:gd name="T19" fmla="*/ 68 h 108"/>
                <a:gd name="T20" fmla="*/ 1888 w 2308"/>
                <a:gd name="T21" fmla="*/ 57 h 108"/>
                <a:gd name="T22" fmla="*/ 1846 w 2308"/>
                <a:gd name="T23" fmla="*/ 88 h 108"/>
                <a:gd name="T24" fmla="*/ 1774 w 2308"/>
                <a:gd name="T25" fmla="*/ 49 h 108"/>
                <a:gd name="T26" fmla="*/ 1815 w 2308"/>
                <a:gd name="T27" fmla="*/ 72 h 108"/>
                <a:gd name="T28" fmla="*/ 1703 w 2308"/>
                <a:gd name="T29" fmla="*/ 69 h 108"/>
                <a:gd name="T30" fmla="*/ 1694 w 2308"/>
                <a:gd name="T31" fmla="*/ 41 h 108"/>
                <a:gd name="T32" fmla="*/ 1741 w 2308"/>
                <a:gd name="T33" fmla="*/ 67 h 108"/>
                <a:gd name="T34" fmla="*/ 1594 w 2308"/>
                <a:gd name="T35" fmla="*/ 51 h 108"/>
                <a:gd name="T36" fmla="*/ 1561 w 2308"/>
                <a:gd name="T37" fmla="*/ 78 h 108"/>
                <a:gd name="T38" fmla="*/ 1554 w 2308"/>
                <a:gd name="T39" fmla="*/ 7 h 108"/>
                <a:gd name="T40" fmla="*/ 1428 w 2308"/>
                <a:gd name="T41" fmla="*/ 51 h 108"/>
                <a:gd name="T42" fmla="*/ 1477 w 2308"/>
                <a:gd name="T43" fmla="*/ 88 h 108"/>
                <a:gd name="T44" fmla="*/ 1377 w 2308"/>
                <a:gd name="T45" fmla="*/ 23 h 108"/>
                <a:gd name="T46" fmla="*/ 1317 w 2308"/>
                <a:gd name="T47" fmla="*/ 32 h 108"/>
                <a:gd name="T48" fmla="*/ 1304 w 2308"/>
                <a:gd name="T49" fmla="*/ 7 h 108"/>
                <a:gd name="T50" fmla="*/ 1273 w 2308"/>
                <a:gd name="T51" fmla="*/ 89 h 108"/>
                <a:gd name="T52" fmla="*/ 1286 w 2308"/>
                <a:gd name="T53" fmla="*/ 27 h 108"/>
                <a:gd name="T54" fmla="*/ 1217 w 2308"/>
                <a:gd name="T55" fmla="*/ 58 h 108"/>
                <a:gd name="T56" fmla="*/ 1202 w 2308"/>
                <a:gd name="T57" fmla="*/ 33 h 108"/>
                <a:gd name="T58" fmla="*/ 1162 w 2308"/>
                <a:gd name="T59" fmla="*/ 29 h 108"/>
                <a:gd name="T60" fmla="*/ 1134 w 2308"/>
                <a:gd name="T61" fmla="*/ 89 h 108"/>
                <a:gd name="T62" fmla="*/ 1088 w 2308"/>
                <a:gd name="T63" fmla="*/ 54 h 108"/>
                <a:gd name="T64" fmla="*/ 955 w 2308"/>
                <a:gd name="T65" fmla="*/ 51 h 108"/>
                <a:gd name="T66" fmla="*/ 1004 w 2308"/>
                <a:gd name="T67" fmla="*/ 88 h 108"/>
                <a:gd name="T68" fmla="*/ 888 w 2308"/>
                <a:gd name="T69" fmla="*/ 88 h 108"/>
                <a:gd name="T70" fmla="*/ 860 w 2308"/>
                <a:gd name="T71" fmla="*/ 78 h 108"/>
                <a:gd name="T72" fmla="*/ 860 w 2308"/>
                <a:gd name="T73" fmla="*/ 82 h 108"/>
                <a:gd name="T74" fmla="*/ 729 w 2308"/>
                <a:gd name="T75" fmla="*/ 55 h 108"/>
                <a:gd name="T76" fmla="*/ 680 w 2308"/>
                <a:gd name="T77" fmla="*/ 11 h 108"/>
                <a:gd name="T78" fmla="*/ 701 w 2308"/>
                <a:gd name="T79" fmla="*/ 77 h 108"/>
                <a:gd name="T80" fmla="*/ 680 w 2308"/>
                <a:gd name="T81" fmla="*/ 11 h 108"/>
                <a:gd name="T82" fmla="*/ 603 w 2308"/>
                <a:gd name="T83" fmla="*/ 2 h 108"/>
                <a:gd name="T84" fmla="*/ 503 w 2308"/>
                <a:gd name="T85" fmla="*/ 52 h 108"/>
                <a:gd name="T86" fmla="*/ 508 w 2308"/>
                <a:gd name="T87" fmla="*/ 89 h 108"/>
                <a:gd name="T88" fmla="*/ 440 w 2308"/>
                <a:gd name="T89" fmla="*/ 11 h 108"/>
                <a:gd name="T90" fmla="*/ 460 w 2308"/>
                <a:gd name="T91" fmla="*/ 77 h 108"/>
                <a:gd name="T92" fmla="*/ 440 w 2308"/>
                <a:gd name="T93" fmla="*/ 11 h 108"/>
                <a:gd name="T94" fmla="*/ 404 w 2308"/>
                <a:gd name="T95" fmla="*/ 47 h 108"/>
                <a:gd name="T96" fmla="*/ 385 w 2308"/>
                <a:gd name="T97" fmla="*/ 49 h 108"/>
                <a:gd name="T98" fmla="*/ 316 w 2308"/>
                <a:gd name="T99" fmla="*/ 89 h 108"/>
                <a:gd name="T100" fmla="*/ 270 w 2308"/>
                <a:gd name="T101" fmla="*/ 82 h 108"/>
                <a:gd name="T102" fmla="*/ 263 w 2308"/>
                <a:gd name="T103" fmla="*/ 88 h 108"/>
                <a:gd name="T104" fmla="*/ 190 w 2308"/>
                <a:gd name="T105" fmla="*/ 79 h 108"/>
                <a:gd name="T106" fmla="*/ 207 w 2308"/>
                <a:gd name="T107" fmla="*/ 35 h 108"/>
                <a:gd name="T108" fmla="*/ 96 w 2308"/>
                <a:gd name="T109" fmla="*/ 49 h 108"/>
                <a:gd name="T110" fmla="*/ 137 w 2308"/>
                <a:gd name="T111" fmla="*/ 72 h 108"/>
                <a:gd name="T112" fmla="*/ 22 w 2308"/>
                <a:gd name="T113" fmla="*/ 79 h 108"/>
                <a:gd name="T114" fmla="*/ 18 w 2308"/>
                <a:gd name="T115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08" h="108">
                  <a:moveTo>
                    <a:pt x="2298" y="45"/>
                  </a:moveTo>
                  <a:cubicBezTo>
                    <a:pt x="2298" y="50"/>
                    <a:pt x="2295" y="52"/>
                    <a:pt x="2280" y="52"/>
                  </a:cubicBezTo>
                  <a:cubicBezTo>
                    <a:pt x="2265" y="52"/>
                    <a:pt x="2265" y="52"/>
                    <a:pt x="2265" y="52"/>
                  </a:cubicBezTo>
                  <a:cubicBezTo>
                    <a:pt x="2265" y="49"/>
                    <a:pt x="2265" y="49"/>
                    <a:pt x="2265" y="49"/>
                  </a:cubicBezTo>
                  <a:cubicBezTo>
                    <a:pt x="2266" y="41"/>
                    <a:pt x="2272" y="32"/>
                    <a:pt x="2283" y="32"/>
                  </a:cubicBezTo>
                  <a:cubicBezTo>
                    <a:pt x="2293" y="32"/>
                    <a:pt x="2298" y="38"/>
                    <a:pt x="2298" y="45"/>
                  </a:cubicBezTo>
                  <a:moveTo>
                    <a:pt x="2308" y="45"/>
                  </a:moveTo>
                  <a:cubicBezTo>
                    <a:pt x="2308" y="32"/>
                    <a:pt x="2296" y="22"/>
                    <a:pt x="2284" y="22"/>
                  </a:cubicBezTo>
                  <a:cubicBezTo>
                    <a:pt x="2267" y="22"/>
                    <a:pt x="2254" y="36"/>
                    <a:pt x="2254" y="57"/>
                  </a:cubicBezTo>
                  <a:cubicBezTo>
                    <a:pt x="2254" y="75"/>
                    <a:pt x="2267" y="89"/>
                    <a:pt x="2284" y="89"/>
                  </a:cubicBezTo>
                  <a:cubicBezTo>
                    <a:pt x="2299" y="89"/>
                    <a:pt x="2306" y="84"/>
                    <a:pt x="2306" y="77"/>
                  </a:cubicBezTo>
                  <a:cubicBezTo>
                    <a:pt x="2306" y="72"/>
                    <a:pt x="2306" y="72"/>
                    <a:pt x="2306" y="72"/>
                  </a:cubicBezTo>
                  <a:cubicBezTo>
                    <a:pt x="2305" y="72"/>
                    <a:pt x="2305" y="72"/>
                    <a:pt x="2305" y="72"/>
                  </a:cubicBezTo>
                  <a:cubicBezTo>
                    <a:pt x="2302" y="76"/>
                    <a:pt x="2296" y="79"/>
                    <a:pt x="2286" y="79"/>
                  </a:cubicBezTo>
                  <a:cubicBezTo>
                    <a:pt x="2274" y="79"/>
                    <a:pt x="2266" y="71"/>
                    <a:pt x="2265" y="61"/>
                  </a:cubicBezTo>
                  <a:cubicBezTo>
                    <a:pt x="2281" y="61"/>
                    <a:pt x="2281" y="61"/>
                    <a:pt x="2281" y="61"/>
                  </a:cubicBezTo>
                  <a:cubicBezTo>
                    <a:pt x="2303" y="61"/>
                    <a:pt x="2308" y="56"/>
                    <a:pt x="2308" y="45"/>
                  </a:cubicBezTo>
                  <a:moveTo>
                    <a:pt x="2234" y="41"/>
                  </a:moveTo>
                  <a:cubicBezTo>
                    <a:pt x="2234" y="36"/>
                    <a:pt x="2234" y="36"/>
                    <a:pt x="2234" y="36"/>
                  </a:cubicBezTo>
                  <a:cubicBezTo>
                    <a:pt x="2234" y="27"/>
                    <a:pt x="2226" y="22"/>
                    <a:pt x="2216" y="22"/>
                  </a:cubicBezTo>
                  <a:cubicBezTo>
                    <a:pt x="2197" y="22"/>
                    <a:pt x="2185" y="38"/>
                    <a:pt x="2185" y="56"/>
                  </a:cubicBezTo>
                  <a:cubicBezTo>
                    <a:pt x="2185" y="77"/>
                    <a:pt x="2202" y="89"/>
                    <a:pt x="2215" y="89"/>
                  </a:cubicBezTo>
                  <a:cubicBezTo>
                    <a:pt x="2229" y="89"/>
                    <a:pt x="2234" y="82"/>
                    <a:pt x="2234" y="78"/>
                  </a:cubicBezTo>
                  <a:cubicBezTo>
                    <a:pt x="2234" y="73"/>
                    <a:pt x="2234" y="73"/>
                    <a:pt x="2234" y="73"/>
                  </a:cubicBezTo>
                  <a:cubicBezTo>
                    <a:pt x="2233" y="73"/>
                    <a:pt x="2233" y="73"/>
                    <a:pt x="2233" y="73"/>
                  </a:cubicBezTo>
                  <a:cubicBezTo>
                    <a:pt x="2230" y="77"/>
                    <a:pt x="2224" y="79"/>
                    <a:pt x="2217" y="79"/>
                  </a:cubicBezTo>
                  <a:cubicBezTo>
                    <a:pt x="2207" y="79"/>
                    <a:pt x="2196" y="72"/>
                    <a:pt x="2196" y="55"/>
                  </a:cubicBezTo>
                  <a:cubicBezTo>
                    <a:pt x="2196" y="42"/>
                    <a:pt x="2204" y="33"/>
                    <a:pt x="2217" y="33"/>
                  </a:cubicBezTo>
                  <a:cubicBezTo>
                    <a:pt x="2223" y="33"/>
                    <a:pt x="2231" y="36"/>
                    <a:pt x="2233" y="41"/>
                  </a:cubicBezTo>
                  <a:lnTo>
                    <a:pt x="2234" y="41"/>
                  </a:lnTo>
                  <a:close/>
                  <a:moveTo>
                    <a:pt x="2152" y="66"/>
                  </a:moveTo>
                  <a:cubicBezTo>
                    <a:pt x="2152" y="75"/>
                    <a:pt x="2148" y="79"/>
                    <a:pt x="2138" y="79"/>
                  </a:cubicBezTo>
                  <a:cubicBezTo>
                    <a:pt x="2130" y="79"/>
                    <a:pt x="2125" y="74"/>
                    <a:pt x="2125" y="69"/>
                  </a:cubicBezTo>
                  <a:cubicBezTo>
                    <a:pt x="2125" y="62"/>
                    <a:pt x="2130" y="58"/>
                    <a:pt x="2143" y="58"/>
                  </a:cubicBezTo>
                  <a:cubicBezTo>
                    <a:pt x="2152" y="58"/>
                    <a:pt x="2152" y="58"/>
                    <a:pt x="2152" y="58"/>
                  </a:cubicBezTo>
                  <a:lnTo>
                    <a:pt x="2152" y="66"/>
                  </a:lnTo>
                  <a:close/>
                  <a:moveTo>
                    <a:pt x="2163" y="67"/>
                  </a:moveTo>
                  <a:cubicBezTo>
                    <a:pt x="2163" y="47"/>
                    <a:pt x="2163" y="47"/>
                    <a:pt x="2163" y="47"/>
                  </a:cubicBezTo>
                  <a:cubicBezTo>
                    <a:pt x="2163" y="31"/>
                    <a:pt x="2154" y="22"/>
                    <a:pt x="2138" y="22"/>
                  </a:cubicBezTo>
                  <a:cubicBezTo>
                    <a:pt x="2123" y="22"/>
                    <a:pt x="2116" y="30"/>
                    <a:pt x="2116" y="36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16" y="41"/>
                    <a:pt x="2116" y="41"/>
                    <a:pt x="2116" y="41"/>
                  </a:cubicBezTo>
                  <a:cubicBezTo>
                    <a:pt x="2120" y="36"/>
                    <a:pt x="2127" y="33"/>
                    <a:pt x="2137" y="33"/>
                  </a:cubicBezTo>
                  <a:cubicBezTo>
                    <a:pt x="2147" y="33"/>
                    <a:pt x="2152" y="36"/>
                    <a:pt x="2152" y="46"/>
                  </a:cubicBezTo>
                  <a:cubicBezTo>
                    <a:pt x="2152" y="49"/>
                    <a:pt x="2152" y="49"/>
                    <a:pt x="2152" y="49"/>
                  </a:cubicBezTo>
                  <a:cubicBezTo>
                    <a:pt x="2143" y="49"/>
                    <a:pt x="2143" y="49"/>
                    <a:pt x="2143" y="49"/>
                  </a:cubicBezTo>
                  <a:cubicBezTo>
                    <a:pt x="2124" y="49"/>
                    <a:pt x="2113" y="56"/>
                    <a:pt x="2113" y="70"/>
                  </a:cubicBezTo>
                  <a:cubicBezTo>
                    <a:pt x="2113" y="81"/>
                    <a:pt x="2125" y="89"/>
                    <a:pt x="2138" y="89"/>
                  </a:cubicBezTo>
                  <a:cubicBezTo>
                    <a:pt x="2156" y="89"/>
                    <a:pt x="2163" y="80"/>
                    <a:pt x="2163" y="67"/>
                  </a:cubicBezTo>
                  <a:moveTo>
                    <a:pt x="2082" y="57"/>
                  </a:moveTo>
                  <a:cubicBezTo>
                    <a:pt x="2082" y="71"/>
                    <a:pt x="2076" y="79"/>
                    <a:pt x="2065" y="79"/>
                  </a:cubicBezTo>
                  <a:cubicBezTo>
                    <a:pt x="2054" y="79"/>
                    <a:pt x="2045" y="71"/>
                    <a:pt x="2045" y="54"/>
                  </a:cubicBezTo>
                  <a:cubicBezTo>
                    <a:pt x="2045" y="41"/>
                    <a:pt x="2052" y="33"/>
                    <a:pt x="2063" y="33"/>
                  </a:cubicBezTo>
                  <a:cubicBezTo>
                    <a:pt x="2074" y="33"/>
                    <a:pt x="2082" y="40"/>
                    <a:pt x="2082" y="57"/>
                  </a:cubicBezTo>
                  <a:moveTo>
                    <a:pt x="2093" y="54"/>
                  </a:moveTo>
                  <a:cubicBezTo>
                    <a:pt x="2093" y="35"/>
                    <a:pt x="2079" y="22"/>
                    <a:pt x="2065" y="22"/>
                  </a:cubicBezTo>
                  <a:cubicBezTo>
                    <a:pt x="2045" y="22"/>
                    <a:pt x="2035" y="36"/>
                    <a:pt x="2035" y="57"/>
                  </a:cubicBezTo>
                  <a:cubicBezTo>
                    <a:pt x="2035" y="100"/>
                    <a:pt x="2035" y="100"/>
                    <a:pt x="2035" y="100"/>
                  </a:cubicBezTo>
                  <a:cubicBezTo>
                    <a:pt x="2035" y="106"/>
                    <a:pt x="2037" y="108"/>
                    <a:pt x="2042" y="108"/>
                  </a:cubicBezTo>
                  <a:cubicBezTo>
                    <a:pt x="2046" y="108"/>
                    <a:pt x="2046" y="108"/>
                    <a:pt x="2046" y="108"/>
                  </a:cubicBezTo>
                  <a:cubicBezTo>
                    <a:pt x="2046" y="78"/>
                    <a:pt x="2046" y="78"/>
                    <a:pt x="2046" y="78"/>
                  </a:cubicBezTo>
                  <a:cubicBezTo>
                    <a:pt x="2049" y="84"/>
                    <a:pt x="2057" y="89"/>
                    <a:pt x="2064" y="89"/>
                  </a:cubicBezTo>
                  <a:cubicBezTo>
                    <a:pt x="2080" y="89"/>
                    <a:pt x="2093" y="76"/>
                    <a:pt x="2093" y="54"/>
                  </a:cubicBezTo>
                  <a:moveTo>
                    <a:pt x="2013" y="68"/>
                  </a:moveTo>
                  <a:cubicBezTo>
                    <a:pt x="2013" y="59"/>
                    <a:pt x="2006" y="54"/>
                    <a:pt x="1994" y="51"/>
                  </a:cubicBezTo>
                  <a:cubicBezTo>
                    <a:pt x="1980" y="48"/>
                    <a:pt x="1978" y="46"/>
                    <a:pt x="1978" y="42"/>
                  </a:cubicBezTo>
                  <a:cubicBezTo>
                    <a:pt x="1978" y="36"/>
                    <a:pt x="1982" y="33"/>
                    <a:pt x="1993" y="33"/>
                  </a:cubicBezTo>
                  <a:cubicBezTo>
                    <a:pt x="2001" y="33"/>
                    <a:pt x="2008" y="36"/>
                    <a:pt x="2011" y="39"/>
                  </a:cubicBezTo>
                  <a:cubicBezTo>
                    <a:pt x="2011" y="39"/>
                    <a:pt x="2011" y="39"/>
                    <a:pt x="2011" y="39"/>
                  </a:cubicBezTo>
                  <a:cubicBezTo>
                    <a:pt x="2011" y="35"/>
                    <a:pt x="2011" y="35"/>
                    <a:pt x="2011" y="35"/>
                  </a:cubicBezTo>
                  <a:cubicBezTo>
                    <a:pt x="2011" y="27"/>
                    <a:pt x="2002" y="22"/>
                    <a:pt x="1992" y="22"/>
                  </a:cubicBezTo>
                  <a:cubicBezTo>
                    <a:pt x="1977" y="22"/>
                    <a:pt x="1967" y="32"/>
                    <a:pt x="1967" y="43"/>
                  </a:cubicBezTo>
                  <a:cubicBezTo>
                    <a:pt x="1967" y="52"/>
                    <a:pt x="1973" y="56"/>
                    <a:pt x="1985" y="59"/>
                  </a:cubicBezTo>
                  <a:cubicBezTo>
                    <a:pt x="1999" y="62"/>
                    <a:pt x="2002" y="64"/>
                    <a:pt x="2002" y="69"/>
                  </a:cubicBezTo>
                  <a:cubicBezTo>
                    <a:pt x="2002" y="76"/>
                    <a:pt x="1997" y="79"/>
                    <a:pt x="1988" y="79"/>
                  </a:cubicBezTo>
                  <a:cubicBezTo>
                    <a:pt x="1980" y="79"/>
                    <a:pt x="1972" y="76"/>
                    <a:pt x="1969" y="72"/>
                  </a:cubicBezTo>
                  <a:cubicBezTo>
                    <a:pt x="1968" y="72"/>
                    <a:pt x="1968" y="72"/>
                    <a:pt x="1968" y="72"/>
                  </a:cubicBezTo>
                  <a:cubicBezTo>
                    <a:pt x="1968" y="76"/>
                    <a:pt x="1968" y="76"/>
                    <a:pt x="1968" y="76"/>
                  </a:cubicBezTo>
                  <a:cubicBezTo>
                    <a:pt x="1968" y="84"/>
                    <a:pt x="1977" y="89"/>
                    <a:pt x="1988" y="89"/>
                  </a:cubicBezTo>
                  <a:cubicBezTo>
                    <a:pt x="2002" y="89"/>
                    <a:pt x="2013" y="82"/>
                    <a:pt x="2013" y="68"/>
                  </a:cubicBezTo>
                  <a:moveTo>
                    <a:pt x="1936" y="57"/>
                  </a:moveTo>
                  <a:cubicBezTo>
                    <a:pt x="1936" y="70"/>
                    <a:pt x="1930" y="79"/>
                    <a:pt x="1919" y="79"/>
                  </a:cubicBezTo>
                  <a:cubicBezTo>
                    <a:pt x="1907" y="79"/>
                    <a:pt x="1899" y="69"/>
                    <a:pt x="1899" y="55"/>
                  </a:cubicBezTo>
                  <a:cubicBezTo>
                    <a:pt x="1899" y="41"/>
                    <a:pt x="1906" y="33"/>
                    <a:pt x="1917" y="33"/>
                  </a:cubicBezTo>
                  <a:cubicBezTo>
                    <a:pt x="1929" y="33"/>
                    <a:pt x="1936" y="41"/>
                    <a:pt x="1936" y="57"/>
                  </a:cubicBezTo>
                  <a:moveTo>
                    <a:pt x="1947" y="54"/>
                  </a:moveTo>
                  <a:cubicBezTo>
                    <a:pt x="1947" y="35"/>
                    <a:pt x="1935" y="23"/>
                    <a:pt x="1918" y="23"/>
                  </a:cubicBezTo>
                  <a:cubicBezTo>
                    <a:pt x="1900" y="23"/>
                    <a:pt x="1888" y="36"/>
                    <a:pt x="1888" y="57"/>
                  </a:cubicBezTo>
                  <a:cubicBezTo>
                    <a:pt x="1888" y="76"/>
                    <a:pt x="1901" y="89"/>
                    <a:pt x="1918" y="89"/>
                  </a:cubicBezTo>
                  <a:cubicBezTo>
                    <a:pt x="1935" y="89"/>
                    <a:pt x="1947" y="76"/>
                    <a:pt x="1947" y="54"/>
                  </a:cubicBezTo>
                  <a:moveTo>
                    <a:pt x="1873" y="37"/>
                  </a:moveTo>
                  <a:cubicBezTo>
                    <a:pt x="1873" y="32"/>
                    <a:pt x="1873" y="32"/>
                    <a:pt x="1873" y="32"/>
                  </a:cubicBezTo>
                  <a:cubicBezTo>
                    <a:pt x="1873" y="28"/>
                    <a:pt x="1870" y="24"/>
                    <a:pt x="1861" y="24"/>
                  </a:cubicBezTo>
                  <a:cubicBezTo>
                    <a:pt x="1849" y="24"/>
                    <a:pt x="1840" y="33"/>
                    <a:pt x="1840" y="51"/>
                  </a:cubicBezTo>
                  <a:cubicBezTo>
                    <a:pt x="1840" y="80"/>
                    <a:pt x="1840" y="80"/>
                    <a:pt x="1840" y="80"/>
                  </a:cubicBezTo>
                  <a:cubicBezTo>
                    <a:pt x="1840" y="85"/>
                    <a:pt x="1842" y="88"/>
                    <a:pt x="1846" y="88"/>
                  </a:cubicBezTo>
                  <a:cubicBezTo>
                    <a:pt x="1851" y="88"/>
                    <a:pt x="1851" y="88"/>
                    <a:pt x="1851" y="88"/>
                  </a:cubicBezTo>
                  <a:cubicBezTo>
                    <a:pt x="1851" y="52"/>
                    <a:pt x="1851" y="52"/>
                    <a:pt x="1851" y="52"/>
                  </a:cubicBezTo>
                  <a:cubicBezTo>
                    <a:pt x="1851" y="38"/>
                    <a:pt x="1854" y="34"/>
                    <a:pt x="1863" y="34"/>
                  </a:cubicBezTo>
                  <a:cubicBezTo>
                    <a:pt x="1867" y="34"/>
                    <a:pt x="1871" y="35"/>
                    <a:pt x="1873" y="37"/>
                  </a:cubicBezTo>
                  <a:close/>
                  <a:moveTo>
                    <a:pt x="1807" y="45"/>
                  </a:moveTo>
                  <a:cubicBezTo>
                    <a:pt x="1807" y="50"/>
                    <a:pt x="1804" y="52"/>
                    <a:pt x="1789" y="52"/>
                  </a:cubicBezTo>
                  <a:cubicBezTo>
                    <a:pt x="1774" y="52"/>
                    <a:pt x="1774" y="52"/>
                    <a:pt x="1774" y="52"/>
                  </a:cubicBezTo>
                  <a:cubicBezTo>
                    <a:pt x="1774" y="49"/>
                    <a:pt x="1774" y="49"/>
                    <a:pt x="1774" y="49"/>
                  </a:cubicBezTo>
                  <a:cubicBezTo>
                    <a:pt x="1775" y="41"/>
                    <a:pt x="1781" y="32"/>
                    <a:pt x="1792" y="32"/>
                  </a:cubicBezTo>
                  <a:cubicBezTo>
                    <a:pt x="1802" y="32"/>
                    <a:pt x="1807" y="38"/>
                    <a:pt x="1807" y="45"/>
                  </a:cubicBezTo>
                  <a:moveTo>
                    <a:pt x="1817" y="45"/>
                  </a:moveTo>
                  <a:cubicBezTo>
                    <a:pt x="1817" y="32"/>
                    <a:pt x="1806" y="22"/>
                    <a:pt x="1793" y="22"/>
                  </a:cubicBezTo>
                  <a:cubicBezTo>
                    <a:pt x="1776" y="22"/>
                    <a:pt x="1763" y="36"/>
                    <a:pt x="1763" y="57"/>
                  </a:cubicBezTo>
                  <a:cubicBezTo>
                    <a:pt x="1763" y="75"/>
                    <a:pt x="1776" y="89"/>
                    <a:pt x="1793" y="89"/>
                  </a:cubicBezTo>
                  <a:cubicBezTo>
                    <a:pt x="1808" y="89"/>
                    <a:pt x="1815" y="84"/>
                    <a:pt x="1815" y="77"/>
                  </a:cubicBezTo>
                  <a:cubicBezTo>
                    <a:pt x="1815" y="72"/>
                    <a:pt x="1815" y="72"/>
                    <a:pt x="1815" y="72"/>
                  </a:cubicBezTo>
                  <a:cubicBezTo>
                    <a:pt x="1814" y="72"/>
                    <a:pt x="1814" y="72"/>
                    <a:pt x="1814" y="72"/>
                  </a:cubicBezTo>
                  <a:cubicBezTo>
                    <a:pt x="1811" y="76"/>
                    <a:pt x="1805" y="79"/>
                    <a:pt x="1795" y="79"/>
                  </a:cubicBezTo>
                  <a:cubicBezTo>
                    <a:pt x="1783" y="79"/>
                    <a:pt x="1775" y="71"/>
                    <a:pt x="1774" y="61"/>
                  </a:cubicBezTo>
                  <a:cubicBezTo>
                    <a:pt x="1790" y="61"/>
                    <a:pt x="1790" y="61"/>
                    <a:pt x="1790" y="61"/>
                  </a:cubicBezTo>
                  <a:cubicBezTo>
                    <a:pt x="1812" y="61"/>
                    <a:pt x="1817" y="56"/>
                    <a:pt x="1817" y="45"/>
                  </a:cubicBezTo>
                  <a:moveTo>
                    <a:pt x="1731" y="66"/>
                  </a:moveTo>
                  <a:cubicBezTo>
                    <a:pt x="1731" y="75"/>
                    <a:pt x="1727" y="79"/>
                    <a:pt x="1717" y="79"/>
                  </a:cubicBezTo>
                  <a:cubicBezTo>
                    <a:pt x="1709" y="79"/>
                    <a:pt x="1703" y="74"/>
                    <a:pt x="1703" y="69"/>
                  </a:cubicBezTo>
                  <a:cubicBezTo>
                    <a:pt x="1703" y="62"/>
                    <a:pt x="1709" y="58"/>
                    <a:pt x="1722" y="58"/>
                  </a:cubicBezTo>
                  <a:cubicBezTo>
                    <a:pt x="1731" y="58"/>
                    <a:pt x="1731" y="58"/>
                    <a:pt x="1731" y="58"/>
                  </a:cubicBezTo>
                  <a:lnTo>
                    <a:pt x="1731" y="66"/>
                  </a:lnTo>
                  <a:close/>
                  <a:moveTo>
                    <a:pt x="1741" y="67"/>
                  </a:moveTo>
                  <a:cubicBezTo>
                    <a:pt x="1741" y="47"/>
                    <a:pt x="1741" y="47"/>
                    <a:pt x="1741" y="47"/>
                  </a:cubicBezTo>
                  <a:cubicBezTo>
                    <a:pt x="1741" y="31"/>
                    <a:pt x="1733" y="22"/>
                    <a:pt x="1717" y="22"/>
                  </a:cubicBezTo>
                  <a:cubicBezTo>
                    <a:pt x="1702" y="22"/>
                    <a:pt x="1694" y="30"/>
                    <a:pt x="1694" y="36"/>
                  </a:cubicBezTo>
                  <a:cubicBezTo>
                    <a:pt x="1694" y="41"/>
                    <a:pt x="1694" y="41"/>
                    <a:pt x="1694" y="41"/>
                  </a:cubicBezTo>
                  <a:cubicBezTo>
                    <a:pt x="1695" y="41"/>
                    <a:pt x="1695" y="41"/>
                    <a:pt x="1695" y="41"/>
                  </a:cubicBezTo>
                  <a:cubicBezTo>
                    <a:pt x="1699" y="36"/>
                    <a:pt x="1706" y="33"/>
                    <a:pt x="1715" y="33"/>
                  </a:cubicBezTo>
                  <a:cubicBezTo>
                    <a:pt x="1726" y="33"/>
                    <a:pt x="1731" y="36"/>
                    <a:pt x="1731" y="46"/>
                  </a:cubicBezTo>
                  <a:cubicBezTo>
                    <a:pt x="1731" y="49"/>
                    <a:pt x="1731" y="49"/>
                    <a:pt x="1731" y="49"/>
                  </a:cubicBezTo>
                  <a:cubicBezTo>
                    <a:pt x="1722" y="49"/>
                    <a:pt x="1722" y="49"/>
                    <a:pt x="1722" y="49"/>
                  </a:cubicBezTo>
                  <a:cubicBezTo>
                    <a:pt x="1703" y="49"/>
                    <a:pt x="1692" y="56"/>
                    <a:pt x="1692" y="70"/>
                  </a:cubicBezTo>
                  <a:cubicBezTo>
                    <a:pt x="1692" y="81"/>
                    <a:pt x="1703" y="89"/>
                    <a:pt x="1717" y="89"/>
                  </a:cubicBezTo>
                  <a:cubicBezTo>
                    <a:pt x="1734" y="89"/>
                    <a:pt x="1741" y="80"/>
                    <a:pt x="1741" y="67"/>
                  </a:cubicBezTo>
                  <a:moveTo>
                    <a:pt x="1636" y="88"/>
                  </a:moveTo>
                  <a:cubicBezTo>
                    <a:pt x="1636" y="51"/>
                    <a:pt x="1636" y="51"/>
                    <a:pt x="1636" y="51"/>
                  </a:cubicBezTo>
                  <a:cubicBezTo>
                    <a:pt x="1636" y="32"/>
                    <a:pt x="1627" y="22"/>
                    <a:pt x="1611" y="22"/>
                  </a:cubicBezTo>
                  <a:cubicBezTo>
                    <a:pt x="1594" y="22"/>
                    <a:pt x="1583" y="33"/>
                    <a:pt x="1583" y="51"/>
                  </a:cubicBezTo>
                  <a:cubicBezTo>
                    <a:pt x="1583" y="80"/>
                    <a:pt x="1583" y="80"/>
                    <a:pt x="1583" y="80"/>
                  </a:cubicBezTo>
                  <a:cubicBezTo>
                    <a:pt x="1583" y="85"/>
                    <a:pt x="1586" y="88"/>
                    <a:pt x="1590" y="88"/>
                  </a:cubicBezTo>
                  <a:cubicBezTo>
                    <a:pt x="1594" y="88"/>
                    <a:pt x="1594" y="88"/>
                    <a:pt x="1594" y="88"/>
                  </a:cubicBezTo>
                  <a:cubicBezTo>
                    <a:pt x="1594" y="51"/>
                    <a:pt x="1594" y="51"/>
                    <a:pt x="1594" y="51"/>
                  </a:cubicBezTo>
                  <a:cubicBezTo>
                    <a:pt x="1594" y="38"/>
                    <a:pt x="1600" y="33"/>
                    <a:pt x="1609" y="33"/>
                  </a:cubicBezTo>
                  <a:cubicBezTo>
                    <a:pt x="1621" y="33"/>
                    <a:pt x="1626" y="38"/>
                    <a:pt x="1626" y="51"/>
                  </a:cubicBezTo>
                  <a:cubicBezTo>
                    <a:pt x="1626" y="81"/>
                    <a:pt x="1626" y="81"/>
                    <a:pt x="1626" y="81"/>
                  </a:cubicBezTo>
                  <a:cubicBezTo>
                    <a:pt x="1626" y="85"/>
                    <a:pt x="1628" y="88"/>
                    <a:pt x="1632" y="88"/>
                  </a:cubicBezTo>
                  <a:lnTo>
                    <a:pt x="1636" y="88"/>
                  </a:lnTo>
                  <a:close/>
                  <a:moveTo>
                    <a:pt x="1566" y="82"/>
                  </a:moveTo>
                  <a:cubicBezTo>
                    <a:pt x="1566" y="78"/>
                    <a:pt x="1566" y="78"/>
                    <a:pt x="1566" y="78"/>
                  </a:cubicBezTo>
                  <a:cubicBezTo>
                    <a:pt x="1561" y="78"/>
                    <a:pt x="1561" y="78"/>
                    <a:pt x="1561" y="78"/>
                  </a:cubicBezTo>
                  <a:cubicBezTo>
                    <a:pt x="1555" y="78"/>
                    <a:pt x="1551" y="76"/>
                    <a:pt x="1551" y="68"/>
                  </a:cubicBezTo>
                  <a:cubicBezTo>
                    <a:pt x="1551" y="32"/>
                    <a:pt x="1551" y="32"/>
                    <a:pt x="1551" y="32"/>
                  </a:cubicBezTo>
                  <a:cubicBezTo>
                    <a:pt x="1551" y="27"/>
                    <a:pt x="1548" y="24"/>
                    <a:pt x="1544" y="24"/>
                  </a:cubicBezTo>
                  <a:cubicBezTo>
                    <a:pt x="1541" y="24"/>
                    <a:pt x="1541" y="24"/>
                    <a:pt x="1541" y="24"/>
                  </a:cubicBezTo>
                  <a:cubicBezTo>
                    <a:pt x="1541" y="69"/>
                    <a:pt x="1541" y="69"/>
                    <a:pt x="1541" y="69"/>
                  </a:cubicBezTo>
                  <a:cubicBezTo>
                    <a:pt x="1541" y="82"/>
                    <a:pt x="1547" y="88"/>
                    <a:pt x="1560" y="88"/>
                  </a:cubicBezTo>
                  <a:cubicBezTo>
                    <a:pt x="1563" y="88"/>
                    <a:pt x="1566" y="86"/>
                    <a:pt x="1566" y="82"/>
                  </a:cubicBezTo>
                  <a:moveTo>
                    <a:pt x="1554" y="7"/>
                  </a:moveTo>
                  <a:cubicBezTo>
                    <a:pt x="1554" y="3"/>
                    <a:pt x="1550" y="0"/>
                    <a:pt x="1546" y="0"/>
                  </a:cubicBezTo>
                  <a:cubicBezTo>
                    <a:pt x="1542" y="0"/>
                    <a:pt x="1539" y="3"/>
                    <a:pt x="1539" y="7"/>
                  </a:cubicBezTo>
                  <a:cubicBezTo>
                    <a:pt x="1539" y="11"/>
                    <a:pt x="1542" y="15"/>
                    <a:pt x="1546" y="15"/>
                  </a:cubicBezTo>
                  <a:cubicBezTo>
                    <a:pt x="1550" y="15"/>
                    <a:pt x="1554" y="11"/>
                    <a:pt x="1554" y="7"/>
                  </a:cubicBezTo>
                  <a:moveTo>
                    <a:pt x="1481" y="88"/>
                  </a:moveTo>
                  <a:cubicBezTo>
                    <a:pt x="1481" y="51"/>
                    <a:pt x="1481" y="51"/>
                    <a:pt x="1481" y="51"/>
                  </a:cubicBezTo>
                  <a:cubicBezTo>
                    <a:pt x="1481" y="32"/>
                    <a:pt x="1471" y="22"/>
                    <a:pt x="1455" y="22"/>
                  </a:cubicBezTo>
                  <a:cubicBezTo>
                    <a:pt x="1439" y="22"/>
                    <a:pt x="1428" y="33"/>
                    <a:pt x="1428" y="51"/>
                  </a:cubicBezTo>
                  <a:cubicBezTo>
                    <a:pt x="1428" y="80"/>
                    <a:pt x="1428" y="80"/>
                    <a:pt x="1428" y="80"/>
                  </a:cubicBezTo>
                  <a:cubicBezTo>
                    <a:pt x="1428" y="85"/>
                    <a:pt x="1431" y="88"/>
                    <a:pt x="1435" y="88"/>
                  </a:cubicBezTo>
                  <a:cubicBezTo>
                    <a:pt x="1439" y="88"/>
                    <a:pt x="1439" y="88"/>
                    <a:pt x="1439" y="88"/>
                  </a:cubicBezTo>
                  <a:cubicBezTo>
                    <a:pt x="1439" y="51"/>
                    <a:pt x="1439" y="51"/>
                    <a:pt x="1439" y="51"/>
                  </a:cubicBezTo>
                  <a:cubicBezTo>
                    <a:pt x="1439" y="38"/>
                    <a:pt x="1444" y="33"/>
                    <a:pt x="1454" y="33"/>
                  </a:cubicBezTo>
                  <a:cubicBezTo>
                    <a:pt x="1465" y="33"/>
                    <a:pt x="1470" y="38"/>
                    <a:pt x="1470" y="51"/>
                  </a:cubicBezTo>
                  <a:cubicBezTo>
                    <a:pt x="1470" y="81"/>
                    <a:pt x="1470" y="81"/>
                    <a:pt x="1470" y="81"/>
                  </a:cubicBezTo>
                  <a:cubicBezTo>
                    <a:pt x="1470" y="85"/>
                    <a:pt x="1472" y="88"/>
                    <a:pt x="1477" y="88"/>
                  </a:cubicBezTo>
                  <a:lnTo>
                    <a:pt x="1481" y="88"/>
                  </a:lnTo>
                  <a:close/>
                  <a:moveTo>
                    <a:pt x="1395" y="57"/>
                  </a:moveTo>
                  <a:cubicBezTo>
                    <a:pt x="1395" y="70"/>
                    <a:pt x="1389" y="79"/>
                    <a:pt x="1378" y="79"/>
                  </a:cubicBezTo>
                  <a:cubicBezTo>
                    <a:pt x="1365" y="79"/>
                    <a:pt x="1358" y="69"/>
                    <a:pt x="1358" y="55"/>
                  </a:cubicBezTo>
                  <a:cubicBezTo>
                    <a:pt x="1358" y="41"/>
                    <a:pt x="1365" y="33"/>
                    <a:pt x="1375" y="33"/>
                  </a:cubicBezTo>
                  <a:cubicBezTo>
                    <a:pt x="1388" y="33"/>
                    <a:pt x="1395" y="41"/>
                    <a:pt x="1395" y="57"/>
                  </a:cubicBezTo>
                  <a:moveTo>
                    <a:pt x="1406" y="54"/>
                  </a:moveTo>
                  <a:cubicBezTo>
                    <a:pt x="1406" y="35"/>
                    <a:pt x="1394" y="23"/>
                    <a:pt x="1377" y="23"/>
                  </a:cubicBezTo>
                  <a:cubicBezTo>
                    <a:pt x="1359" y="23"/>
                    <a:pt x="1347" y="36"/>
                    <a:pt x="1347" y="57"/>
                  </a:cubicBezTo>
                  <a:cubicBezTo>
                    <a:pt x="1347" y="76"/>
                    <a:pt x="1360" y="89"/>
                    <a:pt x="1377" y="89"/>
                  </a:cubicBezTo>
                  <a:cubicBezTo>
                    <a:pt x="1394" y="89"/>
                    <a:pt x="1406" y="76"/>
                    <a:pt x="1406" y="54"/>
                  </a:cubicBezTo>
                  <a:moveTo>
                    <a:pt x="1332" y="82"/>
                  </a:moveTo>
                  <a:cubicBezTo>
                    <a:pt x="1332" y="78"/>
                    <a:pt x="1332" y="78"/>
                    <a:pt x="1332" y="78"/>
                  </a:cubicBezTo>
                  <a:cubicBezTo>
                    <a:pt x="1327" y="78"/>
                    <a:pt x="1327" y="78"/>
                    <a:pt x="1327" y="78"/>
                  </a:cubicBezTo>
                  <a:cubicBezTo>
                    <a:pt x="1321" y="78"/>
                    <a:pt x="1317" y="76"/>
                    <a:pt x="1317" y="68"/>
                  </a:cubicBezTo>
                  <a:cubicBezTo>
                    <a:pt x="1317" y="32"/>
                    <a:pt x="1317" y="32"/>
                    <a:pt x="1317" y="32"/>
                  </a:cubicBezTo>
                  <a:cubicBezTo>
                    <a:pt x="1317" y="27"/>
                    <a:pt x="1313" y="24"/>
                    <a:pt x="1309" y="24"/>
                  </a:cubicBezTo>
                  <a:cubicBezTo>
                    <a:pt x="1306" y="24"/>
                    <a:pt x="1306" y="24"/>
                    <a:pt x="1306" y="24"/>
                  </a:cubicBezTo>
                  <a:cubicBezTo>
                    <a:pt x="1306" y="69"/>
                    <a:pt x="1306" y="69"/>
                    <a:pt x="1306" y="69"/>
                  </a:cubicBezTo>
                  <a:cubicBezTo>
                    <a:pt x="1306" y="82"/>
                    <a:pt x="1313" y="88"/>
                    <a:pt x="1325" y="88"/>
                  </a:cubicBezTo>
                  <a:cubicBezTo>
                    <a:pt x="1329" y="88"/>
                    <a:pt x="1332" y="86"/>
                    <a:pt x="1332" y="82"/>
                  </a:cubicBezTo>
                  <a:moveTo>
                    <a:pt x="1319" y="7"/>
                  </a:moveTo>
                  <a:cubicBezTo>
                    <a:pt x="1319" y="3"/>
                    <a:pt x="1316" y="0"/>
                    <a:pt x="1312" y="0"/>
                  </a:cubicBezTo>
                  <a:cubicBezTo>
                    <a:pt x="1308" y="0"/>
                    <a:pt x="1304" y="3"/>
                    <a:pt x="1304" y="7"/>
                  </a:cubicBezTo>
                  <a:cubicBezTo>
                    <a:pt x="1304" y="11"/>
                    <a:pt x="1308" y="15"/>
                    <a:pt x="1312" y="15"/>
                  </a:cubicBezTo>
                  <a:cubicBezTo>
                    <a:pt x="1316" y="15"/>
                    <a:pt x="1319" y="11"/>
                    <a:pt x="1319" y="7"/>
                  </a:cubicBezTo>
                  <a:moveTo>
                    <a:pt x="1264" y="11"/>
                  </a:moveTo>
                  <a:cubicBezTo>
                    <a:pt x="1262" y="11"/>
                    <a:pt x="1262" y="11"/>
                    <a:pt x="1262" y="11"/>
                  </a:cubicBezTo>
                  <a:cubicBezTo>
                    <a:pt x="1261" y="11"/>
                    <a:pt x="1257" y="13"/>
                    <a:pt x="1256" y="15"/>
                  </a:cubicBezTo>
                  <a:cubicBezTo>
                    <a:pt x="1254" y="18"/>
                    <a:pt x="1253" y="21"/>
                    <a:pt x="1253" y="25"/>
                  </a:cubicBezTo>
                  <a:cubicBezTo>
                    <a:pt x="1253" y="67"/>
                    <a:pt x="1253" y="67"/>
                    <a:pt x="1253" y="67"/>
                  </a:cubicBezTo>
                  <a:cubicBezTo>
                    <a:pt x="1253" y="82"/>
                    <a:pt x="1259" y="89"/>
                    <a:pt x="1273" y="89"/>
                  </a:cubicBezTo>
                  <a:cubicBezTo>
                    <a:pt x="1281" y="89"/>
                    <a:pt x="1285" y="86"/>
                    <a:pt x="1285" y="81"/>
                  </a:cubicBezTo>
                  <a:cubicBezTo>
                    <a:pt x="1285" y="77"/>
                    <a:pt x="1285" y="77"/>
                    <a:pt x="1285" y="77"/>
                  </a:cubicBezTo>
                  <a:cubicBezTo>
                    <a:pt x="1284" y="77"/>
                    <a:pt x="1284" y="77"/>
                    <a:pt x="1284" y="77"/>
                  </a:cubicBezTo>
                  <a:cubicBezTo>
                    <a:pt x="1282" y="78"/>
                    <a:pt x="1278" y="79"/>
                    <a:pt x="1274" y="79"/>
                  </a:cubicBezTo>
                  <a:cubicBezTo>
                    <a:pt x="1267" y="79"/>
                    <a:pt x="1264" y="75"/>
                    <a:pt x="1264" y="66"/>
                  </a:cubicBezTo>
                  <a:cubicBezTo>
                    <a:pt x="1264" y="34"/>
                    <a:pt x="1264" y="34"/>
                    <a:pt x="1264" y="34"/>
                  </a:cubicBezTo>
                  <a:cubicBezTo>
                    <a:pt x="1277" y="34"/>
                    <a:pt x="1277" y="34"/>
                    <a:pt x="1277" y="34"/>
                  </a:cubicBezTo>
                  <a:cubicBezTo>
                    <a:pt x="1283" y="34"/>
                    <a:pt x="1286" y="31"/>
                    <a:pt x="1286" y="27"/>
                  </a:cubicBezTo>
                  <a:cubicBezTo>
                    <a:pt x="1286" y="24"/>
                    <a:pt x="1286" y="24"/>
                    <a:pt x="1286" y="24"/>
                  </a:cubicBezTo>
                  <a:cubicBezTo>
                    <a:pt x="1264" y="24"/>
                    <a:pt x="1264" y="24"/>
                    <a:pt x="1264" y="24"/>
                  </a:cubicBezTo>
                  <a:lnTo>
                    <a:pt x="1264" y="11"/>
                  </a:lnTo>
                  <a:close/>
                  <a:moveTo>
                    <a:pt x="1217" y="66"/>
                  </a:moveTo>
                  <a:cubicBezTo>
                    <a:pt x="1217" y="75"/>
                    <a:pt x="1213" y="79"/>
                    <a:pt x="1204" y="79"/>
                  </a:cubicBezTo>
                  <a:cubicBezTo>
                    <a:pt x="1196" y="79"/>
                    <a:pt x="1190" y="74"/>
                    <a:pt x="1190" y="69"/>
                  </a:cubicBezTo>
                  <a:cubicBezTo>
                    <a:pt x="1190" y="62"/>
                    <a:pt x="1196" y="58"/>
                    <a:pt x="1209" y="58"/>
                  </a:cubicBezTo>
                  <a:cubicBezTo>
                    <a:pt x="1217" y="58"/>
                    <a:pt x="1217" y="58"/>
                    <a:pt x="1217" y="58"/>
                  </a:cubicBezTo>
                  <a:lnTo>
                    <a:pt x="1217" y="66"/>
                  </a:lnTo>
                  <a:close/>
                  <a:moveTo>
                    <a:pt x="1228" y="67"/>
                  </a:moveTo>
                  <a:cubicBezTo>
                    <a:pt x="1228" y="47"/>
                    <a:pt x="1228" y="47"/>
                    <a:pt x="1228" y="47"/>
                  </a:cubicBezTo>
                  <a:cubicBezTo>
                    <a:pt x="1228" y="31"/>
                    <a:pt x="1220" y="22"/>
                    <a:pt x="1203" y="22"/>
                  </a:cubicBezTo>
                  <a:cubicBezTo>
                    <a:pt x="1189" y="22"/>
                    <a:pt x="1181" y="30"/>
                    <a:pt x="1181" y="36"/>
                  </a:cubicBezTo>
                  <a:cubicBezTo>
                    <a:pt x="1181" y="41"/>
                    <a:pt x="1181" y="41"/>
                    <a:pt x="1181" y="41"/>
                  </a:cubicBezTo>
                  <a:cubicBezTo>
                    <a:pt x="1182" y="41"/>
                    <a:pt x="1182" y="41"/>
                    <a:pt x="1182" y="41"/>
                  </a:cubicBezTo>
                  <a:cubicBezTo>
                    <a:pt x="1186" y="36"/>
                    <a:pt x="1193" y="33"/>
                    <a:pt x="1202" y="33"/>
                  </a:cubicBezTo>
                  <a:cubicBezTo>
                    <a:pt x="1213" y="33"/>
                    <a:pt x="1217" y="36"/>
                    <a:pt x="1217" y="46"/>
                  </a:cubicBezTo>
                  <a:cubicBezTo>
                    <a:pt x="1217" y="49"/>
                    <a:pt x="1217" y="49"/>
                    <a:pt x="1217" y="49"/>
                  </a:cubicBezTo>
                  <a:cubicBezTo>
                    <a:pt x="1209" y="49"/>
                    <a:pt x="1209" y="49"/>
                    <a:pt x="1209" y="49"/>
                  </a:cubicBezTo>
                  <a:cubicBezTo>
                    <a:pt x="1190" y="49"/>
                    <a:pt x="1179" y="56"/>
                    <a:pt x="1179" y="70"/>
                  </a:cubicBezTo>
                  <a:cubicBezTo>
                    <a:pt x="1179" y="81"/>
                    <a:pt x="1190" y="89"/>
                    <a:pt x="1203" y="89"/>
                  </a:cubicBezTo>
                  <a:cubicBezTo>
                    <a:pt x="1221" y="89"/>
                    <a:pt x="1228" y="80"/>
                    <a:pt x="1228" y="67"/>
                  </a:cubicBezTo>
                  <a:moveTo>
                    <a:pt x="1161" y="37"/>
                  </a:moveTo>
                  <a:cubicBezTo>
                    <a:pt x="1162" y="35"/>
                    <a:pt x="1162" y="32"/>
                    <a:pt x="1162" y="29"/>
                  </a:cubicBezTo>
                  <a:cubicBezTo>
                    <a:pt x="1162" y="26"/>
                    <a:pt x="1161" y="24"/>
                    <a:pt x="1158" y="24"/>
                  </a:cubicBezTo>
                  <a:cubicBezTo>
                    <a:pt x="1154" y="24"/>
                    <a:pt x="1154" y="24"/>
                    <a:pt x="1154" y="24"/>
                  </a:cubicBezTo>
                  <a:cubicBezTo>
                    <a:pt x="1152" y="36"/>
                    <a:pt x="1144" y="62"/>
                    <a:pt x="1135" y="77"/>
                  </a:cubicBezTo>
                  <a:cubicBezTo>
                    <a:pt x="1125" y="61"/>
                    <a:pt x="1120" y="45"/>
                    <a:pt x="1117" y="30"/>
                  </a:cubicBezTo>
                  <a:cubicBezTo>
                    <a:pt x="1116" y="27"/>
                    <a:pt x="1115" y="24"/>
                    <a:pt x="1110" y="24"/>
                  </a:cubicBezTo>
                  <a:cubicBezTo>
                    <a:pt x="1105" y="24"/>
                    <a:pt x="1105" y="24"/>
                    <a:pt x="1105" y="24"/>
                  </a:cubicBezTo>
                  <a:cubicBezTo>
                    <a:pt x="1108" y="45"/>
                    <a:pt x="1116" y="68"/>
                    <a:pt x="1129" y="86"/>
                  </a:cubicBezTo>
                  <a:cubicBezTo>
                    <a:pt x="1130" y="88"/>
                    <a:pt x="1132" y="89"/>
                    <a:pt x="1134" y="89"/>
                  </a:cubicBezTo>
                  <a:cubicBezTo>
                    <a:pt x="1137" y="89"/>
                    <a:pt x="1137" y="89"/>
                    <a:pt x="1137" y="89"/>
                  </a:cubicBezTo>
                  <a:cubicBezTo>
                    <a:pt x="1147" y="77"/>
                    <a:pt x="1157" y="52"/>
                    <a:pt x="1161" y="37"/>
                  </a:cubicBezTo>
                  <a:moveTo>
                    <a:pt x="1077" y="57"/>
                  </a:moveTo>
                  <a:cubicBezTo>
                    <a:pt x="1077" y="70"/>
                    <a:pt x="1071" y="79"/>
                    <a:pt x="1060" y="79"/>
                  </a:cubicBezTo>
                  <a:cubicBezTo>
                    <a:pt x="1048" y="79"/>
                    <a:pt x="1041" y="69"/>
                    <a:pt x="1041" y="55"/>
                  </a:cubicBezTo>
                  <a:cubicBezTo>
                    <a:pt x="1041" y="41"/>
                    <a:pt x="1048" y="33"/>
                    <a:pt x="1058" y="33"/>
                  </a:cubicBezTo>
                  <a:cubicBezTo>
                    <a:pt x="1070" y="33"/>
                    <a:pt x="1077" y="41"/>
                    <a:pt x="1077" y="57"/>
                  </a:cubicBezTo>
                  <a:moveTo>
                    <a:pt x="1088" y="54"/>
                  </a:moveTo>
                  <a:cubicBezTo>
                    <a:pt x="1088" y="35"/>
                    <a:pt x="1076" y="23"/>
                    <a:pt x="1059" y="23"/>
                  </a:cubicBezTo>
                  <a:cubicBezTo>
                    <a:pt x="1041" y="23"/>
                    <a:pt x="1030" y="36"/>
                    <a:pt x="1030" y="57"/>
                  </a:cubicBezTo>
                  <a:cubicBezTo>
                    <a:pt x="1030" y="76"/>
                    <a:pt x="1042" y="89"/>
                    <a:pt x="1059" y="89"/>
                  </a:cubicBezTo>
                  <a:cubicBezTo>
                    <a:pt x="1077" y="89"/>
                    <a:pt x="1088" y="76"/>
                    <a:pt x="1088" y="54"/>
                  </a:cubicBezTo>
                  <a:moveTo>
                    <a:pt x="1008" y="88"/>
                  </a:moveTo>
                  <a:cubicBezTo>
                    <a:pt x="1008" y="51"/>
                    <a:pt x="1008" y="51"/>
                    <a:pt x="1008" y="51"/>
                  </a:cubicBezTo>
                  <a:cubicBezTo>
                    <a:pt x="1008" y="32"/>
                    <a:pt x="998" y="22"/>
                    <a:pt x="982" y="22"/>
                  </a:cubicBezTo>
                  <a:cubicBezTo>
                    <a:pt x="965" y="22"/>
                    <a:pt x="955" y="33"/>
                    <a:pt x="955" y="51"/>
                  </a:cubicBezTo>
                  <a:cubicBezTo>
                    <a:pt x="955" y="80"/>
                    <a:pt x="955" y="80"/>
                    <a:pt x="955" y="80"/>
                  </a:cubicBezTo>
                  <a:cubicBezTo>
                    <a:pt x="955" y="85"/>
                    <a:pt x="957" y="88"/>
                    <a:pt x="961" y="88"/>
                  </a:cubicBezTo>
                  <a:cubicBezTo>
                    <a:pt x="965" y="88"/>
                    <a:pt x="965" y="88"/>
                    <a:pt x="965" y="88"/>
                  </a:cubicBezTo>
                  <a:cubicBezTo>
                    <a:pt x="965" y="51"/>
                    <a:pt x="965" y="51"/>
                    <a:pt x="965" y="51"/>
                  </a:cubicBezTo>
                  <a:cubicBezTo>
                    <a:pt x="965" y="38"/>
                    <a:pt x="971" y="33"/>
                    <a:pt x="980" y="33"/>
                  </a:cubicBezTo>
                  <a:cubicBezTo>
                    <a:pt x="992" y="33"/>
                    <a:pt x="997" y="38"/>
                    <a:pt x="997" y="51"/>
                  </a:cubicBezTo>
                  <a:cubicBezTo>
                    <a:pt x="997" y="81"/>
                    <a:pt x="997" y="81"/>
                    <a:pt x="997" y="81"/>
                  </a:cubicBezTo>
                  <a:cubicBezTo>
                    <a:pt x="997" y="85"/>
                    <a:pt x="999" y="88"/>
                    <a:pt x="1004" y="88"/>
                  </a:cubicBezTo>
                  <a:lnTo>
                    <a:pt x="1008" y="88"/>
                  </a:lnTo>
                  <a:close/>
                  <a:moveTo>
                    <a:pt x="931" y="88"/>
                  </a:moveTo>
                  <a:cubicBezTo>
                    <a:pt x="931" y="51"/>
                    <a:pt x="931" y="51"/>
                    <a:pt x="931" y="51"/>
                  </a:cubicBezTo>
                  <a:cubicBezTo>
                    <a:pt x="931" y="32"/>
                    <a:pt x="921" y="22"/>
                    <a:pt x="905" y="22"/>
                  </a:cubicBezTo>
                  <a:cubicBezTo>
                    <a:pt x="888" y="22"/>
                    <a:pt x="878" y="33"/>
                    <a:pt x="878" y="51"/>
                  </a:cubicBezTo>
                  <a:cubicBezTo>
                    <a:pt x="878" y="80"/>
                    <a:pt x="878" y="80"/>
                    <a:pt x="878" y="80"/>
                  </a:cubicBezTo>
                  <a:cubicBezTo>
                    <a:pt x="878" y="85"/>
                    <a:pt x="880" y="88"/>
                    <a:pt x="884" y="88"/>
                  </a:cubicBezTo>
                  <a:cubicBezTo>
                    <a:pt x="888" y="88"/>
                    <a:pt x="888" y="88"/>
                    <a:pt x="888" y="88"/>
                  </a:cubicBezTo>
                  <a:cubicBezTo>
                    <a:pt x="888" y="51"/>
                    <a:pt x="888" y="51"/>
                    <a:pt x="888" y="51"/>
                  </a:cubicBezTo>
                  <a:cubicBezTo>
                    <a:pt x="888" y="38"/>
                    <a:pt x="894" y="33"/>
                    <a:pt x="904" y="33"/>
                  </a:cubicBezTo>
                  <a:cubicBezTo>
                    <a:pt x="915" y="33"/>
                    <a:pt x="920" y="38"/>
                    <a:pt x="920" y="51"/>
                  </a:cubicBezTo>
                  <a:cubicBezTo>
                    <a:pt x="920" y="81"/>
                    <a:pt x="920" y="81"/>
                    <a:pt x="920" y="81"/>
                  </a:cubicBezTo>
                  <a:cubicBezTo>
                    <a:pt x="920" y="85"/>
                    <a:pt x="922" y="88"/>
                    <a:pt x="927" y="88"/>
                  </a:cubicBezTo>
                  <a:lnTo>
                    <a:pt x="931" y="88"/>
                  </a:lnTo>
                  <a:close/>
                  <a:moveTo>
                    <a:pt x="860" y="82"/>
                  </a:moveTo>
                  <a:cubicBezTo>
                    <a:pt x="860" y="78"/>
                    <a:pt x="860" y="78"/>
                    <a:pt x="860" y="78"/>
                  </a:cubicBezTo>
                  <a:cubicBezTo>
                    <a:pt x="856" y="78"/>
                    <a:pt x="856" y="78"/>
                    <a:pt x="856" y="78"/>
                  </a:cubicBezTo>
                  <a:cubicBezTo>
                    <a:pt x="850" y="78"/>
                    <a:pt x="846" y="76"/>
                    <a:pt x="846" y="68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27"/>
                    <a:pt x="842" y="24"/>
                    <a:pt x="838" y="24"/>
                  </a:cubicBezTo>
                  <a:cubicBezTo>
                    <a:pt x="835" y="24"/>
                    <a:pt x="835" y="24"/>
                    <a:pt x="835" y="24"/>
                  </a:cubicBezTo>
                  <a:cubicBezTo>
                    <a:pt x="835" y="69"/>
                    <a:pt x="835" y="69"/>
                    <a:pt x="835" y="69"/>
                  </a:cubicBezTo>
                  <a:cubicBezTo>
                    <a:pt x="835" y="82"/>
                    <a:pt x="841" y="88"/>
                    <a:pt x="854" y="88"/>
                  </a:cubicBezTo>
                  <a:cubicBezTo>
                    <a:pt x="858" y="88"/>
                    <a:pt x="860" y="86"/>
                    <a:pt x="860" y="82"/>
                  </a:cubicBezTo>
                  <a:moveTo>
                    <a:pt x="848" y="7"/>
                  </a:moveTo>
                  <a:cubicBezTo>
                    <a:pt x="848" y="3"/>
                    <a:pt x="845" y="0"/>
                    <a:pt x="841" y="0"/>
                  </a:cubicBezTo>
                  <a:cubicBezTo>
                    <a:pt x="837" y="0"/>
                    <a:pt x="833" y="3"/>
                    <a:pt x="833" y="7"/>
                  </a:cubicBezTo>
                  <a:cubicBezTo>
                    <a:pt x="833" y="11"/>
                    <a:pt x="837" y="15"/>
                    <a:pt x="841" y="15"/>
                  </a:cubicBezTo>
                  <a:cubicBezTo>
                    <a:pt x="845" y="15"/>
                    <a:pt x="848" y="11"/>
                    <a:pt x="848" y="7"/>
                  </a:cubicBezTo>
                  <a:moveTo>
                    <a:pt x="766" y="57"/>
                  </a:moveTo>
                  <a:cubicBezTo>
                    <a:pt x="766" y="70"/>
                    <a:pt x="760" y="79"/>
                    <a:pt x="749" y="79"/>
                  </a:cubicBezTo>
                  <a:cubicBezTo>
                    <a:pt x="737" y="79"/>
                    <a:pt x="729" y="69"/>
                    <a:pt x="729" y="55"/>
                  </a:cubicBezTo>
                  <a:cubicBezTo>
                    <a:pt x="729" y="41"/>
                    <a:pt x="736" y="33"/>
                    <a:pt x="746" y="33"/>
                  </a:cubicBezTo>
                  <a:cubicBezTo>
                    <a:pt x="759" y="33"/>
                    <a:pt x="766" y="41"/>
                    <a:pt x="766" y="57"/>
                  </a:cubicBezTo>
                  <a:moveTo>
                    <a:pt x="777" y="54"/>
                  </a:moveTo>
                  <a:cubicBezTo>
                    <a:pt x="777" y="35"/>
                    <a:pt x="765" y="23"/>
                    <a:pt x="748" y="23"/>
                  </a:cubicBezTo>
                  <a:cubicBezTo>
                    <a:pt x="730" y="23"/>
                    <a:pt x="718" y="36"/>
                    <a:pt x="718" y="57"/>
                  </a:cubicBezTo>
                  <a:cubicBezTo>
                    <a:pt x="718" y="76"/>
                    <a:pt x="731" y="89"/>
                    <a:pt x="748" y="89"/>
                  </a:cubicBezTo>
                  <a:cubicBezTo>
                    <a:pt x="765" y="89"/>
                    <a:pt x="777" y="76"/>
                    <a:pt x="777" y="54"/>
                  </a:cubicBezTo>
                  <a:moveTo>
                    <a:pt x="680" y="11"/>
                  </a:moveTo>
                  <a:cubicBezTo>
                    <a:pt x="679" y="11"/>
                    <a:pt x="679" y="11"/>
                    <a:pt x="679" y="11"/>
                  </a:cubicBezTo>
                  <a:cubicBezTo>
                    <a:pt x="677" y="11"/>
                    <a:pt x="674" y="13"/>
                    <a:pt x="672" y="15"/>
                  </a:cubicBezTo>
                  <a:cubicBezTo>
                    <a:pt x="670" y="18"/>
                    <a:pt x="669" y="21"/>
                    <a:pt x="669" y="25"/>
                  </a:cubicBezTo>
                  <a:cubicBezTo>
                    <a:pt x="669" y="67"/>
                    <a:pt x="669" y="67"/>
                    <a:pt x="669" y="67"/>
                  </a:cubicBezTo>
                  <a:cubicBezTo>
                    <a:pt x="669" y="82"/>
                    <a:pt x="676" y="89"/>
                    <a:pt x="690" y="89"/>
                  </a:cubicBezTo>
                  <a:cubicBezTo>
                    <a:pt x="697" y="89"/>
                    <a:pt x="701" y="86"/>
                    <a:pt x="701" y="81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701" y="77"/>
                    <a:pt x="701" y="77"/>
                    <a:pt x="701" y="77"/>
                  </a:cubicBezTo>
                  <a:cubicBezTo>
                    <a:pt x="699" y="78"/>
                    <a:pt x="695" y="79"/>
                    <a:pt x="691" y="79"/>
                  </a:cubicBezTo>
                  <a:cubicBezTo>
                    <a:pt x="684" y="79"/>
                    <a:pt x="680" y="75"/>
                    <a:pt x="680" y="66"/>
                  </a:cubicBezTo>
                  <a:cubicBezTo>
                    <a:pt x="680" y="34"/>
                    <a:pt x="680" y="34"/>
                    <a:pt x="680" y="34"/>
                  </a:cubicBezTo>
                  <a:cubicBezTo>
                    <a:pt x="694" y="34"/>
                    <a:pt x="694" y="34"/>
                    <a:pt x="694" y="34"/>
                  </a:cubicBezTo>
                  <a:cubicBezTo>
                    <a:pt x="700" y="34"/>
                    <a:pt x="702" y="31"/>
                    <a:pt x="702" y="27"/>
                  </a:cubicBezTo>
                  <a:cubicBezTo>
                    <a:pt x="702" y="24"/>
                    <a:pt x="702" y="24"/>
                    <a:pt x="702" y="24"/>
                  </a:cubicBezTo>
                  <a:cubicBezTo>
                    <a:pt x="680" y="24"/>
                    <a:pt x="680" y="24"/>
                    <a:pt x="680" y="24"/>
                  </a:cubicBezTo>
                  <a:lnTo>
                    <a:pt x="680" y="11"/>
                  </a:lnTo>
                  <a:close/>
                  <a:moveTo>
                    <a:pt x="600" y="57"/>
                  </a:moveTo>
                  <a:cubicBezTo>
                    <a:pt x="600" y="73"/>
                    <a:pt x="594" y="79"/>
                    <a:pt x="583" y="79"/>
                  </a:cubicBezTo>
                  <a:cubicBezTo>
                    <a:pt x="571" y="79"/>
                    <a:pt x="563" y="68"/>
                    <a:pt x="563" y="56"/>
                  </a:cubicBezTo>
                  <a:cubicBezTo>
                    <a:pt x="563" y="41"/>
                    <a:pt x="570" y="33"/>
                    <a:pt x="581" y="33"/>
                  </a:cubicBezTo>
                  <a:cubicBezTo>
                    <a:pt x="596" y="33"/>
                    <a:pt x="600" y="45"/>
                    <a:pt x="600" y="57"/>
                  </a:cubicBezTo>
                  <a:moveTo>
                    <a:pt x="611" y="54"/>
                  </a:moveTo>
                  <a:cubicBezTo>
                    <a:pt x="611" y="10"/>
                    <a:pt x="611" y="10"/>
                    <a:pt x="611" y="10"/>
                  </a:cubicBezTo>
                  <a:cubicBezTo>
                    <a:pt x="611" y="4"/>
                    <a:pt x="608" y="2"/>
                    <a:pt x="603" y="2"/>
                  </a:cubicBezTo>
                  <a:cubicBezTo>
                    <a:pt x="600" y="2"/>
                    <a:pt x="600" y="2"/>
                    <a:pt x="600" y="2"/>
                  </a:cubicBezTo>
                  <a:cubicBezTo>
                    <a:pt x="600" y="35"/>
                    <a:pt x="600" y="35"/>
                    <a:pt x="600" y="35"/>
                  </a:cubicBezTo>
                  <a:cubicBezTo>
                    <a:pt x="595" y="26"/>
                    <a:pt x="588" y="22"/>
                    <a:pt x="580" y="22"/>
                  </a:cubicBezTo>
                  <a:cubicBezTo>
                    <a:pt x="563" y="22"/>
                    <a:pt x="552" y="35"/>
                    <a:pt x="552" y="57"/>
                  </a:cubicBezTo>
                  <a:cubicBezTo>
                    <a:pt x="552" y="74"/>
                    <a:pt x="566" y="89"/>
                    <a:pt x="582" y="89"/>
                  </a:cubicBezTo>
                  <a:cubicBezTo>
                    <a:pt x="602" y="89"/>
                    <a:pt x="611" y="78"/>
                    <a:pt x="611" y="54"/>
                  </a:cubicBezTo>
                  <a:moveTo>
                    <a:pt x="521" y="45"/>
                  </a:moveTo>
                  <a:cubicBezTo>
                    <a:pt x="521" y="50"/>
                    <a:pt x="519" y="52"/>
                    <a:pt x="503" y="52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9" y="41"/>
                    <a:pt x="496" y="32"/>
                    <a:pt x="507" y="32"/>
                  </a:cubicBezTo>
                  <a:cubicBezTo>
                    <a:pt x="517" y="32"/>
                    <a:pt x="521" y="38"/>
                    <a:pt x="521" y="45"/>
                  </a:cubicBezTo>
                  <a:moveTo>
                    <a:pt x="532" y="45"/>
                  </a:moveTo>
                  <a:cubicBezTo>
                    <a:pt x="532" y="32"/>
                    <a:pt x="520" y="22"/>
                    <a:pt x="508" y="22"/>
                  </a:cubicBezTo>
                  <a:cubicBezTo>
                    <a:pt x="491" y="22"/>
                    <a:pt x="478" y="36"/>
                    <a:pt x="478" y="57"/>
                  </a:cubicBezTo>
                  <a:cubicBezTo>
                    <a:pt x="478" y="75"/>
                    <a:pt x="490" y="89"/>
                    <a:pt x="508" y="89"/>
                  </a:cubicBezTo>
                  <a:cubicBezTo>
                    <a:pt x="522" y="89"/>
                    <a:pt x="529" y="84"/>
                    <a:pt x="529" y="77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9" y="72"/>
                    <a:pt x="529" y="72"/>
                    <a:pt x="529" y="72"/>
                  </a:cubicBezTo>
                  <a:cubicBezTo>
                    <a:pt x="525" y="76"/>
                    <a:pt x="519" y="79"/>
                    <a:pt x="509" y="79"/>
                  </a:cubicBezTo>
                  <a:cubicBezTo>
                    <a:pt x="498" y="79"/>
                    <a:pt x="490" y="71"/>
                    <a:pt x="489" y="61"/>
                  </a:cubicBezTo>
                  <a:cubicBezTo>
                    <a:pt x="505" y="61"/>
                    <a:pt x="505" y="61"/>
                    <a:pt x="505" y="61"/>
                  </a:cubicBezTo>
                  <a:cubicBezTo>
                    <a:pt x="527" y="61"/>
                    <a:pt x="532" y="56"/>
                    <a:pt x="532" y="45"/>
                  </a:cubicBezTo>
                  <a:moveTo>
                    <a:pt x="440" y="11"/>
                  </a:moveTo>
                  <a:cubicBezTo>
                    <a:pt x="438" y="11"/>
                    <a:pt x="438" y="11"/>
                    <a:pt x="438" y="11"/>
                  </a:cubicBezTo>
                  <a:cubicBezTo>
                    <a:pt x="437" y="11"/>
                    <a:pt x="433" y="13"/>
                    <a:pt x="432" y="15"/>
                  </a:cubicBezTo>
                  <a:cubicBezTo>
                    <a:pt x="430" y="18"/>
                    <a:pt x="429" y="21"/>
                    <a:pt x="429" y="25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29" y="82"/>
                    <a:pt x="435" y="89"/>
                    <a:pt x="449" y="89"/>
                  </a:cubicBezTo>
                  <a:cubicBezTo>
                    <a:pt x="457" y="89"/>
                    <a:pt x="461" y="86"/>
                    <a:pt x="461" y="81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60" y="77"/>
                    <a:pt x="460" y="77"/>
                    <a:pt x="460" y="77"/>
                  </a:cubicBezTo>
                  <a:cubicBezTo>
                    <a:pt x="458" y="78"/>
                    <a:pt x="454" y="79"/>
                    <a:pt x="450" y="79"/>
                  </a:cubicBezTo>
                  <a:cubicBezTo>
                    <a:pt x="443" y="79"/>
                    <a:pt x="440" y="75"/>
                    <a:pt x="440" y="66"/>
                  </a:cubicBezTo>
                  <a:cubicBezTo>
                    <a:pt x="440" y="34"/>
                    <a:pt x="440" y="34"/>
                    <a:pt x="440" y="34"/>
                  </a:cubicBezTo>
                  <a:cubicBezTo>
                    <a:pt x="453" y="34"/>
                    <a:pt x="453" y="34"/>
                    <a:pt x="453" y="34"/>
                  </a:cubicBezTo>
                  <a:cubicBezTo>
                    <a:pt x="459" y="34"/>
                    <a:pt x="462" y="31"/>
                    <a:pt x="462" y="27"/>
                  </a:cubicBezTo>
                  <a:cubicBezTo>
                    <a:pt x="462" y="24"/>
                    <a:pt x="462" y="24"/>
                    <a:pt x="462" y="24"/>
                  </a:cubicBezTo>
                  <a:cubicBezTo>
                    <a:pt x="440" y="24"/>
                    <a:pt x="440" y="24"/>
                    <a:pt x="440" y="24"/>
                  </a:cubicBezTo>
                  <a:lnTo>
                    <a:pt x="440" y="11"/>
                  </a:lnTo>
                  <a:close/>
                  <a:moveTo>
                    <a:pt x="393" y="66"/>
                  </a:moveTo>
                  <a:cubicBezTo>
                    <a:pt x="393" y="75"/>
                    <a:pt x="389" y="79"/>
                    <a:pt x="380" y="79"/>
                  </a:cubicBezTo>
                  <a:cubicBezTo>
                    <a:pt x="371" y="79"/>
                    <a:pt x="366" y="74"/>
                    <a:pt x="366" y="69"/>
                  </a:cubicBezTo>
                  <a:cubicBezTo>
                    <a:pt x="366" y="62"/>
                    <a:pt x="372" y="58"/>
                    <a:pt x="385" y="58"/>
                  </a:cubicBezTo>
                  <a:cubicBezTo>
                    <a:pt x="393" y="58"/>
                    <a:pt x="393" y="58"/>
                    <a:pt x="393" y="58"/>
                  </a:cubicBezTo>
                  <a:lnTo>
                    <a:pt x="393" y="66"/>
                  </a:lnTo>
                  <a:close/>
                  <a:moveTo>
                    <a:pt x="404" y="67"/>
                  </a:moveTo>
                  <a:cubicBezTo>
                    <a:pt x="404" y="47"/>
                    <a:pt x="404" y="47"/>
                    <a:pt x="404" y="47"/>
                  </a:cubicBezTo>
                  <a:cubicBezTo>
                    <a:pt x="404" y="31"/>
                    <a:pt x="395" y="22"/>
                    <a:pt x="379" y="22"/>
                  </a:cubicBezTo>
                  <a:cubicBezTo>
                    <a:pt x="365" y="22"/>
                    <a:pt x="357" y="30"/>
                    <a:pt x="357" y="36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61" y="36"/>
                    <a:pt x="369" y="33"/>
                    <a:pt x="378" y="33"/>
                  </a:cubicBezTo>
                  <a:cubicBezTo>
                    <a:pt x="389" y="33"/>
                    <a:pt x="393" y="36"/>
                    <a:pt x="393" y="46"/>
                  </a:cubicBezTo>
                  <a:cubicBezTo>
                    <a:pt x="393" y="49"/>
                    <a:pt x="393" y="49"/>
                    <a:pt x="393" y="49"/>
                  </a:cubicBezTo>
                  <a:cubicBezTo>
                    <a:pt x="385" y="49"/>
                    <a:pt x="385" y="49"/>
                    <a:pt x="385" y="49"/>
                  </a:cubicBezTo>
                  <a:cubicBezTo>
                    <a:pt x="365" y="49"/>
                    <a:pt x="355" y="56"/>
                    <a:pt x="355" y="70"/>
                  </a:cubicBezTo>
                  <a:cubicBezTo>
                    <a:pt x="355" y="81"/>
                    <a:pt x="366" y="89"/>
                    <a:pt x="379" y="89"/>
                  </a:cubicBezTo>
                  <a:cubicBezTo>
                    <a:pt x="397" y="89"/>
                    <a:pt x="404" y="80"/>
                    <a:pt x="404" y="67"/>
                  </a:cubicBezTo>
                  <a:moveTo>
                    <a:pt x="334" y="41"/>
                  </a:moveTo>
                  <a:cubicBezTo>
                    <a:pt x="334" y="36"/>
                    <a:pt x="334" y="36"/>
                    <a:pt x="334" y="36"/>
                  </a:cubicBezTo>
                  <a:cubicBezTo>
                    <a:pt x="334" y="27"/>
                    <a:pt x="326" y="22"/>
                    <a:pt x="317" y="22"/>
                  </a:cubicBezTo>
                  <a:cubicBezTo>
                    <a:pt x="298" y="22"/>
                    <a:pt x="285" y="38"/>
                    <a:pt x="285" y="56"/>
                  </a:cubicBezTo>
                  <a:cubicBezTo>
                    <a:pt x="285" y="77"/>
                    <a:pt x="302" y="89"/>
                    <a:pt x="316" y="89"/>
                  </a:cubicBezTo>
                  <a:cubicBezTo>
                    <a:pt x="330" y="89"/>
                    <a:pt x="334" y="82"/>
                    <a:pt x="334" y="78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0" y="77"/>
                    <a:pt x="325" y="79"/>
                    <a:pt x="318" y="79"/>
                  </a:cubicBezTo>
                  <a:cubicBezTo>
                    <a:pt x="308" y="79"/>
                    <a:pt x="296" y="72"/>
                    <a:pt x="296" y="55"/>
                  </a:cubicBezTo>
                  <a:cubicBezTo>
                    <a:pt x="296" y="42"/>
                    <a:pt x="305" y="33"/>
                    <a:pt x="317" y="33"/>
                  </a:cubicBezTo>
                  <a:cubicBezTo>
                    <a:pt x="324" y="33"/>
                    <a:pt x="331" y="36"/>
                    <a:pt x="334" y="41"/>
                  </a:cubicBezTo>
                  <a:close/>
                  <a:moveTo>
                    <a:pt x="270" y="82"/>
                  </a:moveTo>
                  <a:cubicBezTo>
                    <a:pt x="270" y="78"/>
                    <a:pt x="270" y="78"/>
                    <a:pt x="270" y="78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59" y="78"/>
                    <a:pt x="255" y="76"/>
                    <a:pt x="255" y="68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5" y="27"/>
                    <a:pt x="251" y="24"/>
                    <a:pt x="247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82"/>
                    <a:pt x="251" y="88"/>
                    <a:pt x="263" y="88"/>
                  </a:cubicBezTo>
                  <a:cubicBezTo>
                    <a:pt x="267" y="88"/>
                    <a:pt x="270" y="86"/>
                    <a:pt x="270" y="82"/>
                  </a:cubicBezTo>
                  <a:moveTo>
                    <a:pt x="257" y="7"/>
                  </a:moveTo>
                  <a:cubicBezTo>
                    <a:pt x="257" y="3"/>
                    <a:pt x="254" y="0"/>
                    <a:pt x="250" y="0"/>
                  </a:cubicBezTo>
                  <a:cubicBezTo>
                    <a:pt x="246" y="0"/>
                    <a:pt x="242" y="3"/>
                    <a:pt x="242" y="7"/>
                  </a:cubicBezTo>
                  <a:cubicBezTo>
                    <a:pt x="242" y="11"/>
                    <a:pt x="246" y="15"/>
                    <a:pt x="250" y="15"/>
                  </a:cubicBezTo>
                  <a:cubicBezTo>
                    <a:pt x="254" y="15"/>
                    <a:pt x="257" y="11"/>
                    <a:pt x="257" y="7"/>
                  </a:cubicBezTo>
                  <a:moveTo>
                    <a:pt x="207" y="57"/>
                  </a:moveTo>
                  <a:cubicBezTo>
                    <a:pt x="207" y="73"/>
                    <a:pt x="201" y="79"/>
                    <a:pt x="190" y="79"/>
                  </a:cubicBezTo>
                  <a:cubicBezTo>
                    <a:pt x="178" y="79"/>
                    <a:pt x="170" y="68"/>
                    <a:pt x="170" y="56"/>
                  </a:cubicBezTo>
                  <a:cubicBezTo>
                    <a:pt x="170" y="41"/>
                    <a:pt x="177" y="33"/>
                    <a:pt x="188" y="33"/>
                  </a:cubicBezTo>
                  <a:cubicBezTo>
                    <a:pt x="203" y="33"/>
                    <a:pt x="207" y="45"/>
                    <a:pt x="207" y="57"/>
                  </a:cubicBezTo>
                  <a:moveTo>
                    <a:pt x="218" y="54"/>
                  </a:moveTo>
                  <a:cubicBezTo>
                    <a:pt x="218" y="10"/>
                    <a:pt x="218" y="10"/>
                    <a:pt x="218" y="10"/>
                  </a:cubicBezTo>
                  <a:cubicBezTo>
                    <a:pt x="218" y="4"/>
                    <a:pt x="215" y="2"/>
                    <a:pt x="210" y="2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2" y="26"/>
                    <a:pt x="195" y="22"/>
                    <a:pt x="187" y="22"/>
                  </a:cubicBezTo>
                  <a:cubicBezTo>
                    <a:pt x="170" y="22"/>
                    <a:pt x="159" y="35"/>
                    <a:pt x="159" y="57"/>
                  </a:cubicBezTo>
                  <a:cubicBezTo>
                    <a:pt x="159" y="74"/>
                    <a:pt x="173" y="89"/>
                    <a:pt x="189" y="89"/>
                  </a:cubicBezTo>
                  <a:cubicBezTo>
                    <a:pt x="209" y="89"/>
                    <a:pt x="218" y="78"/>
                    <a:pt x="218" y="54"/>
                  </a:cubicBezTo>
                  <a:moveTo>
                    <a:pt x="129" y="45"/>
                  </a:moveTo>
                  <a:cubicBezTo>
                    <a:pt x="129" y="50"/>
                    <a:pt x="126" y="52"/>
                    <a:pt x="110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1"/>
                    <a:pt x="103" y="32"/>
                    <a:pt x="114" y="32"/>
                  </a:cubicBezTo>
                  <a:cubicBezTo>
                    <a:pt x="124" y="32"/>
                    <a:pt x="129" y="38"/>
                    <a:pt x="129" y="45"/>
                  </a:cubicBezTo>
                  <a:moveTo>
                    <a:pt x="139" y="45"/>
                  </a:moveTo>
                  <a:cubicBezTo>
                    <a:pt x="139" y="32"/>
                    <a:pt x="127" y="22"/>
                    <a:pt x="115" y="22"/>
                  </a:cubicBezTo>
                  <a:cubicBezTo>
                    <a:pt x="98" y="22"/>
                    <a:pt x="85" y="36"/>
                    <a:pt x="85" y="57"/>
                  </a:cubicBezTo>
                  <a:cubicBezTo>
                    <a:pt x="85" y="75"/>
                    <a:pt x="97" y="89"/>
                    <a:pt x="115" y="89"/>
                  </a:cubicBezTo>
                  <a:cubicBezTo>
                    <a:pt x="129" y="89"/>
                    <a:pt x="137" y="84"/>
                    <a:pt x="137" y="77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6" y="72"/>
                    <a:pt x="136" y="72"/>
                    <a:pt x="136" y="72"/>
                  </a:cubicBezTo>
                  <a:cubicBezTo>
                    <a:pt x="132" y="76"/>
                    <a:pt x="126" y="79"/>
                    <a:pt x="117" y="79"/>
                  </a:cubicBezTo>
                  <a:cubicBezTo>
                    <a:pt x="105" y="79"/>
                    <a:pt x="97" y="71"/>
                    <a:pt x="96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34" y="61"/>
                    <a:pt x="139" y="56"/>
                    <a:pt x="139" y="45"/>
                  </a:cubicBezTo>
                  <a:moveTo>
                    <a:pt x="54" y="48"/>
                  </a:moveTo>
                  <a:cubicBezTo>
                    <a:pt x="54" y="66"/>
                    <a:pt x="44" y="79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5" y="79"/>
                    <a:pt x="11" y="75"/>
                    <a:pt x="11" y="6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6"/>
                    <a:pt x="18" y="16"/>
                    <a:pt x="2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43" y="16"/>
                    <a:pt x="54" y="26"/>
                    <a:pt x="54" y="48"/>
                  </a:cubicBezTo>
                  <a:moveTo>
                    <a:pt x="65" y="46"/>
                  </a:moveTo>
                  <a:cubicBezTo>
                    <a:pt x="65" y="22"/>
                    <a:pt x="48" y="6"/>
                    <a:pt x="2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6"/>
                    <a:pt x="5" y="7"/>
                    <a:pt x="0" y="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21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49" y="88"/>
                    <a:pt x="65" y="71"/>
                    <a:pt x="65" y="46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0"/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18" name="TextBox 17"/>
          <p:cNvSpPr txBox="1"/>
          <p:nvPr userDrawn="1"/>
        </p:nvSpPr>
        <p:spPr bwMode="gray">
          <a:xfrm>
            <a:off x="540690" y="843787"/>
            <a:ext cx="66668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ea typeface="+mj-ea"/>
                <a:cs typeface="+mj-cs"/>
              </a:rPr>
              <a:t>Bijzonder </a:t>
            </a:r>
            <a:r>
              <a:rPr lang="nl-NL" sz="4000" dirty="0">
                <a:solidFill>
                  <a:schemeClr val="bg1"/>
                </a:solidFill>
                <a:ea typeface="+mj-ea"/>
                <a:cs typeface="+mj-cs"/>
              </a:rPr>
              <a:t>betrokken</a:t>
            </a:r>
            <a:br>
              <a:rPr lang="nl-NL" sz="400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nl-NL" spc="130" dirty="0">
                <a:solidFill>
                  <a:schemeClr val="bg1"/>
                </a:solidFill>
                <a:ea typeface="+mj-ea"/>
                <a:cs typeface="+mj-cs"/>
              </a:rPr>
              <a:t>Nederlands Lucht- en Ruimtevaartcentrum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76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681038" y="3046413"/>
            <a:ext cx="3834000" cy="1987200"/>
          </a:xfrm>
          <a:prstGeom prst="rect">
            <a:avLst/>
          </a:prstGeom>
          <a:solidFill>
            <a:schemeClr val="accent3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87" y="1619503"/>
            <a:ext cx="7989363" cy="142691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Round Diagonal Corner Rectangle 15"/>
          <p:cNvSpPr/>
          <p:nvPr userDrawn="1"/>
        </p:nvSpPr>
        <p:spPr bwMode="gray">
          <a:xfrm>
            <a:off x="4834751" y="3046413"/>
            <a:ext cx="3836173" cy="1987200"/>
          </a:xfrm>
          <a:custGeom>
            <a:avLst/>
            <a:gdLst>
              <a:gd name="connsiteX0" fmla="*/ 397877 w 3834000"/>
              <a:gd name="connsiteY0" fmla="*/ 0 h 1987200"/>
              <a:gd name="connsiteX1" fmla="*/ 3834000 w 3834000"/>
              <a:gd name="connsiteY1" fmla="*/ 0 h 1987200"/>
              <a:gd name="connsiteX2" fmla="*/ 3834000 w 3834000"/>
              <a:gd name="connsiteY2" fmla="*/ 0 h 1987200"/>
              <a:gd name="connsiteX3" fmla="*/ 3834000 w 3834000"/>
              <a:gd name="connsiteY3" fmla="*/ 1589323 h 1987200"/>
              <a:gd name="connsiteX4" fmla="*/ 3436123 w 3834000"/>
              <a:gd name="connsiteY4" fmla="*/ 1987200 h 1987200"/>
              <a:gd name="connsiteX5" fmla="*/ 0 w 3834000"/>
              <a:gd name="connsiteY5" fmla="*/ 1987200 h 1987200"/>
              <a:gd name="connsiteX6" fmla="*/ 0 w 3834000"/>
              <a:gd name="connsiteY6" fmla="*/ 1987200 h 1987200"/>
              <a:gd name="connsiteX7" fmla="*/ 0 w 3834000"/>
              <a:gd name="connsiteY7" fmla="*/ 397877 h 1987200"/>
              <a:gd name="connsiteX8" fmla="*/ 397877 w 3834000"/>
              <a:gd name="connsiteY8" fmla="*/ 0 h 1987200"/>
              <a:gd name="connsiteX0" fmla="*/ 97102 w 3933275"/>
              <a:gd name="connsiteY0" fmla="*/ 0 h 1987200"/>
              <a:gd name="connsiteX1" fmla="*/ 3933275 w 3933275"/>
              <a:gd name="connsiteY1" fmla="*/ 0 h 1987200"/>
              <a:gd name="connsiteX2" fmla="*/ 3933275 w 3933275"/>
              <a:gd name="connsiteY2" fmla="*/ 0 h 1987200"/>
              <a:gd name="connsiteX3" fmla="*/ 3933275 w 3933275"/>
              <a:gd name="connsiteY3" fmla="*/ 1589323 h 1987200"/>
              <a:gd name="connsiteX4" fmla="*/ 3535398 w 3933275"/>
              <a:gd name="connsiteY4" fmla="*/ 1987200 h 1987200"/>
              <a:gd name="connsiteX5" fmla="*/ 99275 w 3933275"/>
              <a:gd name="connsiteY5" fmla="*/ 1987200 h 1987200"/>
              <a:gd name="connsiteX6" fmla="*/ 99275 w 3933275"/>
              <a:gd name="connsiteY6" fmla="*/ 1987200 h 1987200"/>
              <a:gd name="connsiteX7" fmla="*/ 99275 w 3933275"/>
              <a:gd name="connsiteY7" fmla="*/ 397877 h 1987200"/>
              <a:gd name="connsiteX8" fmla="*/ 97102 w 3933275"/>
              <a:gd name="connsiteY8" fmla="*/ 0 h 1987200"/>
              <a:gd name="connsiteX0" fmla="*/ 0 w 3836173"/>
              <a:gd name="connsiteY0" fmla="*/ 0 h 1987200"/>
              <a:gd name="connsiteX1" fmla="*/ 3836173 w 3836173"/>
              <a:gd name="connsiteY1" fmla="*/ 0 h 1987200"/>
              <a:gd name="connsiteX2" fmla="*/ 3836173 w 3836173"/>
              <a:gd name="connsiteY2" fmla="*/ 0 h 1987200"/>
              <a:gd name="connsiteX3" fmla="*/ 3836173 w 3836173"/>
              <a:gd name="connsiteY3" fmla="*/ 1589323 h 1987200"/>
              <a:gd name="connsiteX4" fmla="*/ 3438296 w 3836173"/>
              <a:gd name="connsiteY4" fmla="*/ 1987200 h 1987200"/>
              <a:gd name="connsiteX5" fmla="*/ 2173 w 3836173"/>
              <a:gd name="connsiteY5" fmla="*/ 1987200 h 1987200"/>
              <a:gd name="connsiteX6" fmla="*/ 2173 w 3836173"/>
              <a:gd name="connsiteY6" fmla="*/ 1987200 h 1987200"/>
              <a:gd name="connsiteX7" fmla="*/ 2173 w 3836173"/>
              <a:gd name="connsiteY7" fmla="*/ 397877 h 1987200"/>
              <a:gd name="connsiteX8" fmla="*/ 0 w 3836173"/>
              <a:gd name="connsiteY8" fmla="*/ 0 h 1987200"/>
              <a:gd name="connsiteX0" fmla="*/ 0 w 3836173"/>
              <a:gd name="connsiteY0" fmla="*/ 0 h 1987200"/>
              <a:gd name="connsiteX1" fmla="*/ 3836173 w 3836173"/>
              <a:gd name="connsiteY1" fmla="*/ 0 h 1987200"/>
              <a:gd name="connsiteX2" fmla="*/ 3836173 w 3836173"/>
              <a:gd name="connsiteY2" fmla="*/ 0 h 1987200"/>
              <a:gd name="connsiteX3" fmla="*/ 3836173 w 3836173"/>
              <a:gd name="connsiteY3" fmla="*/ 1589323 h 1987200"/>
              <a:gd name="connsiteX4" fmla="*/ 3438296 w 3836173"/>
              <a:gd name="connsiteY4" fmla="*/ 1987200 h 1987200"/>
              <a:gd name="connsiteX5" fmla="*/ 2173 w 3836173"/>
              <a:gd name="connsiteY5" fmla="*/ 1987200 h 1987200"/>
              <a:gd name="connsiteX6" fmla="*/ 2173 w 3836173"/>
              <a:gd name="connsiteY6" fmla="*/ 1987200 h 1987200"/>
              <a:gd name="connsiteX7" fmla="*/ 0 w 3836173"/>
              <a:gd name="connsiteY7" fmla="*/ 0 h 19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36173" h="1987200">
                <a:moveTo>
                  <a:pt x="0" y="0"/>
                </a:moveTo>
                <a:lnTo>
                  <a:pt x="3836173" y="0"/>
                </a:lnTo>
                <a:lnTo>
                  <a:pt x="3836173" y="0"/>
                </a:lnTo>
                <a:lnTo>
                  <a:pt x="3836173" y="1589323"/>
                </a:lnTo>
                <a:cubicBezTo>
                  <a:pt x="3836173" y="1809064"/>
                  <a:pt x="3658037" y="1987200"/>
                  <a:pt x="3438296" y="1987200"/>
                </a:cubicBezTo>
                <a:lnTo>
                  <a:pt x="2173" y="1987200"/>
                </a:lnTo>
                <a:lnTo>
                  <a:pt x="2173" y="1987200"/>
                </a:lnTo>
                <a:cubicBezTo>
                  <a:pt x="1449" y="1324800"/>
                  <a:pt x="724" y="66240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nl-NL" dirty="0"/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9" hasCustomPrompt="1"/>
          </p:nvPr>
        </p:nvSpPr>
        <p:spPr bwMode="gray">
          <a:xfrm>
            <a:off x="681038" y="3046414"/>
            <a:ext cx="3826794" cy="1987200"/>
          </a:xfrm>
        </p:spPr>
        <p:txBody>
          <a:bodyPr anchor="t" anchorCtr="0"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Picture</a:t>
            </a:r>
            <a:endParaRPr lang="nl-NL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20" hasCustomPrompt="1"/>
          </p:nvPr>
        </p:nvSpPr>
        <p:spPr bwMode="gray">
          <a:xfrm>
            <a:off x="4834751" y="3046414"/>
            <a:ext cx="3826794" cy="1987200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594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787" y="1619503"/>
            <a:ext cx="7989363" cy="286677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 hasCustomPrompt="1"/>
          </p:nvPr>
        </p:nvSpPr>
        <p:spPr>
          <a:xfrm>
            <a:off x="576787" y="4600800"/>
            <a:ext cx="1220787" cy="642283"/>
          </a:xfrm>
        </p:spPr>
        <p:txBody>
          <a:bodyPr anchor="t" anchorCtr="0"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  <p:sp>
        <p:nvSpPr>
          <p:cNvPr id="17" name="Content Placeholder 15"/>
          <p:cNvSpPr>
            <a:spLocks noGrp="1"/>
          </p:cNvSpPr>
          <p:nvPr>
            <p:ph sz="quarter" idx="20" hasCustomPrompt="1"/>
          </p:nvPr>
        </p:nvSpPr>
        <p:spPr>
          <a:xfrm>
            <a:off x="1930502" y="4600800"/>
            <a:ext cx="1220787" cy="642283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21" hasCustomPrompt="1"/>
          </p:nvPr>
        </p:nvSpPr>
        <p:spPr>
          <a:xfrm>
            <a:off x="3284217" y="4600800"/>
            <a:ext cx="1220787" cy="642283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  <p:sp>
        <p:nvSpPr>
          <p:cNvPr id="19" name="Content Placeholder 15"/>
          <p:cNvSpPr>
            <a:spLocks noGrp="1"/>
          </p:cNvSpPr>
          <p:nvPr>
            <p:ph sz="quarter" idx="22" hasCustomPrompt="1"/>
          </p:nvPr>
        </p:nvSpPr>
        <p:spPr>
          <a:xfrm>
            <a:off x="4637932" y="4600800"/>
            <a:ext cx="1220787" cy="642283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  <p:sp>
        <p:nvSpPr>
          <p:cNvPr id="20" name="Content Placeholder 15"/>
          <p:cNvSpPr>
            <a:spLocks noGrp="1"/>
          </p:cNvSpPr>
          <p:nvPr>
            <p:ph sz="quarter" idx="23" hasCustomPrompt="1"/>
          </p:nvPr>
        </p:nvSpPr>
        <p:spPr>
          <a:xfrm>
            <a:off x="5991647" y="4600800"/>
            <a:ext cx="1220787" cy="642283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  <p:sp>
        <p:nvSpPr>
          <p:cNvPr id="21" name="Content Placeholder 15"/>
          <p:cNvSpPr>
            <a:spLocks noGrp="1"/>
          </p:cNvSpPr>
          <p:nvPr>
            <p:ph sz="quarter" idx="24" hasCustomPrompt="1"/>
          </p:nvPr>
        </p:nvSpPr>
        <p:spPr>
          <a:xfrm>
            <a:off x="7345363" y="4600800"/>
            <a:ext cx="1220787" cy="642283"/>
          </a:xfrm>
        </p:spPr>
        <p:txBody>
          <a:bodyPr/>
          <a:lstStyle>
            <a:lvl1pPr marL="0" indent="0">
              <a:buNone/>
              <a:defRPr sz="1000"/>
            </a:lvl1pPr>
            <a:lvl2pPr marL="266700" indent="0">
              <a:buNone/>
              <a:defRPr/>
            </a:lvl2pPr>
            <a:lvl3pPr marL="539750" indent="0">
              <a:buNone/>
              <a:defRPr/>
            </a:lvl3pPr>
            <a:lvl4pPr marL="806450" indent="0">
              <a:buNone/>
              <a:defRPr/>
            </a:lvl4pPr>
            <a:lvl5pPr marL="1073150" indent="0">
              <a:buNone/>
              <a:defRPr/>
            </a:lvl5pPr>
          </a:lstStyle>
          <a:p>
            <a:pPr lvl="0"/>
            <a:r>
              <a:rPr lang="nl-NL" dirty="0" smtClean="0"/>
              <a:t>Logo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7309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1289048"/>
            <a:ext cx="8670924" cy="3743327"/>
          </a:xfrm>
          <a:custGeom>
            <a:avLst/>
            <a:gdLst/>
            <a:ahLst/>
            <a:cxnLst/>
            <a:rect l="l" t="t" r="r" b="b"/>
            <a:pathLst>
              <a:path w="8670924" h="3743327">
                <a:moveTo>
                  <a:pt x="893762" y="0"/>
                </a:moveTo>
                <a:lnTo>
                  <a:pt x="3027741" y="0"/>
                </a:lnTo>
                <a:lnTo>
                  <a:pt x="6945192" y="0"/>
                </a:lnTo>
                <a:lnTo>
                  <a:pt x="8670924" y="0"/>
                </a:lnTo>
                <a:lnTo>
                  <a:pt x="8670924" y="3335078"/>
                </a:lnTo>
                <a:cubicBezTo>
                  <a:pt x="8670924" y="3560547"/>
                  <a:pt x="8488146" y="3743325"/>
                  <a:pt x="8262677" y="3743325"/>
                </a:cubicBezTo>
                <a:lnTo>
                  <a:pt x="6945192" y="3743325"/>
                </a:lnTo>
                <a:lnTo>
                  <a:pt x="2955924" y="3743325"/>
                </a:lnTo>
                <a:lnTo>
                  <a:pt x="2955924" y="3743326"/>
                </a:lnTo>
                <a:lnTo>
                  <a:pt x="1008000" y="3743326"/>
                </a:lnTo>
                <a:lnTo>
                  <a:pt x="1008000" y="3743327"/>
                </a:lnTo>
                <a:lnTo>
                  <a:pt x="0" y="3743327"/>
                </a:lnTo>
                <a:lnTo>
                  <a:pt x="0" y="2"/>
                </a:lnTo>
                <a:lnTo>
                  <a:pt x="212725" y="2"/>
                </a:lnTo>
                <a:lnTo>
                  <a:pt x="212725" y="1"/>
                </a:lnTo>
                <a:lnTo>
                  <a:pt x="893762" y="1"/>
                </a:lnTo>
                <a:close/>
              </a:path>
            </a:pathLst>
          </a:custGeom>
          <a:solidFill>
            <a:schemeClr val="accent3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3"/>
          </p:nvPr>
        </p:nvSpPr>
        <p:spPr>
          <a:xfrm>
            <a:off x="681038" y="1550504"/>
            <a:ext cx="7777162" cy="333698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5419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1289048"/>
            <a:ext cx="8670924" cy="3743327"/>
          </a:xfrm>
          <a:custGeom>
            <a:avLst/>
            <a:gdLst/>
            <a:ahLst/>
            <a:cxnLst/>
            <a:rect l="l" t="t" r="r" b="b"/>
            <a:pathLst>
              <a:path w="8670924" h="3743327">
                <a:moveTo>
                  <a:pt x="893762" y="0"/>
                </a:moveTo>
                <a:lnTo>
                  <a:pt x="3027741" y="0"/>
                </a:lnTo>
                <a:lnTo>
                  <a:pt x="6945192" y="0"/>
                </a:lnTo>
                <a:lnTo>
                  <a:pt x="8670924" y="0"/>
                </a:lnTo>
                <a:lnTo>
                  <a:pt x="8670924" y="3335078"/>
                </a:lnTo>
                <a:cubicBezTo>
                  <a:pt x="8670924" y="3560547"/>
                  <a:pt x="8488146" y="3743325"/>
                  <a:pt x="8262677" y="3743325"/>
                </a:cubicBezTo>
                <a:lnTo>
                  <a:pt x="6945192" y="3743325"/>
                </a:lnTo>
                <a:lnTo>
                  <a:pt x="2955924" y="3743325"/>
                </a:lnTo>
                <a:lnTo>
                  <a:pt x="2955924" y="3743326"/>
                </a:lnTo>
                <a:lnTo>
                  <a:pt x="1008000" y="3743326"/>
                </a:lnTo>
                <a:lnTo>
                  <a:pt x="1008000" y="3743327"/>
                </a:lnTo>
                <a:lnTo>
                  <a:pt x="0" y="3743327"/>
                </a:lnTo>
                <a:lnTo>
                  <a:pt x="0" y="2"/>
                </a:lnTo>
                <a:lnTo>
                  <a:pt x="212725" y="2"/>
                </a:lnTo>
                <a:lnTo>
                  <a:pt x="212725" y="1"/>
                </a:lnTo>
                <a:lnTo>
                  <a:pt x="893762" y="1"/>
                </a:lnTo>
                <a:close/>
              </a:path>
            </a:pathLst>
          </a:custGeom>
          <a:solidFill>
            <a:schemeClr val="accent3"/>
          </a:solidFill>
          <a:ln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3"/>
          </p:nvPr>
        </p:nvSpPr>
        <p:spPr>
          <a:xfrm>
            <a:off x="681039" y="1550504"/>
            <a:ext cx="3444681" cy="333698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chart</a:t>
            </a:r>
            <a:endParaRPr lang="nl-NL" dirty="0"/>
          </a:p>
        </p:txBody>
      </p:sp>
      <p:sp>
        <p:nvSpPr>
          <p:cNvPr id="7" name="Chart Placeholder 9"/>
          <p:cNvSpPr>
            <a:spLocks noGrp="1"/>
          </p:cNvSpPr>
          <p:nvPr>
            <p:ph type="chart" sz="quarter" idx="14"/>
          </p:nvPr>
        </p:nvSpPr>
        <p:spPr>
          <a:xfrm>
            <a:off x="4813384" y="1550504"/>
            <a:ext cx="3445245" cy="333698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21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1289050"/>
            <a:ext cx="9143999" cy="3743325"/>
          </a:xfrm>
          <a:prstGeom prst="rect">
            <a:avLst/>
          </a:prstGeom>
          <a:solidFill>
            <a:schemeClr val="accent3"/>
          </a:solidFill>
          <a:ln w="9525">
            <a:noFill/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000" dirty="0">
              <a:solidFill>
                <a:schemeClr val="accent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80872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1289050"/>
            <a:ext cx="9143999" cy="3743325"/>
          </a:xfrm>
          <a:prstGeom prst="rect">
            <a:avLst/>
          </a:prstGeom>
          <a:solidFill>
            <a:schemeClr val="accent6"/>
          </a:solidFill>
          <a:ln w="9525">
            <a:noFill/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000" dirty="0">
              <a:solidFill>
                <a:schemeClr val="accent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8094138" cy="461665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63534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787" y="660865"/>
            <a:ext cx="7989363" cy="46166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787" y="1619503"/>
            <a:ext cx="7989363" cy="363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4800" y="5383359"/>
            <a:ext cx="4421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nl-NL" dirty="0" smtClean="0">
                <a:solidFill>
                  <a:srgbClr val="004D7D"/>
                </a:solidFill>
              </a:rPr>
              <a:t>Titel van presentatie, datum</a:t>
            </a:r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2800" y="5383359"/>
            <a:ext cx="417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‹#›</a:t>
            </a:fld>
            <a:endParaRPr lang="nl-NL" dirty="0">
              <a:solidFill>
                <a:srgbClr val="004D7D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450017" y="5457539"/>
            <a:ext cx="0" cy="25746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46527" y="142518"/>
            <a:ext cx="465717" cy="622949"/>
            <a:chOff x="611560" y="469107"/>
            <a:chExt cx="1608138" cy="2151061"/>
          </a:xfrm>
        </p:grpSpPr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957635" y="1210469"/>
              <a:ext cx="909638" cy="498475"/>
            </a:xfrm>
            <a:custGeom>
              <a:avLst/>
              <a:gdLst>
                <a:gd name="T0" fmla="*/ 114 w 331"/>
                <a:gd name="T1" fmla="*/ 179 h 181"/>
                <a:gd name="T2" fmla="*/ 134 w 331"/>
                <a:gd name="T3" fmla="*/ 179 h 181"/>
                <a:gd name="T4" fmla="*/ 134 w 331"/>
                <a:gd name="T5" fmla="*/ 106 h 181"/>
                <a:gd name="T6" fmla="*/ 67 w 331"/>
                <a:gd name="T7" fmla="*/ 42 h 181"/>
                <a:gd name="T8" fmla="*/ 39 w 331"/>
                <a:gd name="T9" fmla="*/ 51 h 181"/>
                <a:gd name="T10" fmla="*/ 16 w 331"/>
                <a:gd name="T11" fmla="*/ 43 h 181"/>
                <a:gd name="T12" fmla="*/ 0 w 331"/>
                <a:gd name="T13" fmla="*/ 43 h 181"/>
                <a:gd name="T14" fmla="*/ 0 w 331"/>
                <a:gd name="T15" fmla="*/ 152 h 181"/>
                <a:gd name="T16" fmla="*/ 30 w 331"/>
                <a:gd name="T17" fmla="*/ 179 h 181"/>
                <a:gd name="T18" fmla="*/ 46 w 331"/>
                <a:gd name="T19" fmla="*/ 179 h 181"/>
                <a:gd name="T20" fmla="*/ 46 w 331"/>
                <a:gd name="T21" fmla="*/ 104 h 181"/>
                <a:gd name="T22" fmla="*/ 66 w 331"/>
                <a:gd name="T23" fmla="*/ 79 h 181"/>
                <a:gd name="T24" fmla="*/ 88 w 331"/>
                <a:gd name="T25" fmla="*/ 105 h 181"/>
                <a:gd name="T26" fmla="*/ 88 w 331"/>
                <a:gd name="T27" fmla="*/ 152 h 181"/>
                <a:gd name="T28" fmla="*/ 114 w 331"/>
                <a:gd name="T29" fmla="*/ 179 h 181"/>
                <a:gd name="T30" fmla="*/ 235 w 331"/>
                <a:gd name="T31" fmla="*/ 159 h 181"/>
                <a:gd name="T32" fmla="*/ 235 w 331"/>
                <a:gd name="T33" fmla="*/ 143 h 181"/>
                <a:gd name="T34" fmla="*/ 225 w 331"/>
                <a:gd name="T35" fmla="*/ 143 h 181"/>
                <a:gd name="T36" fmla="*/ 206 w 331"/>
                <a:gd name="T37" fmla="*/ 128 h 181"/>
                <a:gd name="T38" fmla="*/ 206 w 331"/>
                <a:gd name="T39" fmla="*/ 32 h 181"/>
                <a:gd name="T40" fmla="*/ 176 w 331"/>
                <a:gd name="T41" fmla="*/ 0 h 181"/>
                <a:gd name="T42" fmla="*/ 160 w 331"/>
                <a:gd name="T43" fmla="*/ 0 h 181"/>
                <a:gd name="T44" fmla="*/ 160 w 331"/>
                <a:gd name="T45" fmla="*/ 135 h 181"/>
                <a:gd name="T46" fmla="*/ 205 w 331"/>
                <a:gd name="T47" fmla="*/ 181 h 181"/>
                <a:gd name="T48" fmla="*/ 235 w 331"/>
                <a:gd name="T49" fmla="*/ 159 h 181"/>
                <a:gd name="T50" fmla="*/ 331 w 331"/>
                <a:gd name="T51" fmla="*/ 80 h 181"/>
                <a:gd name="T52" fmla="*/ 331 w 331"/>
                <a:gd name="T53" fmla="*/ 63 h 181"/>
                <a:gd name="T54" fmla="*/ 298 w 331"/>
                <a:gd name="T55" fmla="*/ 42 h 181"/>
                <a:gd name="T56" fmla="*/ 250 w 331"/>
                <a:gd name="T57" fmla="*/ 90 h 181"/>
                <a:gd name="T58" fmla="*/ 250 w 331"/>
                <a:gd name="T59" fmla="*/ 147 h 181"/>
                <a:gd name="T60" fmla="*/ 281 w 331"/>
                <a:gd name="T61" fmla="*/ 179 h 181"/>
                <a:gd name="T62" fmla="*/ 294 w 331"/>
                <a:gd name="T63" fmla="*/ 179 h 181"/>
                <a:gd name="T64" fmla="*/ 294 w 331"/>
                <a:gd name="T65" fmla="*/ 99 h 181"/>
                <a:gd name="T66" fmla="*/ 314 w 331"/>
                <a:gd name="T67" fmla="*/ 78 h 181"/>
                <a:gd name="T68" fmla="*/ 330 w 331"/>
                <a:gd name="T69" fmla="*/ 80 h 181"/>
                <a:gd name="T70" fmla="*/ 331 w 331"/>
                <a:gd name="T71" fmla="*/ 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1" h="181">
                  <a:moveTo>
                    <a:pt x="114" y="179"/>
                  </a:moveTo>
                  <a:cubicBezTo>
                    <a:pt x="134" y="179"/>
                    <a:pt x="134" y="179"/>
                    <a:pt x="134" y="179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67"/>
                    <a:pt x="114" y="39"/>
                    <a:pt x="67" y="42"/>
                  </a:cubicBezTo>
                  <a:cubicBezTo>
                    <a:pt x="55" y="43"/>
                    <a:pt x="40" y="51"/>
                    <a:pt x="39" y="51"/>
                  </a:cubicBezTo>
                  <a:cubicBezTo>
                    <a:pt x="34" y="46"/>
                    <a:pt x="26" y="43"/>
                    <a:pt x="16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1"/>
                    <a:pt x="11" y="179"/>
                    <a:pt x="30" y="179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88"/>
                    <a:pt x="53" y="79"/>
                    <a:pt x="66" y="79"/>
                  </a:cubicBezTo>
                  <a:cubicBezTo>
                    <a:pt x="82" y="79"/>
                    <a:pt x="88" y="87"/>
                    <a:pt x="88" y="105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72"/>
                    <a:pt x="94" y="179"/>
                    <a:pt x="114" y="179"/>
                  </a:cubicBezTo>
                  <a:moveTo>
                    <a:pt x="235" y="159"/>
                  </a:moveTo>
                  <a:cubicBezTo>
                    <a:pt x="235" y="143"/>
                    <a:pt x="235" y="143"/>
                    <a:pt x="235" y="143"/>
                  </a:cubicBezTo>
                  <a:cubicBezTo>
                    <a:pt x="225" y="143"/>
                    <a:pt x="225" y="143"/>
                    <a:pt x="225" y="143"/>
                  </a:cubicBezTo>
                  <a:cubicBezTo>
                    <a:pt x="212" y="143"/>
                    <a:pt x="206" y="140"/>
                    <a:pt x="206" y="128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9"/>
                    <a:pt x="196" y="0"/>
                    <a:pt x="17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0" y="166"/>
                    <a:pt x="181" y="181"/>
                    <a:pt x="205" y="181"/>
                  </a:cubicBezTo>
                  <a:cubicBezTo>
                    <a:pt x="220" y="181"/>
                    <a:pt x="235" y="176"/>
                    <a:pt x="235" y="159"/>
                  </a:cubicBezTo>
                  <a:moveTo>
                    <a:pt x="331" y="80"/>
                  </a:moveTo>
                  <a:cubicBezTo>
                    <a:pt x="331" y="63"/>
                    <a:pt x="331" y="63"/>
                    <a:pt x="331" y="63"/>
                  </a:cubicBezTo>
                  <a:cubicBezTo>
                    <a:pt x="331" y="51"/>
                    <a:pt x="321" y="42"/>
                    <a:pt x="298" y="42"/>
                  </a:cubicBezTo>
                  <a:cubicBezTo>
                    <a:pt x="268" y="42"/>
                    <a:pt x="250" y="63"/>
                    <a:pt x="250" y="90"/>
                  </a:cubicBezTo>
                  <a:cubicBezTo>
                    <a:pt x="250" y="147"/>
                    <a:pt x="250" y="147"/>
                    <a:pt x="250" y="147"/>
                  </a:cubicBezTo>
                  <a:cubicBezTo>
                    <a:pt x="250" y="170"/>
                    <a:pt x="262" y="179"/>
                    <a:pt x="281" y="179"/>
                  </a:cubicBezTo>
                  <a:cubicBezTo>
                    <a:pt x="294" y="179"/>
                    <a:pt x="294" y="179"/>
                    <a:pt x="294" y="179"/>
                  </a:cubicBezTo>
                  <a:cubicBezTo>
                    <a:pt x="294" y="99"/>
                    <a:pt x="294" y="99"/>
                    <a:pt x="294" y="99"/>
                  </a:cubicBezTo>
                  <a:cubicBezTo>
                    <a:pt x="294" y="83"/>
                    <a:pt x="303" y="78"/>
                    <a:pt x="314" y="78"/>
                  </a:cubicBezTo>
                  <a:cubicBezTo>
                    <a:pt x="320" y="78"/>
                    <a:pt x="324" y="78"/>
                    <a:pt x="330" y="80"/>
                  </a:cubicBezTo>
                  <a:lnTo>
                    <a:pt x="331" y="80"/>
                  </a:lnTo>
                  <a:close/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1270373" y="991394"/>
              <a:ext cx="949325" cy="1282700"/>
            </a:xfrm>
            <a:custGeom>
              <a:avLst/>
              <a:gdLst>
                <a:gd name="T0" fmla="*/ 298 w 345"/>
                <a:gd name="T1" fmla="*/ 197 h 467"/>
                <a:gd name="T2" fmla="*/ 212 w 345"/>
                <a:gd name="T3" fmla="*/ 310 h 467"/>
                <a:gd name="T4" fmla="*/ 3 w 345"/>
                <a:gd name="T5" fmla="*/ 437 h 467"/>
                <a:gd name="T6" fmla="*/ 1 w 345"/>
                <a:gd name="T7" fmla="*/ 442 h 467"/>
                <a:gd name="T8" fmla="*/ 0 w 345"/>
                <a:gd name="T9" fmla="*/ 462 h 467"/>
                <a:gd name="T10" fmla="*/ 4 w 345"/>
                <a:gd name="T11" fmla="*/ 465 h 467"/>
                <a:gd name="T12" fmla="*/ 300 w 345"/>
                <a:gd name="T13" fmla="*/ 286 h 467"/>
                <a:gd name="T14" fmla="*/ 345 w 345"/>
                <a:gd name="T15" fmla="*/ 194 h 467"/>
                <a:gd name="T16" fmla="*/ 119 w 345"/>
                <a:gd name="T17" fmla="*/ 1 h 467"/>
                <a:gd name="T18" fmla="*/ 105 w 345"/>
                <a:gd name="T19" fmla="*/ 2 h 467"/>
                <a:gd name="T20" fmla="*/ 59 w 345"/>
                <a:gd name="T21" fmla="*/ 30 h 467"/>
                <a:gd name="T22" fmla="*/ 61 w 345"/>
                <a:gd name="T23" fmla="*/ 37 h 467"/>
                <a:gd name="T24" fmla="*/ 298 w 345"/>
                <a:gd name="T25" fmla="*/ 19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298" y="197"/>
                  </a:moveTo>
                  <a:cubicBezTo>
                    <a:pt x="298" y="242"/>
                    <a:pt x="266" y="275"/>
                    <a:pt x="212" y="310"/>
                  </a:cubicBezTo>
                  <a:cubicBezTo>
                    <a:pt x="163" y="342"/>
                    <a:pt x="23" y="424"/>
                    <a:pt x="3" y="437"/>
                  </a:cubicBezTo>
                  <a:cubicBezTo>
                    <a:pt x="0" y="439"/>
                    <a:pt x="1" y="442"/>
                    <a:pt x="1" y="442"/>
                  </a:cubicBezTo>
                  <a:cubicBezTo>
                    <a:pt x="1" y="442"/>
                    <a:pt x="0" y="461"/>
                    <a:pt x="0" y="462"/>
                  </a:cubicBezTo>
                  <a:cubicBezTo>
                    <a:pt x="0" y="463"/>
                    <a:pt x="1" y="467"/>
                    <a:pt x="4" y="465"/>
                  </a:cubicBezTo>
                  <a:cubicBezTo>
                    <a:pt x="25" y="451"/>
                    <a:pt x="248" y="330"/>
                    <a:pt x="300" y="286"/>
                  </a:cubicBezTo>
                  <a:cubicBezTo>
                    <a:pt x="336" y="253"/>
                    <a:pt x="345" y="229"/>
                    <a:pt x="345" y="194"/>
                  </a:cubicBezTo>
                  <a:cubicBezTo>
                    <a:pt x="345" y="105"/>
                    <a:pt x="250" y="22"/>
                    <a:pt x="119" y="1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99" y="5"/>
                    <a:pt x="60" y="29"/>
                    <a:pt x="59" y="30"/>
                  </a:cubicBezTo>
                  <a:cubicBezTo>
                    <a:pt x="54" y="33"/>
                    <a:pt x="55" y="36"/>
                    <a:pt x="61" y="37"/>
                  </a:cubicBezTo>
                  <a:cubicBezTo>
                    <a:pt x="191" y="47"/>
                    <a:pt x="298" y="115"/>
                    <a:pt x="298" y="197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1589460" y="469107"/>
              <a:ext cx="446088" cy="349250"/>
            </a:xfrm>
            <a:custGeom>
              <a:avLst/>
              <a:gdLst>
                <a:gd name="T0" fmla="*/ 13 w 162"/>
                <a:gd name="T1" fmla="*/ 64 h 127"/>
                <a:gd name="T2" fmla="*/ 35 w 162"/>
                <a:gd name="T3" fmla="*/ 83 h 127"/>
                <a:gd name="T4" fmla="*/ 37 w 162"/>
                <a:gd name="T5" fmla="*/ 113 h 127"/>
                <a:gd name="T6" fmla="*/ 46 w 162"/>
                <a:gd name="T7" fmla="*/ 126 h 127"/>
                <a:gd name="T8" fmla="*/ 49 w 162"/>
                <a:gd name="T9" fmla="*/ 126 h 127"/>
                <a:gd name="T10" fmla="*/ 72 w 162"/>
                <a:gd name="T11" fmla="*/ 81 h 127"/>
                <a:gd name="T12" fmla="*/ 148 w 162"/>
                <a:gd name="T13" fmla="*/ 27 h 127"/>
                <a:gd name="T14" fmla="*/ 160 w 162"/>
                <a:gd name="T15" fmla="*/ 6 h 127"/>
                <a:gd name="T16" fmla="*/ 135 w 162"/>
                <a:gd name="T17" fmla="*/ 9 h 127"/>
                <a:gd name="T18" fmla="*/ 53 w 162"/>
                <a:gd name="T19" fmla="*/ 52 h 127"/>
                <a:gd name="T20" fmla="*/ 3 w 162"/>
                <a:gd name="T21" fmla="*/ 55 h 127"/>
                <a:gd name="T22" fmla="*/ 2 w 162"/>
                <a:gd name="T23" fmla="*/ 58 h 127"/>
                <a:gd name="T24" fmla="*/ 10 w 162"/>
                <a:gd name="T25" fmla="*/ 70 h 127"/>
                <a:gd name="T26" fmla="*/ 13 w 162"/>
                <a:gd name="T27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27">
                  <a:moveTo>
                    <a:pt x="13" y="64"/>
                  </a:moveTo>
                  <a:cubicBezTo>
                    <a:pt x="19" y="61"/>
                    <a:pt x="29" y="69"/>
                    <a:pt x="35" y="83"/>
                  </a:cubicBezTo>
                  <a:cubicBezTo>
                    <a:pt x="40" y="95"/>
                    <a:pt x="41" y="107"/>
                    <a:pt x="37" y="113"/>
                  </a:cubicBezTo>
                  <a:cubicBezTo>
                    <a:pt x="37" y="113"/>
                    <a:pt x="46" y="126"/>
                    <a:pt x="46" y="126"/>
                  </a:cubicBezTo>
                  <a:cubicBezTo>
                    <a:pt x="47" y="127"/>
                    <a:pt x="48" y="127"/>
                    <a:pt x="49" y="126"/>
                  </a:cubicBezTo>
                  <a:cubicBezTo>
                    <a:pt x="49" y="125"/>
                    <a:pt x="72" y="81"/>
                    <a:pt x="72" y="81"/>
                  </a:cubicBezTo>
                  <a:cubicBezTo>
                    <a:pt x="72" y="81"/>
                    <a:pt x="143" y="32"/>
                    <a:pt x="148" y="27"/>
                  </a:cubicBezTo>
                  <a:cubicBezTo>
                    <a:pt x="153" y="22"/>
                    <a:pt x="162" y="10"/>
                    <a:pt x="160" y="6"/>
                  </a:cubicBezTo>
                  <a:cubicBezTo>
                    <a:pt x="157" y="0"/>
                    <a:pt x="135" y="9"/>
                    <a:pt x="135" y="9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" y="55"/>
                    <a:pt x="3" y="55"/>
                  </a:cubicBezTo>
                  <a:cubicBezTo>
                    <a:pt x="0" y="56"/>
                    <a:pt x="2" y="58"/>
                    <a:pt x="2" y="58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67"/>
                    <a:pt x="12" y="65"/>
                    <a:pt x="13" y="6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1595810" y="683419"/>
              <a:ext cx="61913" cy="104775"/>
            </a:xfrm>
            <a:custGeom>
              <a:avLst/>
              <a:gdLst>
                <a:gd name="T0" fmla="*/ 19 w 23"/>
                <a:gd name="T1" fmla="*/ 14 h 38"/>
                <a:gd name="T2" fmla="*/ 4 w 23"/>
                <a:gd name="T3" fmla="*/ 2 h 38"/>
                <a:gd name="T4" fmla="*/ 4 w 23"/>
                <a:gd name="T5" fmla="*/ 23 h 38"/>
                <a:gd name="T6" fmla="*/ 18 w 23"/>
                <a:gd name="T7" fmla="*/ 35 h 38"/>
                <a:gd name="T8" fmla="*/ 19 w 23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8">
                  <a:moveTo>
                    <a:pt x="19" y="14"/>
                  </a:moveTo>
                  <a:cubicBezTo>
                    <a:pt x="15" y="5"/>
                    <a:pt x="8" y="0"/>
                    <a:pt x="4" y="2"/>
                  </a:cubicBezTo>
                  <a:cubicBezTo>
                    <a:pt x="0" y="5"/>
                    <a:pt x="0" y="14"/>
                    <a:pt x="4" y="23"/>
                  </a:cubicBezTo>
                  <a:cubicBezTo>
                    <a:pt x="8" y="33"/>
                    <a:pt x="14" y="38"/>
                    <a:pt x="18" y="35"/>
                  </a:cubicBezTo>
                  <a:cubicBezTo>
                    <a:pt x="22" y="33"/>
                    <a:pt x="23" y="23"/>
                    <a:pt x="19" y="14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768723" y="2183606"/>
              <a:ext cx="552450" cy="436562"/>
            </a:xfrm>
            <a:custGeom>
              <a:avLst/>
              <a:gdLst>
                <a:gd name="T0" fmla="*/ 199 w 201"/>
                <a:gd name="T1" fmla="*/ 109 h 159"/>
                <a:gd name="T2" fmla="*/ 107 w 201"/>
                <a:gd name="T3" fmla="*/ 98 h 159"/>
                <a:gd name="T4" fmla="*/ 107 w 201"/>
                <a:gd name="T5" fmla="*/ 97 h 159"/>
                <a:gd name="T6" fmla="*/ 149 w 201"/>
                <a:gd name="T7" fmla="*/ 65 h 159"/>
                <a:gd name="T8" fmla="*/ 150 w 201"/>
                <a:gd name="T9" fmla="*/ 65 h 159"/>
                <a:gd name="T10" fmla="*/ 178 w 201"/>
                <a:gd name="T11" fmla="*/ 65 h 159"/>
                <a:gd name="T12" fmla="*/ 181 w 201"/>
                <a:gd name="T13" fmla="*/ 65 h 159"/>
                <a:gd name="T14" fmla="*/ 186 w 201"/>
                <a:gd name="T15" fmla="*/ 62 h 159"/>
                <a:gd name="T16" fmla="*/ 187 w 201"/>
                <a:gd name="T17" fmla="*/ 61 h 159"/>
                <a:gd name="T18" fmla="*/ 159 w 201"/>
                <a:gd name="T19" fmla="*/ 52 h 159"/>
                <a:gd name="T20" fmla="*/ 159 w 201"/>
                <a:gd name="T21" fmla="*/ 51 h 159"/>
                <a:gd name="T22" fmla="*/ 159 w 201"/>
                <a:gd name="T23" fmla="*/ 1 h 159"/>
                <a:gd name="T24" fmla="*/ 157 w 201"/>
                <a:gd name="T25" fmla="*/ 1 h 159"/>
                <a:gd name="T26" fmla="*/ 150 w 201"/>
                <a:gd name="T27" fmla="*/ 4 h 159"/>
                <a:gd name="T28" fmla="*/ 149 w 201"/>
                <a:gd name="T29" fmla="*/ 5 h 159"/>
                <a:gd name="T30" fmla="*/ 137 w 201"/>
                <a:gd name="T31" fmla="*/ 45 h 159"/>
                <a:gd name="T32" fmla="*/ 137 w 201"/>
                <a:gd name="T33" fmla="*/ 45 h 159"/>
                <a:gd name="T34" fmla="*/ 124 w 201"/>
                <a:gd name="T35" fmla="*/ 41 h 159"/>
                <a:gd name="T36" fmla="*/ 122 w 201"/>
                <a:gd name="T37" fmla="*/ 41 h 159"/>
                <a:gd name="T38" fmla="*/ 116 w 201"/>
                <a:gd name="T39" fmla="*/ 44 h 159"/>
                <a:gd name="T40" fmla="*/ 116 w 201"/>
                <a:gd name="T41" fmla="*/ 45 h 159"/>
                <a:gd name="T42" fmla="*/ 128 w 201"/>
                <a:gd name="T43" fmla="*/ 58 h 159"/>
                <a:gd name="T44" fmla="*/ 128 w 201"/>
                <a:gd name="T45" fmla="*/ 58 h 159"/>
                <a:gd name="T46" fmla="*/ 74 w 201"/>
                <a:gd name="T47" fmla="*/ 87 h 159"/>
                <a:gd name="T48" fmla="*/ 73 w 201"/>
                <a:gd name="T49" fmla="*/ 87 h 159"/>
                <a:gd name="T50" fmla="*/ 28 w 201"/>
                <a:gd name="T51" fmla="*/ 54 h 159"/>
                <a:gd name="T52" fmla="*/ 27 w 201"/>
                <a:gd name="T53" fmla="*/ 54 h 159"/>
                <a:gd name="T54" fmla="*/ 21 w 201"/>
                <a:gd name="T55" fmla="*/ 57 h 159"/>
                <a:gd name="T56" fmla="*/ 20 w 201"/>
                <a:gd name="T57" fmla="*/ 57 h 159"/>
                <a:gd name="T58" fmla="*/ 40 w 201"/>
                <a:gd name="T59" fmla="*/ 102 h 159"/>
                <a:gd name="T60" fmla="*/ 40 w 201"/>
                <a:gd name="T61" fmla="*/ 103 h 159"/>
                <a:gd name="T62" fmla="*/ 10 w 201"/>
                <a:gd name="T63" fmla="*/ 124 h 159"/>
                <a:gd name="T64" fmla="*/ 0 w 201"/>
                <a:gd name="T65" fmla="*/ 145 h 159"/>
                <a:gd name="T66" fmla="*/ 79 w 201"/>
                <a:gd name="T67" fmla="*/ 116 h 159"/>
                <a:gd name="T68" fmla="*/ 81 w 201"/>
                <a:gd name="T69" fmla="*/ 116 h 159"/>
                <a:gd name="T70" fmla="*/ 192 w 201"/>
                <a:gd name="T71" fmla="*/ 114 h 159"/>
                <a:gd name="T72" fmla="*/ 194 w 201"/>
                <a:gd name="T73" fmla="*/ 114 h 159"/>
                <a:gd name="T74" fmla="*/ 200 w 201"/>
                <a:gd name="T75" fmla="*/ 110 h 159"/>
                <a:gd name="T76" fmla="*/ 199 w 201"/>
                <a:gd name="T77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59">
                  <a:moveTo>
                    <a:pt x="199" y="109"/>
                  </a:moveTo>
                  <a:cubicBezTo>
                    <a:pt x="107" y="98"/>
                    <a:pt x="107" y="98"/>
                    <a:pt x="107" y="98"/>
                  </a:cubicBezTo>
                  <a:cubicBezTo>
                    <a:pt x="107" y="98"/>
                    <a:pt x="106" y="98"/>
                    <a:pt x="107" y="97"/>
                  </a:cubicBezTo>
                  <a:cubicBezTo>
                    <a:pt x="108" y="96"/>
                    <a:pt x="149" y="65"/>
                    <a:pt x="149" y="65"/>
                  </a:cubicBezTo>
                  <a:cubicBezTo>
                    <a:pt x="149" y="65"/>
                    <a:pt x="150" y="65"/>
                    <a:pt x="150" y="65"/>
                  </a:cubicBezTo>
                  <a:cubicBezTo>
                    <a:pt x="153" y="65"/>
                    <a:pt x="173" y="65"/>
                    <a:pt x="178" y="65"/>
                  </a:cubicBezTo>
                  <a:cubicBezTo>
                    <a:pt x="179" y="65"/>
                    <a:pt x="180" y="65"/>
                    <a:pt x="181" y="65"/>
                  </a:cubicBezTo>
                  <a:cubicBezTo>
                    <a:pt x="182" y="64"/>
                    <a:pt x="186" y="62"/>
                    <a:pt x="186" y="62"/>
                  </a:cubicBezTo>
                  <a:cubicBezTo>
                    <a:pt x="187" y="62"/>
                    <a:pt x="187" y="61"/>
                    <a:pt x="187" y="61"/>
                  </a:cubicBezTo>
                  <a:cubicBezTo>
                    <a:pt x="186" y="61"/>
                    <a:pt x="163" y="53"/>
                    <a:pt x="159" y="52"/>
                  </a:cubicBezTo>
                  <a:cubicBezTo>
                    <a:pt x="159" y="52"/>
                    <a:pt x="159" y="52"/>
                    <a:pt x="159" y="51"/>
                  </a:cubicBezTo>
                  <a:cubicBezTo>
                    <a:pt x="158" y="45"/>
                    <a:pt x="158" y="3"/>
                    <a:pt x="159" y="1"/>
                  </a:cubicBezTo>
                  <a:cubicBezTo>
                    <a:pt x="159" y="0"/>
                    <a:pt x="157" y="1"/>
                    <a:pt x="157" y="1"/>
                  </a:cubicBezTo>
                  <a:cubicBezTo>
                    <a:pt x="157" y="1"/>
                    <a:pt x="152" y="3"/>
                    <a:pt x="150" y="4"/>
                  </a:cubicBezTo>
                  <a:cubicBezTo>
                    <a:pt x="150" y="5"/>
                    <a:pt x="149" y="5"/>
                    <a:pt x="149" y="5"/>
                  </a:cubicBezTo>
                  <a:cubicBezTo>
                    <a:pt x="148" y="10"/>
                    <a:pt x="138" y="42"/>
                    <a:pt x="137" y="45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5" y="44"/>
                    <a:pt x="126" y="41"/>
                    <a:pt x="124" y="41"/>
                  </a:cubicBezTo>
                  <a:cubicBezTo>
                    <a:pt x="123" y="41"/>
                    <a:pt x="123" y="41"/>
                    <a:pt x="122" y="41"/>
                  </a:cubicBezTo>
                  <a:cubicBezTo>
                    <a:pt x="122" y="41"/>
                    <a:pt x="118" y="43"/>
                    <a:pt x="116" y="44"/>
                  </a:cubicBezTo>
                  <a:cubicBezTo>
                    <a:pt x="116" y="44"/>
                    <a:pt x="116" y="44"/>
                    <a:pt x="116" y="45"/>
                  </a:cubicBezTo>
                  <a:cubicBezTo>
                    <a:pt x="116" y="45"/>
                    <a:pt x="127" y="56"/>
                    <a:pt x="128" y="58"/>
                  </a:cubicBezTo>
                  <a:cubicBezTo>
                    <a:pt x="129" y="58"/>
                    <a:pt x="128" y="58"/>
                    <a:pt x="128" y="58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7"/>
                    <a:pt x="73" y="87"/>
                    <a:pt x="73" y="87"/>
                  </a:cubicBezTo>
                  <a:cubicBezTo>
                    <a:pt x="69" y="84"/>
                    <a:pt x="33" y="57"/>
                    <a:pt x="28" y="54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3" y="55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40" y="102"/>
                    <a:pt x="40" y="102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5"/>
                    <a:pt x="11" y="116"/>
                    <a:pt x="10" y="124"/>
                  </a:cubicBezTo>
                  <a:cubicBezTo>
                    <a:pt x="7" y="129"/>
                    <a:pt x="0" y="139"/>
                    <a:pt x="0" y="145"/>
                  </a:cubicBezTo>
                  <a:cubicBezTo>
                    <a:pt x="4" y="159"/>
                    <a:pt x="70" y="121"/>
                    <a:pt x="79" y="116"/>
                  </a:cubicBezTo>
                  <a:cubicBezTo>
                    <a:pt x="79" y="116"/>
                    <a:pt x="80" y="116"/>
                    <a:pt x="81" y="116"/>
                  </a:cubicBezTo>
                  <a:cubicBezTo>
                    <a:pt x="93" y="116"/>
                    <a:pt x="185" y="115"/>
                    <a:pt x="192" y="114"/>
                  </a:cubicBezTo>
                  <a:cubicBezTo>
                    <a:pt x="193" y="114"/>
                    <a:pt x="194" y="114"/>
                    <a:pt x="194" y="114"/>
                  </a:cubicBezTo>
                  <a:cubicBezTo>
                    <a:pt x="195" y="113"/>
                    <a:pt x="198" y="111"/>
                    <a:pt x="200" y="110"/>
                  </a:cubicBezTo>
                  <a:cubicBezTo>
                    <a:pt x="201" y="109"/>
                    <a:pt x="199" y="109"/>
                    <a:pt x="199" y="109"/>
                  </a:cubicBezTo>
                </a:path>
              </a:pathLst>
            </a:custGeom>
            <a:solidFill>
              <a:srgbClr val="19AEE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611560" y="729456"/>
              <a:ext cx="947738" cy="1284287"/>
            </a:xfrm>
            <a:custGeom>
              <a:avLst/>
              <a:gdLst>
                <a:gd name="T0" fmla="*/ 47 w 345"/>
                <a:gd name="T1" fmla="*/ 269 h 467"/>
                <a:gd name="T2" fmla="*/ 133 w 345"/>
                <a:gd name="T3" fmla="*/ 156 h 467"/>
                <a:gd name="T4" fmla="*/ 341 w 345"/>
                <a:gd name="T5" fmla="*/ 29 h 467"/>
                <a:gd name="T6" fmla="*/ 344 w 345"/>
                <a:gd name="T7" fmla="*/ 24 h 467"/>
                <a:gd name="T8" fmla="*/ 344 w 345"/>
                <a:gd name="T9" fmla="*/ 4 h 467"/>
                <a:gd name="T10" fmla="*/ 341 w 345"/>
                <a:gd name="T11" fmla="*/ 2 h 467"/>
                <a:gd name="T12" fmla="*/ 45 w 345"/>
                <a:gd name="T13" fmla="*/ 180 h 467"/>
                <a:gd name="T14" fmla="*/ 0 w 345"/>
                <a:gd name="T15" fmla="*/ 272 h 467"/>
                <a:gd name="T16" fmla="*/ 226 w 345"/>
                <a:gd name="T17" fmla="*/ 466 h 467"/>
                <a:gd name="T18" fmla="*/ 240 w 345"/>
                <a:gd name="T19" fmla="*/ 464 h 467"/>
                <a:gd name="T20" fmla="*/ 286 w 345"/>
                <a:gd name="T21" fmla="*/ 436 h 467"/>
                <a:gd name="T22" fmla="*/ 284 w 345"/>
                <a:gd name="T23" fmla="*/ 429 h 467"/>
                <a:gd name="T24" fmla="*/ 47 w 345"/>
                <a:gd name="T25" fmla="*/ 26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467">
                  <a:moveTo>
                    <a:pt x="47" y="269"/>
                  </a:moveTo>
                  <a:cubicBezTo>
                    <a:pt x="47" y="224"/>
                    <a:pt x="79" y="191"/>
                    <a:pt x="133" y="156"/>
                  </a:cubicBezTo>
                  <a:cubicBezTo>
                    <a:pt x="182" y="124"/>
                    <a:pt x="321" y="42"/>
                    <a:pt x="341" y="29"/>
                  </a:cubicBezTo>
                  <a:cubicBezTo>
                    <a:pt x="345" y="27"/>
                    <a:pt x="344" y="24"/>
                    <a:pt x="344" y="24"/>
                  </a:cubicBezTo>
                  <a:cubicBezTo>
                    <a:pt x="344" y="24"/>
                    <a:pt x="344" y="5"/>
                    <a:pt x="344" y="4"/>
                  </a:cubicBezTo>
                  <a:cubicBezTo>
                    <a:pt x="344" y="3"/>
                    <a:pt x="344" y="0"/>
                    <a:pt x="341" y="2"/>
                  </a:cubicBezTo>
                  <a:cubicBezTo>
                    <a:pt x="319" y="16"/>
                    <a:pt x="96" y="136"/>
                    <a:pt x="45" y="180"/>
                  </a:cubicBezTo>
                  <a:cubicBezTo>
                    <a:pt x="9" y="213"/>
                    <a:pt x="0" y="238"/>
                    <a:pt x="0" y="272"/>
                  </a:cubicBezTo>
                  <a:cubicBezTo>
                    <a:pt x="0" y="361"/>
                    <a:pt x="94" y="444"/>
                    <a:pt x="226" y="466"/>
                  </a:cubicBezTo>
                  <a:cubicBezTo>
                    <a:pt x="233" y="467"/>
                    <a:pt x="236" y="466"/>
                    <a:pt x="240" y="464"/>
                  </a:cubicBezTo>
                  <a:cubicBezTo>
                    <a:pt x="246" y="461"/>
                    <a:pt x="285" y="437"/>
                    <a:pt x="286" y="436"/>
                  </a:cubicBezTo>
                  <a:cubicBezTo>
                    <a:pt x="290" y="433"/>
                    <a:pt x="290" y="430"/>
                    <a:pt x="284" y="429"/>
                  </a:cubicBezTo>
                  <a:cubicBezTo>
                    <a:pt x="154" y="419"/>
                    <a:pt x="47" y="351"/>
                    <a:pt x="47" y="269"/>
                  </a:cubicBezTo>
                </a:path>
              </a:pathLst>
            </a:custGeom>
            <a:solidFill>
              <a:srgbClr val="004D7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77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690" r:id="rId2"/>
    <p:sldLayoutId id="2147483859" r:id="rId3"/>
    <p:sldLayoutId id="2147483860" r:id="rId4"/>
    <p:sldLayoutId id="2147483715" r:id="rId5"/>
    <p:sldLayoutId id="2147483710" r:id="rId6"/>
    <p:sldLayoutId id="2147483858" r:id="rId7"/>
    <p:sldLayoutId id="2147483851" r:id="rId8"/>
    <p:sldLayoutId id="2147483850" r:id="rId9"/>
    <p:sldLayoutId id="2147483692" r:id="rId10"/>
    <p:sldLayoutId id="2147483725" r:id="rId11"/>
    <p:sldLayoutId id="2147483716" r:id="rId12"/>
    <p:sldLayoutId id="2147483724" r:id="rId13"/>
    <p:sldLayoutId id="2147483910" r:id="rId14"/>
    <p:sldLayoutId id="2147483693" r:id="rId15"/>
    <p:sldLayoutId id="2147483694" r:id="rId16"/>
    <p:sldLayoutId id="2147483853" r:id="rId17"/>
    <p:sldLayoutId id="2147483711" r:id="rId18"/>
    <p:sldLayoutId id="2147483701" r:id="rId19"/>
    <p:sldLayoutId id="2147483719" r:id="rId20"/>
    <p:sldLayoutId id="2147483697" r:id="rId21"/>
    <p:sldLayoutId id="2147483717" r:id="rId22"/>
    <p:sldLayoutId id="2147483852" r:id="rId23"/>
    <p:sldLayoutId id="2147483708" r:id="rId24"/>
    <p:sldLayoutId id="2147483718" r:id="rId25"/>
    <p:sldLayoutId id="2147483726" r:id="rId26"/>
    <p:sldLayoutId id="2147483854" r:id="rId27"/>
    <p:sldLayoutId id="2147483785" r:id="rId28"/>
    <p:sldLayoutId id="2147483786" r:id="rId29"/>
    <p:sldLayoutId id="2147483787" r:id="rId30"/>
  </p:sldLayoutIdLst>
  <p:transition spd="slow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39750" indent="-2730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0645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315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46200" indent="-27305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nl/url?sa=i&amp;rct=j&amp;q=&amp;esrc=s&amp;source=images&amp;cd=&amp;cad=rja&amp;uact=8&amp;ved=2ahUKEwiH68qZ3aveAhXMDewKHbd9C5EQjRx6BAgBEAU&amp;url=https://www.marcperquin.nl/home/attachment/logo-hogeschool-van-amsterdam/&amp;psig=AOvVaw0wxTONULSqKaP8_-rv8ti-&amp;ust=1540905155257396" TargetMode="Externa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google.nl/url?sa=i&amp;rct=j&amp;q=&amp;esrc=s&amp;source=images&amp;cd=&amp;cad=rja&amp;uact=8&amp;ved=2ahUKEwiTtr3o4aveAhWJsaQKHSoUC4oQjRx6BAgBEAU&amp;url=https://www.alkawayusa.com/ultrastream&amp;psig=AOvVaw1wLCd_Xq6RNIeQbSz0Au7-&amp;ust=154090638821453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691" y="1813293"/>
            <a:ext cx="7777162" cy="1384995"/>
          </a:xfrm>
        </p:spPr>
        <p:txBody>
          <a:bodyPr/>
          <a:lstStyle/>
          <a:p>
            <a:r>
              <a:rPr lang="en-US" dirty="0"/>
              <a:t>Assessment of Safety Culture from a Holistic Viewpoint: Plans, Actions and Perceptions within an Asian Airline Company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280" y="3644898"/>
            <a:ext cx="7772400" cy="778016"/>
          </a:xfrm>
        </p:spPr>
        <p:txBody>
          <a:bodyPr/>
          <a:lstStyle/>
          <a:p>
            <a:r>
              <a:rPr lang="en-GB" dirty="0"/>
              <a:t>David </a:t>
            </a:r>
            <a:r>
              <a:rPr lang="en-GB" dirty="0" err="1"/>
              <a:t>Passenier</a:t>
            </a:r>
            <a:r>
              <a:rPr lang="en-GB" dirty="0"/>
              <a:t>, </a:t>
            </a:r>
            <a:r>
              <a:rPr lang="en-GB" dirty="0" err="1"/>
              <a:t>Nektarios</a:t>
            </a:r>
            <a:r>
              <a:rPr lang="en-GB" dirty="0"/>
              <a:t> </a:t>
            </a:r>
            <a:r>
              <a:rPr lang="en-GB" dirty="0" err="1"/>
              <a:t>Karanikas</a:t>
            </a:r>
            <a:r>
              <a:rPr lang="en-GB" dirty="0"/>
              <a:t>, Selma </a:t>
            </a:r>
            <a:r>
              <a:rPr lang="en-GB" dirty="0" err="1"/>
              <a:t>Piric</a:t>
            </a:r>
            <a:r>
              <a:rPr lang="en-GB" dirty="0"/>
              <a:t>, Alfred Roelen, Arjen Balk, Robert J. de Boer, Sidney Dekker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1026" name="Picture 2" descr="Afbeeldingsresultaat voor Hogeschool van amsterdam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004" y="125412"/>
            <a:ext cx="1346956" cy="63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95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10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culture prerequisites (survey) </a:t>
            </a:r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30779" y="1366461"/>
            <a:ext cx="7989363" cy="3616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6700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39750" indent="-2730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6450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3150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6200" indent="-2730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Developed by the Aviation Academy,  the Safety Culture Prerequisites tool includes two separate assessments: </a:t>
            </a:r>
          </a:p>
          <a:p>
            <a:r>
              <a:rPr lang="en-US" dirty="0"/>
              <a:t>T</a:t>
            </a:r>
            <a:r>
              <a:rPr lang="en-US" dirty="0" smtClean="0"/>
              <a:t>he extent to which the </a:t>
            </a:r>
            <a:r>
              <a:rPr lang="en-US" dirty="0" err="1" smtClean="0"/>
              <a:t>organisation</a:t>
            </a:r>
            <a:r>
              <a:rPr lang="en-US" dirty="0" smtClean="0"/>
              <a:t> has </a:t>
            </a:r>
            <a:r>
              <a:rPr lang="en-US" b="1" dirty="0" smtClean="0"/>
              <a:t>planned</a:t>
            </a:r>
            <a:r>
              <a:rPr lang="en-US" dirty="0" smtClean="0"/>
              <a:t> for a good safety culture; </a:t>
            </a:r>
          </a:p>
          <a:p>
            <a:r>
              <a:rPr lang="en-US" dirty="0" smtClean="0"/>
              <a:t>The extent to which these plans have been </a:t>
            </a:r>
            <a:r>
              <a:rPr lang="en-US" b="1" dirty="0" smtClean="0"/>
              <a:t>implemented</a:t>
            </a:r>
            <a:r>
              <a:rPr lang="en-US" dirty="0" smtClean="0"/>
              <a:t> in practice</a:t>
            </a:r>
          </a:p>
          <a:p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Six dimensions</a:t>
            </a:r>
          </a:p>
          <a:p>
            <a:r>
              <a:rPr lang="en-US" sz="1600" dirty="0" smtClean="0"/>
              <a:t>general prerequisites</a:t>
            </a:r>
          </a:p>
          <a:p>
            <a:r>
              <a:rPr lang="en-US" sz="1600" dirty="0" smtClean="0"/>
              <a:t>just culture</a:t>
            </a:r>
          </a:p>
          <a:p>
            <a:r>
              <a:rPr lang="en-US" sz="1600" dirty="0" smtClean="0"/>
              <a:t>flexible culture</a:t>
            </a:r>
          </a:p>
          <a:p>
            <a:r>
              <a:rPr lang="en-US" sz="1600" dirty="0" smtClean="0"/>
              <a:t>reporting culture</a:t>
            </a:r>
          </a:p>
          <a:p>
            <a:r>
              <a:rPr lang="en-US" sz="1600" dirty="0" smtClean="0"/>
              <a:t>informative culture</a:t>
            </a:r>
          </a:p>
          <a:p>
            <a:r>
              <a:rPr lang="en-US" sz="1600" dirty="0" smtClean="0"/>
              <a:t>learning culture</a:t>
            </a: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59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11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Interviewing process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Semi-</a:t>
            </a:r>
            <a:r>
              <a:rPr lang="nl-NL" dirty="0" err="1"/>
              <a:t>structured</a:t>
            </a:r>
            <a:r>
              <a:rPr lang="nl-NL" dirty="0"/>
              <a:t> interviews on </a:t>
            </a:r>
            <a:r>
              <a:rPr lang="nl-NL" dirty="0" err="1"/>
              <a:t>safety</a:t>
            </a:r>
            <a:r>
              <a:rPr lang="nl-NL" dirty="0"/>
              <a:t> culture topics</a:t>
            </a:r>
          </a:p>
          <a:p>
            <a:r>
              <a:rPr lang="nl-NL" dirty="0"/>
              <a:t>Team: 2 </a:t>
            </a:r>
            <a:r>
              <a:rPr lang="nl-NL" dirty="0" err="1"/>
              <a:t>safety</a:t>
            </a:r>
            <a:r>
              <a:rPr lang="nl-NL" dirty="0"/>
              <a:t> experts, 1or 2 </a:t>
            </a:r>
            <a:r>
              <a:rPr lang="nl-NL" dirty="0" err="1"/>
              <a:t>cabin</a:t>
            </a:r>
            <a:r>
              <a:rPr lang="nl-NL" dirty="0"/>
              <a:t> crew </a:t>
            </a:r>
            <a:r>
              <a:rPr lang="nl-NL" dirty="0" err="1"/>
              <a:t>interpreters</a:t>
            </a:r>
            <a:endParaRPr lang="nl-NL" dirty="0"/>
          </a:p>
          <a:p>
            <a:r>
              <a:rPr lang="nl-NL" dirty="0"/>
              <a:t>51 interviews </a:t>
            </a:r>
            <a:r>
              <a:rPr lang="nl-NL" dirty="0" smtClean="0"/>
              <a:t>on site</a:t>
            </a:r>
            <a:endParaRPr lang="nl-NL" dirty="0"/>
          </a:p>
          <a:p>
            <a:r>
              <a:rPr lang="nl-NL" dirty="0" err="1"/>
              <a:t>All</a:t>
            </a:r>
            <a:r>
              <a:rPr lang="nl-NL" dirty="0"/>
              <a:t> levels, </a:t>
            </a:r>
            <a:r>
              <a:rPr lang="nl-NL" dirty="0" err="1"/>
              <a:t>several</a:t>
            </a:r>
            <a:r>
              <a:rPr lang="nl-NL" dirty="0"/>
              <a:t> </a:t>
            </a:r>
            <a:r>
              <a:rPr lang="nl-NL" dirty="0" err="1" smtClean="0"/>
              <a:t>departments</a:t>
            </a:r>
            <a:endParaRPr lang="nl-NL" dirty="0" smtClean="0"/>
          </a:p>
          <a:p>
            <a:r>
              <a:rPr lang="en-US" dirty="0" smtClean="0"/>
              <a:t>Notes </a:t>
            </a:r>
            <a:r>
              <a:rPr lang="en-US" dirty="0"/>
              <a:t>of the interviews </a:t>
            </a:r>
            <a:r>
              <a:rPr lang="en-US" dirty="0" smtClean="0"/>
              <a:t>were taken real-time</a:t>
            </a:r>
            <a:r>
              <a:rPr lang="en-US" dirty="0"/>
              <a:t>, resulting in 200 pages of </a:t>
            </a:r>
            <a:r>
              <a:rPr lang="en-US" dirty="0" smtClean="0"/>
              <a:t>interview transcripts</a:t>
            </a:r>
            <a:r>
              <a:rPr lang="en-US" dirty="0"/>
              <a:t>.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19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12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53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13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ASC-IT survey participation</a:t>
            </a:r>
            <a:endParaRPr lang="en-GB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83"/>
          <a:stretch/>
        </p:blipFill>
        <p:spPr bwMode="auto">
          <a:xfrm>
            <a:off x="754063" y="1944687"/>
            <a:ext cx="5564187" cy="308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52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14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ASC-IT results (1)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“A lack of resources is affecting safety in my organisation”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84" y="2440436"/>
            <a:ext cx="7380973" cy="20453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7" t="43459" b="35492"/>
          <a:stretch/>
        </p:blipFill>
        <p:spPr bwMode="auto">
          <a:xfrm>
            <a:off x="6377196" y="4383109"/>
            <a:ext cx="1559105" cy="116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14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15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82" y="310552"/>
            <a:ext cx="7395169" cy="534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19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16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ASC-IT results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“Incident investigations are focused on finding a party to blame”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78" y="2404459"/>
            <a:ext cx="7538396" cy="2081277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7" t="43459" b="35492"/>
          <a:stretch/>
        </p:blipFill>
        <p:spPr bwMode="auto">
          <a:xfrm>
            <a:off x="6377196" y="4383109"/>
            <a:ext cx="1559105" cy="116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33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17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ASC-IT results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“I only submit safety reports if </a:t>
            </a:r>
            <a:r>
              <a:rPr lang="en-GB" dirty="0"/>
              <a:t>I</a:t>
            </a:r>
            <a:r>
              <a:rPr lang="en-GB" dirty="0" smtClean="0"/>
              <a:t> can remain anonymous / </a:t>
            </a:r>
          </a:p>
          <a:p>
            <a:pPr marL="0" indent="0">
              <a:buNone/>
            </a:pPr>
            <a:r>
              <a:rPr lang="en-GB" dirty="0" smtClean="0"/>
              <a:t>Personnel only submit safety reports if they can remain anonymous”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2" y="2395820"/>
            <a:ext cx="7772399" cy="2178644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7" t="43459" b="35492"/>
          <a:stretch/>
        </p:blipFill>
        <p:spPr bwMode="auto">
          <a:xfrm>
            <a:off x="6377196" y="4383109"/>
            <a:ext cx="1559105" cy="116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7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18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culture prerequisites – results (1)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Planning scores are slightly better than the benchmark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8" y="2116406"/>
            <a:ext cx="8295197" cy="340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42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19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culture prerequisites – results (2)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mplementation scores are lower than the benchmark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58" y="2018582"/>
            <a:ext cx="6385409" cy="355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1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0" t="12222" r="57334" b="9445"/>
          <a:stretch/>
        </p:blipFill>
        <p:spPr bwMode="auto">
          <a:xfrm>
            <a:off x="802258" y="-1"/>
            <a:ext cx="7720641" cy="57667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24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20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Interviews – Example</a:t>
            </a:r>
            <a:r>
              <a:rPr lang="en-GB" dirty="0"/>
              <a:t> </a:t>
            </a:r>
            <a:r>
              <a:rPr lang="en-GB" dirty="0" smtClean="0"/>
              <a:t>result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“Last year I received not more than 20 safety reports. </a:t>
            </a:r>
          </a:p>
          <a:p>
            <a:pPr marL="0" indent="0">
              <a:buNone/>
            </a:pPr>
            <a:r>
              <a:rPr lang="en-GB" dirty="0" smtClean="0"/>
              <a:t>About 3 – 4 issues per week come in through an on-line messaging platform”. 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4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21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49" t="22394" b="4856"/>
          <a:stretch/>
        </p:blipFill>
        <p:spPr bwMode="auto">
          <a:xfrm>
            <a:off x="810881" y="474453"/>
            <a:ext cx="6719979" cy="507233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7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Combining the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22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72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23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03517" y="90577"/>
            <a:ext cx="7694762" cy="5624423"/>
            <a:chOff x="-187910" y="-568325"/>
            <a:chExt cx="7891299" cy="6858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566"/>
            <a:stretch/>
          </p:blipFill>
          <p:spPr bwMode="auto">
            <a:xfrm>
              <a:off x="-187910" y="-568325"/>
              <a:ext cx="5434642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189"/>
            <a:stretch/>
          </p:blipFill>
          <p:spPr bwMode="auto">
            <a:xfrm>
              <a:off x="5434642" y="-568325"/>
              <a:ext cx="2268747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09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24</a:t>
            </a:fld>
            <a:endParaRPr lang="nl-NL" dirty="0">
              <a:solidFill>
                <a:srgbClr val="004D7D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B2E1CDB5-BF0F-4E55-99FD-304B33A0EE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7" t="58835" r="64624" b="19987"/>
          <a:stretch/>
        </p:blipFill>
        <p:spPr bwMode="auto">
          <a:xfrm>
            <a:off x="974785" y="92732"/>
            <a:ext cx="7410091" cy="555756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65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25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- company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8162" y="1188182"/>
            <a:ext cx="7989363" cy="3616072"/>
          </a:xfrm>
        </p:spPr>
        <p:txBody>
          <a:bodyPr/>
          <a:lstStyle/>
          <a:p>
            <a:r>
              <a:rPr lang="en-US" dirty="0"/>
              <a:t>The safety culture at </a:t>
            </a:r>
            <a:r>
              <a:rPr lang="en-US" dirty="0" smtClean="0"/>
              <a:t>the company </a:t>
            </a:r>
            <a:r>
              <a:rPr lang="en-US" dirty="0"/>
              <a:t>lags behind industry average. </a:t>
            </a:r>
          </a:p>
          <a:p>
            <a:r>
              <a:rPr lang="en-US" dirty="0"/>
              <a:t>Perception of lack of resources to achieve ambition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The company </a:t>
            </a:r>
            <a:r>
              <a:rPr lang="en-US" sz="1600" dirty="0"/>
              <a:t>can make significant steps on the path to an enhanced safety culture.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Intermediate goals (rather than actions) to guide </a:t>
            </a:r>
            <a:r>
              <a:rPr lang="en-US" sz="1600" dirty="0" smtClean="0"/>
              <a:t>the company </a:t>
            </a:r>
            <a:r>
              <a:rPr lang="en-US" sz="1600" dirty="0"/>
              <a:t>have not yet been set.</a:t>
            </a:r>
          </a:p>
          <a:p>
            <a:r>
              <a:rPr lang="en-US" dirty="0"/>
              <a:t>Commitment to safety is not always observed in practice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Informal ways of working are condoned until incident occurs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A blame culture exists</a:t>
            </a:r>
          </a:p>
          <a:p>
            <a:r>
              <a:rPr lang="en-US" dirty="0"/>
              <a:t>Dissatisfaction with (safety) training across the company</a:t>
            </a:r>
          </a:p>
          <a:p>
            <a:r>
              <a:rPr lang="en-US" dirty="0" smtClean="0"/>
              <a:t>Safety reporting </a:t>
            </a:r>
            <a:r>
              <a:rPr lang="en-US" dirty="0"/>
              <a:t>system not used sufficiently, opportunities missed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Confidentiality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Feedback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Alternatives forms of communication </a:t>
            </a:r>
            <a:r>
              <a:rPr lang="en-US" sz="1600" dirty="0"/>
              <a:t>used to inform each other instead</a:t>
            </a:r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06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26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- approach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Combination of ASC-IT, prerequisites tool and interviews provides complementary information.</a:t>
            </a:r>
          </a:p>
          <a:p>
            <a:r>
              <a:rPr lang="en-GB" dirty="0" smtClean="0"/>
              <a:t>Prerequisites tool provides immediate </a:t>
            </a:r>
            <a:r>
              <a:rPr lang="en-GB" dirty="0" smtClean="0"/>
              <a:t>actionable recommendations </a:t>
            </a:r>
            <a:r>
              <a:rPr lang="en-GB" dirty="0" smtClean="0"/>
              <a:t>for weaknesses observed in ASC-IT. The interviews provide context that allows specifying the recommendations to the company. 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85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3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 goal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Improve the safety culture at </a:t>
            </a:r>
            <a:r>
              <a:rPr lang="en-US" dirty="0" smtClean="0"/>
              <a:t>the company to </a:t>
            </a:r>
            <a:r>
              <a:rPr lang="en-US" dirty="0"/>
              <a:t>a level that equals the best in the industry</a:t>
            </a:r>
          </a:p>
          <a:p>
            <a:r>
              <a:rPr lang="en-US" dirty="0" smtClean="0"/>
              <a:t>For </a:t>
            </a:r>
            <a:r>
              <a:rPr lang="en-US" dirty="0"/>
              <a:t>all levels of the organization </a:t>
            </a:r>
            <a:endParaRPr lang="en-US" dirty="0" smtClean="0"/>
          </a:p>
          <a:p>
            <a:r>
              <a:rPr lang="en-US" dirty="0"/>
              <a:t>Taking into account the local culture</a:t>
            </a:r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28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4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phase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Thorough assessment of the current safety culture 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/>
              <a:t>per division (flight operations, maintenance, ground services, staff)</a:t>
            </a:r>
          </a:p>
          <a:p>
            <a:r>
              <a:rPr lang="en-US" dirty="0"/>
              <a:t>differentiated between managers and other employees</a:t>
            </a:r>
          </a:p>
          <a:p>
            <a:r>
              <a:rPr lang="en-US" dirty="0"/>
              <a:t>benchmarked against </a:t>
            </a:r>
            <a:r>
              <a:rPr lang="en-US" dirty="0" smtClean="0"/>
              <a:t>other airlines</a:t>
            </a:r>
            <a:endParaRPr lang="en-US" dirty="0"/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6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5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568621" y="1285335"/>
            <a:ext cx="2976113" cy="1069675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smtClean="0"/>
              <a:t>Safety Culture</a:t>
            </a:r>
            <a:r>
              <a:rPr lang="en-GB" b="1" dirty="0" smtClean="0"/>
              <a:t> </a:t>
            </a:r>
            <a:r>
              <a:rPr lang="en-GB" dirty="0" smtClean="0"/>
              <a:t>perception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68623" y="2723071"/>
            <a:ext cx="2976113" cy="1069675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smtClean="0"/>
              <a:t>Safety Culture prerequisites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68623" y="4110486"/>
            <a:ext cx="2976113" cy="1069675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smtClean="0"/>
              <a:t>Semi-structured interviews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849373" y="2041584"/>
            <a:ext cx="1768415" cy="243264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smtClean="0"/>
              <a:t>Safety Culture assessment results</a:t>
            </a:r>
            <a:endParaRPr lang="en-GB" dirty="0"/>
          </a:p>
        </p:txBody>
      </p:sp>
      <p:pic>
        <p:nvPicPr>
          <p:cNvPr id="2050" name="Picture 2" descr="Afbeeldingsresultaat voor fil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4566" y="2598705"/>
            <a:ext cx="1318405" cy="131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stCxn id="6" idx="6"/>
          </p:cNvCxnSpPr>
          <p:nvPr/>
        </p:nvCxnSpPr>
        <p:spPr>
          <a:xfrm>
            <a:off x="3544734" y="1820173"/>
            <a:ext cx="1656994" cy="1311216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6"/>
          </p:cNvCxnSpPr>
          <p:nvPr/>
        </p:nvCxnSpPr>
        <p:spPr>
          <a:xfrm flipV="1">
            <a:off x="3544736" y="3257907"/>
            <a:ext cx="1656992" cy="2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6"/>
          </p:cNvCxnSpPr>
          <p:nvPr/>
        </p:nvCxnSpPr>
        <p:spPr>
          <a:xfrm flipV="1">
            <a:off x="3544736" y="3450566"/>
            <a:ext cx="1656992" cy="1194758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050" idx="2"/>
          </p:cNvCxnSpPr>
          <p:nvPr/>
        </p:nvCxnSpPr>
        <p:spPr>
          <a:xfrm>
            <a:off x="6292971" y="3257907"/>
            <a:ext cx="461512" cy="0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30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6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phase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8160" y="2404506"/>
            <a:ext cx="7989363" cy="2340022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Kick-off			April 2018</a:t>
            </a:r>
          </a:p>
          <a:p>
            <a:r>
              <a:rPr lang="en-GB" dirty="0" smtClean="0"/>
              <a:t>Interviews			June 2018</a:t>
            </a:r>
          </a:p>
          <a:p>
            <a:r>
              <a:rPr lang="en-GB" dirty="0" smtClean="0"/>
              <a:t>Surveys			</a:t>
            </a:r>
            <a:r>
              <a:rPr lang="en-GB" smtClean="0"/>
              <a:t>June – August </a:t>
            </a:r>
            <a:r>
              <a:rPr lang="en-GB" dirty="0" smtClean="0"/>
              <a:t>2018</a:t>
            </a:r>
          </a:p>
          <a:p>
            <a:r>
              <a:rPr lang="en-GB" dirty="0" smtClean="0"/>
              <a:t>Report to management	October 2018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64" y="1362494"/>
            <a:ext cx="81026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23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7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culture perception survey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5607" y="1619503"/>
            <a:ext cx="7989363" cy="14169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Aviation Safety Culture Inquiry Tool </a:t>
            </a:r>
            <a:r>
              <a:rPr lang="en-US" b="1" dirty="0" smtClean="0"/>
              <a:t>ASC-IT</a:t>
            </a:r>
            <a:endParaRPr lang="en-US" b="1" dirty="0"/>
          </a:p>
          <a:p>
            <a:r>
              <a:rPr lang="en-US" dirty="0" smtClean="0"/>
              <a:t>Developed by NLR</a:t>
            </a:r>
          </a:p>
          <a:p>
            <a:r>
              <a:rPr lang="en-US" dirty="0" smtClean="0"/>
              <a:t>Web-based</a:t>
            </a:r>
            <a:endParaRPr lang="en-US" dirty="0"/>
          </a:p>
          <a:p>
            <a:r>
              <a:rPr lang="en-US" dirty="0"/>
              <a:t>63 </a:t>
            </a:r>
            <a:r>
              <a:rPr lang="en-US" dirty="0" smtClean="0"/>
              <a:t>statements in local language</a:t>
            </a:r>
            <a:endParaRPr lang="en-US" dirty="0"/>
          </a:p>
          <a:p>
            <a:r>
              <a:rPr lang="en-US" dirty="0"/>
              <a:t>5-points scale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55607" y="3436771"/>
            <a:ext cx="80915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Example </a:t>
            </a:r>
            <a:r>
              <a:rPr lang="en-US" u="sng" dirty="0" smtClean="0"/>
              <a:t>question</a:t>
            </a:r>
          </a:p>
          <a:p>
            <a:r>
              <a:rPr lang="en-US" dirty="0" smtClean="0"/>
              <a:t>Please </a:t>
            </a:r>
            <a:r>
              <a:rPr lang="en-US" dirty="0"/>
              <a:t>indicate to what extent you agree with the following statement: </a:t>
            </a:r>
            <a:endParaRPr lang="en-US" dirty="0" smtClean="0"/>
          </a:p>
          <a:p>
            <a:r>
              <a:rPr lang="en-US" i="1" dirty="0" smtClean="0"/>
              <a:t>I </a:t>
            </a:r>
            <a:r>
              <a:rPr lang="en-US" i="1" dirty="0"/>
              <a:t>feel responsible for the safety of part of our operation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Strongly disagree     </a:t>
            </a:r>
            <a:r>
              <a:rPr lang="en-US" dirty="0" err="1"/>
              <a:t>Disagree</a:t>
            </a:r>
            <a:r>
              <a:rPr lang="en-US" dirty="0"/>
              <a:t>     Neutral     Agree     Strongly agree</a:t>
            </a:r>
          </a:p>
        </p:txBody>
      </p:sp>
      <p:sp>
        <p:nvSpPr>
          <p:cNvPr id="7" name="Oval 6"/>
          <p:cNvSpPr/>
          <p:nvPr/>
        </p:nvSpPr>
        <p:spPr>
          <a:xfrm>
            <a:off x="1555845" y="4598004"/>
            <a:ext cx="218364" cy="204717"/>
          </a:xfrm>
          <a:prstGeom prst="ellipse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157183" y="4588903"/>
            <a:ext cx="218364" cy="204717"/>
          </a:xfrm>
          <a:prstGeom prst="ellipse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396296" y="4588904"/>
            <a:ext cx="218364" cy="204717"/>
          </a:xfrm>
          <a:prstGeom prst="ellipse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49921" y="4588905"/>
            <a:ext cx="218364" cy="204717"/>
          </a:xfrm>
          <a:prstGeom prst="ellipse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13627" y="4588906"/>
            <a:ext cx="218364" cy="204717"/>
          </a:xfrm>
          <a:prstGeom prst="ellipse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8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ASC-IT framework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4" t="27229" r="31458" b="36385"/>
          <a:stretch/>
        </p:blipFill>
        <p:spPr bwMode="auto">
          <a:xfrm>
            <a:off x="864929" y="1199916"/>
            <a:ext cx="7425571" cy="420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13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BE98-414E-493A-9124-68D86CEA4F8A}" type="slidenum">
              <a:rPr lang="nl-NL" smtClean="0">
                <a:solidFill>
                  <a:srgbClr val="004D7D"/>
                </a:solidFill>
              </a:rPr>
              <a:pPr/>
              <a:t>9</a:t>
            </a:fld>
            <a:endParaRPr lang="nl-NL" dirty="0">
              <a:solidFill>
                <a:srgbClr val="004D7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Linking statements to the framework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39141" y="1267455"/>
            <a:ext cx="7146250" cy="4316825"/>
            <a:chOff x="382137" y="1329481"/>
            <a:chExt cx="7146250" cy="4316825"/>
          </a:xfrm>
        </p:grpSpPr>
        <p:sp>
          <p:nvSpPr>
            <p:cNvPr id="8" name="Rounded Rectangle 7"/>
            <p:cNvSpPr/>
            <p:nvPr/>
          </p:nvSpPr>
          <p:spPr>
            <a:xfrm>
              <a:off x="5522166" y="1329481"/>
              <a:ext cx="2006221" cy="42907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42512" y="1355532"/>
              <a:ext cx="2006221" cy="42907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2137" y="1355532"/>
              <a:ext cx="2006221" cy="42907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10639" y="3438896"/>
              <a:ext cx="1650670" cy="534389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/>
                <a:t>Commitment</a:t>
              </a:r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907475" y="2190898"/>
              <a:ext cx="1876301" cy="53438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/>
                <a:t>Management commitment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907473" y="4705499"/>
              <a:ext cx="1876301" cy="53438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/>
                <a:t>Investment in safety</a:t>
              </a:r>
              <a:endParaRPr lang="en-GB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907474" y="3438894"/>
              <a:ext cx="1876301" cy="534389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/>
                <a:t>Personal commitment</a:t>
              </a:r>
              <a:endParaRPr lang="en-GB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699942" y="2268879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699942" y="1858538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699942" y="2678510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/>
            <p:cNvCxnSpPr>
              <a:stCxn id="11" idx="3"/>
              <a:endCxn id="12" idx="1"/>
            </p:cNvCxnSpPr>
            <p:nvPr/>
          </p:nvCxnSpPr>
          <p:spPr>
            <a:xfrm flipV="1">
              <a:off x="2161309" y="2458093"/>
              <a:ext cx="746166" cy="124799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1" idx="3"/>
            </p:cNvCxnSpPr>
            <p:nvPr/>
          </p:nvCxnSpPr>
          <p:spPr>
            <a:xfrm>
              <a:off x="2161309" y="3706091"/>
              <a:ext cx="74616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3" idx="1"/>
            </p:cNvCxnSpPr>
            <p:nvPr/>
          </p:nvCxnSpPr>
          <p:spPr>
            <a:xfrm>
              <a:off x="2161307" y="3764380"/>
              <a:ext cx="746166" cy="120831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5699942" y="3526970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699942" y="3116629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699942" y="3936601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699942" y="4805794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699942" y="4395453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699942" y="5215425"/>
              <a:ext cx="1650670" cy="35823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Statement 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Connector 26"/>
            <p:cNvCxnSpPr>
              <a:stCxn id="12" idx="3"/>
              <a:endCxn id="16" idx="1"/>
            </p:cNvCxnSpPr>
            <p:nvPr/>
          </p:nvCxnSpPr>
          <p:spPr>
            <a:xfrm flipV="1">
              <a:off x="4783776" y="2037658"/>
              <a:ext cx="916166" cy="42043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2" idx="3"/>
              <a:endCxn id="15" idx="1"/>
            </p:cNvCxnSpPr>
            <p:nvPr/>
          </p:nvCxnSpPr>
          <p:spPr>
            <a:xfrm flipV="1">
              <a:off x="4783776" y="2447999"/>
              <a:ext cx="916166" cy="100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12" idx="3"/>
              <a:endCxn id="17" idx="1"/>
            </p:cNvCxnSpPr>
            <p:nvPr/>
          </p:nvCxnSpPr>
          <p:spPr>
            <a:xfrm>
              <a:off x="4783776" y="2458093"/>
              <a:ext cx="916166" cy="39953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4" idx="3"/>
              <a:endCxn id="22" idx="1"/>
            </p:cNvCxnSpPr>
            <p:nvPr/>
          </p:nvCxnSpPr>
          <p:spPr>
            <a:xfrm flipV="1">
              <a:off x="4783775" y="3295749"/>
              <a:ext cx="916167" cy="4103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4" idx="3"/>
              <a:endCxn id="21" idx="1"/>
            </p:cNvCxnSpPr>
            <p:nvPr/>
          </p:nvCxnSpPr>
          <p:spPr>
            <a:xfrm>
              <a:off x="4783775" y="3706089"/>
              <a:ext cx="916167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endCxn id="23" idx="1"/>
            </p:cNvCxnSpPr>
            <p:nvPr/>
          </p:nvCxnSpPr>
          <p:spPr>
            <a:xfrm>
              <a:off x="4783776" y="3747913"/>
              <a:ext cx="916166" cy="36780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3" idx="3"/>
              <a:endCxn id="25" idx="1"/>
            </p:cNvCxnSpPr>
            <p:nvPr/>
          </p:nvCxnSpPr>
          <p:spPr>
            <a:xfrm flipV="1">
              <a:off x="4783774" y="4574573"/>
              <a:ext cx="916168" cy="39812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endCxn id="24" idx="1"/>
            </p:cNvCxnSpPr>
            <p:nvPr/>
          </p:nvCxnSpPr>
          <p:spPr>
            <a:xfrm>
              <a:off x="4783776" y="4972693"/>
              <a:ext cx="916166" cy="1222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3" idx="3"/>
              <a:endCxn id="26" idx="1"/>
            </p:cNvCxnSpPr>
            <p:nvPr/>
          </p:nvCxnSpPr>
          <p:spPr>
            <a:xfrm>
              <a:off x="4783774" y="4972694"/>
              <a:ext cx="916168" cy="42185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10639" y="1474801"/>
              <a:ext cx="1763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2"/>
                  </a:solidFill>
                </a:rPr>
                <a:t>Characteristics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18690" y="1474801"/>
              <a:ext cx="12538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2"/>
                  </a:solidFill>
                </a:rPr>
                <a:t>Indicators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19795" y="1474801"/>
              <a:ext cx="1410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2"/>
                  </a:solidFill>
                </a:rPr>
                <a:t>Statements</a:t>
              </a:r>
            </a:p>
          </p:txBody>
        </p: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565" y="207348"/>
            <a:ext cx="1064668" cy="500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16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LR Algemene Template NL V002">
  <a:themeElements>
    <a:clrScheme name="Custom 167">
      <a:dk1>
        <a:sysClr val="windowText" lastClr="000000"/>
      </a:dk1>
      <a:lt1>
        <a:sysClr val="window" lastClr="FFFFFF"/>
      </a:lt1>
      <a:dk2>
        <a:srgbClr val="004D7D"/>
      </a:dk2>
      <a:lt2>
        <a:srgbClr val="9B9C9E"/>
      </a:lt2>
      <a:accent1>
        <a:srgbClr val="19AEE9"/>
      </a:accent1>
      <a:accent2>
        <a:srgbClr val="94CEEC"/>
      </a:accent2>
      <a:accent3>
        <a:srgbClr val="D8ECF8"/>
      </a:accent3>
      <a:accent4>
        <a:srgbClr val="ED791A"/>
      </a:accent4>
      <a:accent5>
        <a:srgbClr val="F8B985"/>
      </a:accent5>
      <a:accent6>
        <a:srgbClr val="FDE5CF"/>
      </a:accent6>
      <a:hlink>
        <a:srgbClr val="0000FF"/>
      </a:hlink>
      <a:folHlink>
        <a:srgbClr val="800080"/>
      </a:folHlink>
    </a:clrScheme>
    <a:fontScheme name="Custom 5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620</Words>
  <Application>Microsoft Office PowerPoint</Application>
  <PresentationFormat>On-screen Show (16:10)</PresentationFormat>
  <Paragraphs>130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NLR Algemene Template NL V002</vt:lpstr>
      <vt:lpstr>Assessment of Safety Culture from a Holistic Viewpoint: Plans, Actions and Perceptions within an Asian Airline Company</vt:lpstr>
      <vt:lpstr>PowerPoint Presentation</vt:lpstr>
      <vt:lpstr>Long term goal </vt:lpstr>
      <vt:lpstr>First phase</vt:lpstr>
      <vt:lpstr>Approach</vt:lpstr>
      <vt:lpstr>First phase </vt:lpstr>
      <vt:lpstr>Safety culture perception survey</vt:lpstr>
      <vt:lpstr>ASC-IT framework</vt:lpstr>
      <vt:lpstr>Linking statements to the framework</vt:lpstr>
      <vt:lpstr>Safety culture prerequisites (survey) </vt:lpstr>
      <vt:lpstr>Interviewing process</vt:lpstr>
      <vt:lpstr>Results</vt:lpstr>
      <vt:lpstr>ASC-IT survey participation</vt:lpstr>
      <vt:lpstr>ASC-IT results (1)</vt:lpstr>
      <vt:lpstr>PowerPoint Presentation</vt:lpstr>
      <vt:lpstr>ASC-IT results (2)</vt:lpstr>
      <vt:lpstr>ASC-IT results (3)</vt:lpstr>
      <vt:lpstr>Safety culture prerequisites – results (1)</vt:lpstr>
      <vt:lpstr>Safety culture prerequisites – results (2)</vt:lpstr>
      <vt:lpstr>Interviews – Example result</vt:lpstr>
      <vt:lpstr>PowerPoint Presentation</vt:lpstr>
      <vt:lpstr>Combining the results</vt:lpstr>
      <vt:lpstr>PowerPoint Presentation</vt:lpstr>
      <vt:lpstr>PowerPoint Presentation</vt:lpstr>
      <vt:lpstr>Conclusions - company</vt:lpstr>
      <vt:lpstr>Conclusions - approach</vt:lpstr>
    </vt:vector>
  </TitlesOfParts>
  <Company>Nederlands Lucht- en Ruimtevaartcentrum - NLR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Monique Timmermans | nlr.nl</dc:creator>
  <cp:lastModifiedBy>Roelen, Alfred</cp:lastModifiedBy>
  <cp:revision>60</cp:revision>
  <cp:lastPrinted>2018-10-31T07:58:00Z</cp:lastPrinted>
  <dcterms:created xsi:type="dcterms:W3CDTF">2016-01-07T15:19:30Z</dcterms:created>
  <dcterms:modified xsi:type="dcterms:W3CDTF">2018-11-01T06:38:14Z</dcterms:modified>
</cp:coreProperties>
</file>