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slideLayouts/slideLayout513.xml" ContentType="application/vnd.openxmlformats-officedocument.presentationml.slideLayout+xml"/>
  <Override PartName="/ppt/slideLayouts/slideLayout514.xml" ContentType="application/vnd.openxmlformats-officedocument.presentationml.slideLayout+xml"/>
  <Override PartName="/ppt/slideLayouts/slideLayout515.xml" ContentType="application/vnd.openxmlformats-officedocument.presentationml.slideLayout+xml"/>
  <Override PartName="/ppt/slideLayouts/slideLayout516.xml" ContentType="application/vnd.openxmlformats-officedocument.presentationml.slideLayout+xml"/>
  <Override PartName="/ppt/slideLayouts/slideLayout517.xml" ContentType="application/vnd.openxmlformats-officedocument.presentationml.slideLayout+xml"/>
  <Override PartName="/ppt/slideLayouts/slideLayout518.xml" ContentType="application/vnd.openxmlformats-officedocument.presentationml.slideLayout+xml"/>
  <Override PartName="/ppt/slideLayouts/slideLayout519.xml" ContentType="application/vnd.openxmlformats-officedocument.presentationml.slideLayout+xml"/>
  <Override PartName="/ppt/slideLayouts/slideLayout520.xml" ContentType="application/vnd.openxmlformats-officedocument.presentationml.slideLayout+xml"/>
  <Override PartName="/ppt/slideLayouts/slideLayout521.xml" ContentType="application/vnd.openxmlformats-officedocument.presentationml.slideLayout+xml"/>
  <Override PartName="/ppt/slideLayouts/slideLayout522.xml" ContentType="application/vnd.openxmlformats-officedocument.presentationml.slideLayout+xml"/>
  <Override PartName="/ppt/slideLayouts/slideLayout523.xml" ContentType="application/vnd.openxmlformats-officedocument.presentationml.slideLayout+xml"/>
  <Override PartName="/ppt/slideLayouts/slideLayout524.xml" ContentType="application/vnd.openxmlformats-officedocument.presentationml.slideLayout+xml"/>
  <Override PartName="/ppt/slideLayouts/slideLayout525.xml" ContentType="application/vnd.openxmlformats-officedocument.presentationml.slideLayout+xml"/>
  <Override PartName="/ppt/slideLayouts/slideLayout526.xml" ContentType="application/vnd.openxmlformats-officedocument.presentationml.slideLayout+xml"/>
  <Override PartName="/ppt/slideLayouts/slideLayout527.xml" ContentType="application/vnd.openxmlformats-officedocument.presentationml.slideLayout+xml"/>
  <Override PartName="/ppt/slideLayouts/slideLayout528.xml" ContentType="application/vnd.openxmlformats-officedocument.presentationml.slideLayout+xml"/>
  <Override PartName="/ppt/slideLayouts/slideLayout529.xml" ContentType="application/vnd.openxmlformats-officedocument.presentationml.slideLayout+xml"/>
  <Override PartName="/ppt/slideLayouts/slideLayout530.xml" ContentType="application/vnd.openxmlformats-officedocument.presentationml.slideLayout+xml"/>
  <Override PartName="/ppt/slideLayouts/slideLayout531.xml" ContentType="application/vnd.openxmlformats-officedocument.presentationml.slideLayout+xml"/>
  <Override PartName="/ppt/slideLayouts/slideLayout532.xml" ContentType="application/vnd.openxmlformats-officedocument.presentationml.slideLayout+xml"/>
  <Override PartName="/ppt/slideLayouts/slideLayout533.xml" ContentType="application/vnd.openxmlformats-officedocument.presentationml.slideLayout+xml"/>
  <Override PartName="/ppt/slideLayouts/slideLayout534.xml" ContentType="application/vnd.openxmlformats-officedocument.presentationml.slideLayout+xml"/>
  <Override PartName="/ppt/slideLayouts/slideLayout535.xml" ContentType="application/vnd.openxmlformats-officedocument.presentationml.slideLayout+xml"/>
  <Override PartName="/ppt/slideLayouts/slideLayout536.xml" ContentType="application/vnd.openxmlformats-officedocument.presentationml.slideLayout+xml"/>
  <Override PartName="/ppt/slideLayouts/slideLayout537.xml" ContentType="application/vnd.openxmlformats-officedocument.presentationml.slideLayout+xml"/>
  <Override PartName="/ppt/slideLayouts/slideLayout538.xml" ContentType="application/vnd.openxmlformats-officedocument.presentationml.slideLayout+xml"/>
  <Override PartName="/ppt/slideLayouts/slideLayout539.xml" ContentType="application/vnd.openxmlformats-officedocument.presentationml.slideLayout+xml"/>
  <Override PartName="/ppt/slideLayouts/slideLayout540.xml" ContentType="application/vnd.openxmlformats-officedocument.presentationml.slideLayout+xml"/>
  <Override PartName="/ppt/slideLayouts/slideLayout541.xml" ContentType="application/vnd.openxmlformats-officedocument.presentationml.slideLayout+xml"/>
  <Override PartName="/ppt/slideLayouts/slideLayout542.xml" ContentType="application/vnd.openxmlformats-officedocument.presentationml.slideLayout+xml"/>
  <Override PartName="/ppt/slideLayouts/slideLayout543.xml" ContentType="application/vnd.openxmlformats-officedocument.presentationml.slideLayout+xml"/>
  <Override PartName="/ppt/slideLayouts/slideLayout544.xml" ContentType="application/vnd.openxmlformats-officedocument.presentationml.slideLayout+xml"/>
  <Override PartName="/ppt/slideLayouts/slideLayout545.xml" ContentType="application/vnd.openxmlformats-officedocument.presentationml.slideLayout+xml"/>
  <Override PartName="/ppt/slideLayouts/slideLayout546.xml" ContentType="application/vnd.openxmlformats-officedocument.presentationml.slideLayout+xml"/>
  <Override PartName="/ppt/slideLayouts/slideLayout547.xml" ContentType="application/vnd.openxmlformats-officedocument.presentationml.slideLayout+xml"/>
  <Override PartName="/ppt/slideLayouts/slideLayout548.xml" ContentType="application/vnd.openxmlformats-officedocument.presentationml.slideLayout+xml"/>
  <Override PartName="/ppt/slideLayouts/slideLayout549.xml" ContentType="application/vnd.openxmlformats-officedocument.presentationml.slideLayout+xml"/>
  <Override PartName="/ppt/slideLayouts/slideLayout550.xml" ContentType="application/vnd.openxmlformats-officedocument.presentationml.slideLayout+xml"/>
  <Override PartName="/ppt/slideLayouts/slideLayout551.xml" ContentType="application/vnd.openxmlformats-officedocument.presentationml.slideLayout+xml"/>
  <Override PartName="/ppt/slideLayouts/slideLayout552.xml" ContentType="application/vnd.openxmlformats-officedocument.presentationml.slideLayout+xml"/>
  <Override PartName="/ppt/slideLayouts/slideLayout553.xml" ContentType="application/vnd.openxmlformats-officedocument.presentationml.slideLayout+xml"/>
  <Override PartName="/ppt/slideLayouts/slideLayout554.xml" ContentType="application/vnd.openxmlformats-officedocument.presentationml.slideLayout+xml"/>
  <Override PartName="/ppt/slideLayouts/slideLayout555.xml" ContentType="application/vnd.openxmlformats-officedocument.presentationml.slideLayout+xml"/>
  <Override PartName="/ppt/slideLayouts/slideLayout556.xml" ContentType="application/vnd.openxmlformats-officedocument.presentationml.slideLayout+xml"/>
  <Override PartName="/ppt/slideLayouts/slideLayout557.xml" ContentType="application/vnd.openxmlformats-officedocument.presentationml.slideLayout+xml"/>
  <Override PartName="/ppt/slideLayouts/slideLayout558.xml" ContentType="application/vnd.openxmlformats-officedocument.presentationml.slideLayout+xml"/>
  <Override PartName="/ppt/slideLayouts/slideLayout559.xml" ContentType="application/vnd.openxmlformats-officedocument.presentationml.slideLayout+xml"/>
  <Override PartName="/ppt/slideLayouts/slideLayout560.xml" ContentType="application/vnd.openxmlformats-officedocument.presentationml.slideLayout+xml"/>
  <Override PartName="/ppt/slideLayouts/slideLayout561.xml" ContentType="application/vnd.openxmlformats-officedocument.presentationml.slideLayout+xml"/>
  <Override PartName="/ppt/slideLayouts/slideLayout562.xml" ContentType="application/vnd.openxmlformats-officedocument.presentationml.slideLayout+xml"/>
  <Override PartName="/ppt/slideLayouts/slideLayout563.xml" ContentType="application/vnd.openxmlformats-officedocument.presentationml.slideLayout+xml"/>
  <Override PartName="/ppt/slideLayouts/slideLayout564.xml" ContentType="application/vnd.openxmlformats-officedocument.presentationml.slideLayout+xml"/>
  <Override PartName="/ppt/slideLayouts/slideLayout565.xml" ContentType="application/vnd.openxmlformats-officedocument.presentationml.slideLayout+xml"/>
  <Override PartName="/ppt/slideLayouts/slideLayout566.xml" ContentType="application/vnd.openxmlformats-officedocument.presentationml.slideLayout+xml"/>
  <Override PartName="/ppt/slideLayouts/slideLayout567.xml" ContentType="application/vnd.openxmlformats-officedocument.presentationml.slideLayout+xml"/>
  <Override PartName="/ppt/slideLayouts/slideLayout568.xml" ContentType="application/vnd.openxmlformats-officedocument.presentationml.slideLayout+xml"/>
  <Override PartName="/ppt/slideLayouts/slideLayout569.xml" ContentType="application/vnd.openxmlformats-officedocument.presentationml.slideLayout+xml"/>
  <Override PartName="/ppt/slideLayouts/slideLayout570.xml" ContentType="application/vnd.openxmlformats-officedocument.presentationml.slideLayout+xml"/>
  <Override PartName="/ppt/slideLayouts/slideLayout571.xml" ContentType="application/vnd.openxmlformats-officedocument.presentationml.slideLayout+xml"/>
  <Override PartName="/ppt/slideLayouts/slideLayout572.xml" ContentType="application/vnd.openxmlformats-officedocument.presentationml.slideLayout+xml"/>
  <Override PartName="/ppt/slideLayouts/slideLayout573.xml" ContentType="application/vnd.openxmlformats-officedocument.presentationml.slideLayout+xml"/>
  <Override PartName="/ppt/slideLayouts/slideLayout574.xml" ContentType="application/vnd.openxmlformats-officedocument.presentationml.slideLayout+xml"/>
  <Override PartName="/ppt/slideLayouts/slideLayout575.xml" ContentType="application/vnd.openxmlformats-officedocument.presentationml.slideLayout+xml"/>
  <Override PartName="/ppt/slideLayouts/slideLayout576.xml" ContentType="application/vnd.openxmlformats-officedocument.presentationml.slideLayout+xml"/>
  <Override PartName="/ppt/slideLayouts/slideLayout577.xml" ContentType="application/vnd.openxmlformats-officedocument.presentationml.slideLayout+xml"/>
  <Override PartName="/ppt/slideLayouts/slideLayout578.xml" ContentType="application/vnd.openxmlformats-officedocument.presentationml.slideLayout+xml"/>
  <Override PartName="/ppt/slideLayouts/slideLayout579.xml" ContentType="application/vnd.openxmlformats-officedocument.presentationml.slideLayout+xml"/>
  <Override PartName="/ppt/slideLayouts/slideLayout580.xml" ContentType="application/vnd.openxmlformats-officedocument.presentationml.slideLayout+xml"/>
  <Override PartName="/ppt/slideLayouts/slideLayout581.xml" ContentType="application/vnd.openxmlformats-officedocument.presentationml.slideLayout+xml"/>
  <Override PartName="/ppt/slideLayouts/slideLayout582.xml" ContentType="application/vnd.openxmlformats-officedocument.presentationml.slideLayout+xml"/>
  <Override PartName="/ppt/slideLayouts/slideLayout583.xml" ContentType="application/vnd.openxmlformats-officedocument.presentationml.slideLayout+xml"/>
  <Override PartName="/ppt/slideLayouts/slideLayout584.xml" ContentType="application/vnd.openxmlformats-officedocument.presentationml.slideLayout+xml"/>
  <Override PartName="/ppt/slideLayouts/slideLayout585.xml" ContentType="application/vnd.openxmlformats-officedocument.presentationml.slideLayout+xml"/>
  <Override PartName="/ppt/slideLayouts/slideLayout58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11" r:id="rId2"/>
    <p:sldId id="256" r:id="rId3"/>
    <p:sldId id="257" r:id="rId4"/>
    <p:sldId id="272" r:id="rId5"/>
    <p:sldId id="273" r:id="rId6"/>
    <p:sldId id="274" r:id="rId7"/>
    <p:sldId id="275" r:id="rId8"/>
    <p:sldId id="276" r:id="rId9"/>
    <p:sldId id="312" r:id="rId10"/>
    <p:sldId id="313" r:id="rId11"/>
    <p:sldId id="277" r:id="rId12"/>
    <p:sldId id="314" r:id="rId13"/>
    <p:sldId id="315" r:id="rId14"/>
    <p:sldId id="330" r:id="rId15"/>
    <p:sldId id="331" r:id="rId16"/>
    <p:sldId id="333" r:id="rId17"/>
    <p:sldId id="334" r:id="rId18"/>
    <p:sldId id="335" r:id="rId19"/>
    <p:sldId id="337" r:id="rId20"/>
    <p:sldId id="338" r:id="rId21"/>
    <p:sldId id="339" r:id="rId22"/>
    <p:sldId id="340" r:id="rId23"/>
    <p:sldId id="341" r:id="rId24"/>
    <p:sldId id="342" r:id="rId25"/>
    <p:sldId id="343" r:id="rId26"/>
    <p:sldId id="344" r:id="rId27"/>
    <p:sldId id="345" r:id="rId28"/>
    <p:sldId id="346" r:id="rId29"/>
    <p:sldId id="347" r:id="rId30"/>
    <p:sldId id="348" r:id="rId31"/>
    <p:sldId id="270" r:id="rId3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5pPr>
    <a:lvl6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6pPr>
    <a:lvl7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7pPr>
    <a:lvl8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8pPr>
    <a:lvl9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ECDD"/>
          </a:solidFill>
        </a:fill>
      </a:tcStyle>
    </a:wholeTbl>
    <a:band2H>
      <a:tcTxStyle/>
      <a:tcStyle>
        <a:tcBdr/>
        <a:fill>
          <a:solidFill>
            <a:srgbClr val="E6F6EF"/>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n"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n"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n"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91"/>
    <p:restoredTop sz="84502"/>
  </p:normalViewPr>
  <p:slideViewPr>
    <p:cSldViewPr snapToGrid="0" snapToObjects="1">
      <p:cViewPr varScale="1">
        <p:scale>
          <a:sx n="69" d="100"/>
          <a:sy n="69" d="100"/>
        </p:scale>
        <p:origin x="208"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sz="1400" dirty="0"/>
              <a:t>Occurrence of each Factor in Accident - Incidents</a:t>
            </a:r>
            <a:endParaRPr lang="el-GR" sz="1400" dirty="0"/>
          </a:p>
        </c:rich>
      </c:tx>
      <c:layout>
        <c:manualLayout>
          <c:xMode val="edge"/>
          <c:yMode val="edge"/>
          <c:x val="0.10397154303080536"/>
          <c:y val="0"/>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title>
    <c:autoTitleDeleted val="0"/>
    <c:view3D>
      <c:rotX val="45"/>
      <c:rotY val="0"/>
      <c:depthPercent val="100"/>
      <c:rAngAx val="0"/>
      <c:perspective val="5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1.7752993455899537E-3"/>
          <c:y val="0.19070545785631188"/>
          <c:w val="0.92754254582475382"/>
          <c:h val="0.60251395235124516"/>
        </c:manualLayout>
      </c:layout>
      <c:pie3DChart>
        <c:varyColors val="1"/>
        <c:ser>
          <c:idx val="0"/>
          <c:order val="0"/>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1-0C24-5045-AE15-18F1D021F28A}"/>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3-0C24-5045-AE15-18F1D021F28A}"/>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5-0C24-5045-AE15-18F1D021F28A}"/>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7-0C24-5045-AE15-18F1D021F28A}"/>
              </c:ext>
            </c:extLst>
          </c:dPt>
          <c:dLbls>
            <c:dLbl>
              <c:idx val="1"/>
              <c:layout>
                <c:manualLayout>
                  <c:x val="-0.11303949848435524"/>
                  <c:y val="7.970965620732098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0C24-5045-AE15-18F1D021F28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Sheet1!$A$1:$A$4</c:f>
              <c:strCache>
                <c:ptCount val="4"/>
                <c:pt idx="0">
                  <c:v>People</c:v>
                </c:pt>
                <c:pt idx="1">
                  <c:v>Environment</c:v>
                </c:pt>
                <c:pt idx="2">
                  <c:v>Actions</c:v>
                </c:pt>
                <c:pt idx="3">
                  <c:v>Resources</c:v>
                </c:pt>
              </c:strCache>
            </c:strRef>
          </c:cat>
          <c:val>
            <c:numRef>
              <c:f>Sheet1!$B$1:$B$4</c:f>
              <c:numCache>
                <c:formatCode>General</c:formatCode>
                <c:ptCount val="4"/>
                <c:pt idx="0">
                  <c:v>24</c:v>
                </c:pt>
                <c:pt idx="1">
                  <c:v>67</c:v>
                </c:pt>
                <c:pt idx="2">
                  <c:v>139</c:v>
                </c:pt>
                <c:pt idx="3">
                  <c:v>102</c:v>
                </c:pt>
              </c:numCache>
            </c:numRef>
          </c:val>
          <c:extLst>
            <c:ext xmlns:c15="http://schemas.microsoft.com/office/drawing/2012/chart" uri="{02D57815-91ED-43cb-92C2-25804820EDAC}">
              <c15:filteredSeriesTitle>
                <c15:tx>
                  <c:strRef>
                    <c:extLst>
                      <c:ext uri="{02D57815-91ED-43cb-92C2-25804820EDAC}">
                        <c15:formulaRef>
                          <c15:sqref>Sheet1!$B$1:$B$0</c15:sqref>
                        </c15:formulaRef>
                      </c:ext>
                    </c:extLst>
                  </c:strRef>
                </c15:tx>
              </c15:filteredSeriesTitle>
            </c:ext>
            <c:ext xmlns:c16="http://schemas.microsoft.com/office/drawing/2014/chart" uri="{C3380CC4-5D6E-409C-BE32-E72D297353CC}">
              <c16:uniqueId val="{00000000-2C0C-449B-8494-2DD25221BB23}"/>
            </c:ext>
          </c:extLst>
        </c:ser>
        <c:ser>
          <c:idx val="1"/>
          <c:order val="1"/>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9-0C24-5045-AE15-18F1D021F28A}"/>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B-0C24-5045-AE15-18F1D021F28A}"/>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D-0C24-5045-AE15-18F1D021F28A}"/>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F-0C24-5045-AE15-18F1D021F28A}"/>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Sheet1!$A$1:$A$4</c:f>
              <c:strCache>
                <c:ptCount val="4"/>
                <c:pt idx="0">
                  <c:v>People</c:v>
                </c:pt>
                <c:pt idx="1">
                  <c:v>Environment</c:v>
                </c:pt>
                <c:pt idx="2">
                  <c:v>Actions</c:v>
                </c:pt>
                <c:pt idx="3">
                  <c:v>Resources</c:v>
                </c:pt>
              </c:strCache>
            </c:strRef>
          </c:cat>
          <c:val>
            <c:numRef>
              <c:f>Sheet1!$C$1:$C$4</c:f>
              <c:numCache>
                <c:formatCode>General</c:formatCode>
                <c:ptCount val="4"/>
                <c:pt idx="0">
                  <c:v>7.2289156626506021E-2</c:v>
                </c:pt>
                <c:pt idx="1">
                  <c:v>0.20180722891566266</c:v>
                </c:pt>
                <c:pt idx="2">
                  <c:v>0.41867469879518071</c:v>
                </c:pt>
                <c:pt idx="3">
                  <c:v>0.30722891566265059</c:v>
                </c:pt>
              </c:numCache>
            </c:numRef>
          </c:val>
          <c:extLst>
            <c:ext xmlns:c15="http://schemas.microsoft.com/office/drawing/2012/chart" uri="{02D57815-91ED-43cb-92C2-25804820EDAC}">
              <c15:filteredSeriesTitle>
                <c15:tx>
                  <c:strRef>
                    <c:extLst>
                      <c:ext uri="{02D57815-91ED-43cb-92C2-25804820EDAC}">
                        <c15:formulaRef>
                          <c15:sqref>Sheet1!$C$1:$C$0</c15:sqref>
                        </c15:formulaRef>
                      </c:ext>
                    </c:extLst>
                  </c:strRef>
                </c15:tx>
              </c15:filteredSeriesTitle>
            </c:ext>
            <c:ext xmlns:c16="http://schemas.microsoft.com/office/drawing/2014/chart" uri="{C3380CC4-5D6E-409C-BE32-E72D297353CC}">
              <c16:uniqueId val="{00000001-2C0C-449B-8494-2DD25221BB23}"/>
            </c:ext>
          </c:extLst>
        </c:ser>
        <c:dLbls>
          <c:dLblPos val="inEnd"/>
          <c:showLegendKey val="0"/>
          <c:showVal val="0"/>
          <c:showCatName val="1"/>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1"/>
      </a:solidFill>
      <a:round/>
    </a:ln>
    <a:effectLst/>
    <a:scene3d>
      <a:camera prst="orthographicFront"/>
      <a:lightRig rig="threePt" dir="t"/>
    </a:scene3d>
    <a:sp3d/>
  </c:spPr>
  <c:txPr>
    <a:bodyPr/>
    <a:lstStyle/>
    <a:p>
      <a:pPr>
        <a:defRPr/>
      </a:pPr>
      <a:endParaRPr lang="en-US"/>
    </a:p>
  </c:txPr>
  <c:externalData r:id="rId3">
    <c:autoUpdate val="0"/>
  </c:externalData>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l-GR" sz="1400"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Sheet1!$A$1</c:f>
              <c:strCache>
                <c:ptCount val="1"/>
                <c:pt idx="0">
                  <c:v>People</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Sheet1!$A$2</c:f>
              <c:numCache>
                <c:formatCode>0.00%</c:formatCode>
                <c:ptCount val="1"/>
                <c:pt idx="0">
                  <c:v>0.12698412698412698</c:v>
                </c:pt>
              </c:numCache>
            </c:numRef>
          </c:val>
          <c:extLst>
            <c:ext xmlns:c16="http://schemas.microsoft.com/office/drawing/2014/chart" uri="{C3380CC4-5D6E-409C-BE32-E72D297353CC}">
              <c16:uniqueId val="{00000000-D046-40B2-8424-34F3A4A5568A}"/>
            </c:ext>
          </c:extLst>
        </c:ser>
        <c:ser>
          <c:idx val="1"/>
          <c:order val="1"/>
          <c:tx>
            <c:strRef>
              <c:f>Sheet1!$B$1</c:f>
              <c:strCache>
                <c:ptCount val="1"/>
                <c:pt idx="0">
                  <c:v>Environment</c:v>
                </c:pt>
              </c:strCache>
            </c:strRef>
          </c:tx>
          <c:spPr>
            <a:gradFill rotWithShape="1">
              <a:gsLst>
                <a:gs pos="0">
                  <a:schemeClr val="accent2">
                    <a:tint val="100000"/>
                    <a:shade val="100000"/>
                    <a:satMod val="129999"/>
                  </a:schemeClr>
                </a:gs>
                <a:gs pos="100000">
                  <a:schemeClr val="accent2">
                    <a:tint val="50000"/>
                    <a:shade val="100000"/>
                    <a:satMod val="350000"/>
                  </a:schemeClr>
                </a:gs>
              </a:gsLst>
              <a:lin ang="16200000" scaled="0"/>
            </a:gradFill>
            <a:ln>
              <a:noFill/>
            </a:ln>
            <a:effectLst>
              <a:outerShdw blurRad="38100" dist="20000" dir="5400000" rotWithShape="0">
                <a:srgbClr val="000000">
                  <a:alpha val="38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Sheet1!$B$2</c:f>
              <c:numCache>
                <c:formatCode>0.00%</c:formatCode>
                <c:ptCount val="1"/>
                <c:pt idx="0">
                  <c:v>0.35449735449735448</c:v>
                </c:pt>
              </c:numCache>
            </c:numRef>
          </c:val>
          <c:extLst>
            <c:ext xmlns:c16="http://schemas.microsoft.com/office/drawing/2014/chart" uri="{C3380CC4-5D6E-409C-BE32-E72D297353CC}">
              <c16:uniqueId val="{00000001-D046-40B2-8424-34F3A4A5568A}"/>
            </c:ext>
          </c:extLst>
        </c:ser>
        <c:ser>
          <c:idx val="2"/>
          <c:order val="2"/>
          <c:tx>
            <c:strRef>
              <c:f>Sheet1!$C$1</c:f>
              <c:strCache>
                <c:ptCount val="1"/>
                <c:pt idx="0">
                  <c:v>Actions</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Sheet1!$C$2</c:f>
              <c:numCache>
                <c:formatCode>0.00%</c:formatCode>
                <c:ptCount val="1"/>
                <c:pt idx="0">
                  <c:v>0.73544973544973546</c:v>
                </c:pt>
              </c:numCache>
            </c:numRef>
          </c:val>
          <c:extLst>
            <c:ext xmlns:c16="http://schemas.microsoft.com/office/drawing/2014/chart" uri="{C3380CC4-5D6E-409C-BE32-E72D297353CC}">
              <c16:uniqueId val="{00000002-D046-40B2-8424-34F3A4A5568A}"/>
            </c:ext>
          </c:extLst>
        </c:ser>
        <c:ser>
          <c:idx val="3"/>
          <c:order val="3"/>
          <c:tx>
            <c:strRef>
              <c:f>Sheet1!$D$1</c:f>
              <c:strCache>
                <c:ptCount val="1"/>
                <c:pt idx="0">
                  <c:v>Resources</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Sheet1!$D$2</c:f>
              <c:numCache>
                <c:formatCode>0.00%</c:formatCode>
                <c:ptCount val="1"/>
                <c:pt idx="0">
                  <c:v>0.53968253968253965</c:v>
                </c:pt>
              </c:numCache>
            </c:numRef>
          </c:val>
          <c:extLst>
            <c:ext xmlns:c16="http://schemas.microsoft.com/office/drawing/2014/chart" uri="{C3380CC4-5D6E-409C-BE32-E72D297353CC}">
              <c16:uniqueId val="{00000003-D046-40B2-8424-34F3A4A5568A}"/>
            </c:ext>
          </c:extLst>
        </c:ser>
        <c:dLbls>
          <c:dLblPos val="inEnd"/>
          <c:showLegendKey val="0"/>
          <c:showVal val="1"/>
          <c:showCatName val="0"/>
          <c:showSerName val="0"/>
          <c:showPercent val="0"/>
          <c:showBubbleSize val="0"/>
        </c:dLbls>
        <c:gapWidth val="100"/>
        <c:overlap val="-24"/>
        <c:axId val="1077710831"/>
        <c:axId val="1077702511"/>
      </c:barChart>
      <c:catAx>
        <c:axId val="1077710831"/>
        <c:scaling>
          <c:orientation val="minMax"/>
        </c:scaling>
        <c:delete val="1"/>
        <c:axPos val="b"/>
        <c:numFmt formatCode="General" sourceLinked="1"/>
        <c:majorTickMark val="none"/>
        <c:minorTickMark val="none"/>
        <c:tickLblPos val="nextTo"/>
        <c:crossAx val="1077702511"/>
        <c:crosses val="autoZero"/>
        <c:auto val="1"/>
        <c:lblAlgn val="ctr"/>
        <c:lblOffset val="100"/>
        <c:noMultiLvlLbl val="0"/>
      </c:catAx>
      <c:valAx>
        <c:axId val="1077702511"/>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777108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1"/>
      </a:solidFill>
      <a:round/>
    </a:ln>
    <a:effectLst/>
  </c:spPr>
  <c:txPr>
    <a:bodyPr/>
    <a:lstStyle/>
    <a:p>
      <a:pPr>
        <a:defRPr/>
      </a:pPr>
      <a:endParaRPr lang="en-US"/>
    </a:p>
  </c:txPr>
  <c:externalData r:id="rId3">
    <c:autoUpdate val="0"/>
  </c:externalData>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855" name="Shape 6855"/>
          <p:cNvSpPr>
            <a:spLocks noGrp="1" noRot="1" noChangeAspect="1"/>
          </p:cNvSpPr>
          <p:nvPr>
            <p:ph type="sldImg"/>
          </p:nvPr>
        </p:nvSpPr>
        <p:spPr>
          <a:xfrm>
            <a:off x="1143000" y="685800"/>
            <a:ext cx="4572000" cy="3429000"/>
          </a:xfrm>
          <a:prstGeom prst="rect">
            <a:avLst/>
          </a:prstGeom>
        </p:spPr>
        <p:txBody>
          <a:bodyPr/>
          <a:lstStyle/>
          <a:p>
            <a:endParaRPr/>
          </a:p>
        </p:txBody>
      </p:sp>
      <p:sp>
        <p:nvSpPr>
          <p:cNvPr id="6856" name="Shape 685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94815478"/>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Times New Roman"/>
      </a:defRPr>
    </a:lvl1pPr>
    <a:lvl2pPr indent="228600" latinLnBrk="0">
      <a:spcBef>
        <a:spcPts val="400"/>
      </a:spcBef>
      <a:defRPr sz="1200">
        <a:latin typeface="+mj-lt"/>
        <a:ea typeface="+mj-ea"/>
        <a:cs typeface="+mj-cs"/>
        <a:sym typeface="Times New Roman"/>
      </a:defRPr>
    </a:lvl2pPr>
    <a:lvl3pPr indent="457200" latinLnBrk="0">
      <a:spcBef>
        <a:spcPts val="400"/>
      </a:spcBef>
      <a:defRPr sz="1200">
        <a:latin typeface="+mj-lt"/>
        <a:ea typeface="+mj-ea"/>
        <a:cs typeface="+mj-cs"/>
        <a:sym typeface="Times New Roman"/>
      </a:defRPr>
    </a:lvl3pPr>
    <a:lvl4pPr indent="685800" latinLnBrk="0">
      <a:spcBef>
        <a:spcPts val="400"/>
      </a:spcBef>
      <a:defRPr sz="1200">
        <a:latin typeface="+mj-lt"/>
        <a:ea typeface="+mj-ea"/>
        <a:cs typeface="+mj-cs"/>
        <a:sym typeface="Times New Roman"/>
      </a:defRPr>
    </a:lvl4pPr>
    <a:lvl5pPr indent="914400" latinLnBrk="0">
      <a:spcBef>
        <a:spcPts val="400"/>
      </a:spcBef>
      <a:defRPr sz="1200">
        <a:latin typeface="+mj-lt"/>
        <a:ea typeface="+mj-ea"/>
        <a:cs typeface="+mj-cs"/>
        <a:sym typeface="Times New Roman"/>
      </a:defRPr>
    </a:lvl5pPr>
    <a:lvl6pPr indent="1143000" latinLnBrk="0">
      <a:spcBef>
        <a:spcPts val="400"/>
      </a:spcBef>
      <a:defRPr sz="1200">
        <a:latin typeface="+mj-lt"/>
        <a:ea typeface="+mj-ea"/>
        <a:cs typeface="+mj-cs"/>
        <a:sym typeface="Times New Roman"/>
      </a:defRPr>
    </a:lvl6pPr>
    <a:lvl7pPr indent="1371600" latinLnBrk="0">
      <a:spcBef>
        <a:spcPts val="400"/>
      </a:spcBef>
      <a:defRPr sz="1200">
        <a:latin typeface="+mj-lt"/>
        <a:ea typeface="+mj-ea"/>
        <a:cs typeface="+mj-cs"/>
        <a:sym typeface="Times New Roman"/>
      </a:defRPr>
    </a:lvl7pPr>
    <a:lvl8pPr indent="1600200" latinLnBrk="0">
      <a:spcBef>
        <a:spcPts val="400"/>
      </a:spcBef>
      <a:defRPr sz="1200">
        <a:latin typeface="+mj-lt"/>
        <a:ea typeface="+mj-ea"/>
        <a:cs typeface="+mj-cs"/>
        <a:sym typeface="Times New Roman"/>
      </a:defRPr>
    </a:lvl8pPr>
    <a:lvl9pPr indent="1828800" latinLnBrk="0">
      <a:spcBef>
        <a:spcPts val="400"/>
      </a:spcBef>
      <a:defRPr sz="1200">
        <a:latin typeface="+mj-lt"/>
        <a:ea typeface="+mj-ea"/>
        <a:cs typeface="+mj-cs"/>
        <a:sym typeface="Times New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88208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81541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14068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lgn="just">
              <a:lnSpc>
                <a:spcPct val="150000"/>
              </a:lnSpc>
              <a:spcAft>
                <a:spcPts val="600"/>
              </a:spcAft>
            </a:pPr>
            <a:r>
              <a:rPr lang="el-GR" sz="1200" dirty="0">
                <a:effectLst/>
                <a:latin typeface="Times New Roman" panose="02020603050405020304" pitchFamily="18" charset="0"/>
                <a:ea typeface="Times New Roman" panose="02020603050405020304" pitchFamily="18" charset="0"/>
                <a:cs typeface="Times New Roman" panose="02020603050405020304" pitchFamily="18" charset="0"/>
              </a:rPr>
              <a:t>Όλα τα παραπάνω μας δείχνουν τα εξής:</a:t>
            </a:r>
            <a:endParaRPr lang="el-GR"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50000"/>
              </a:lnSpc>
              <a:spcAft>
                <a:spcPts val="600"/>
              </a:spcAft>
              <a:buFont typeface="Symbol" pitchFamily="2" charset="2"/>
              <a:buChar char=""/>
            </a:pPr>
            <a:r>
              <a:rPr lang="el-GR" sz="1200" dirty="0">
                <a:effectLst/>
                <a:latin typeface="Times New Roman" panose="02020603050405020304" pitchFamily="18" charset="0"/>
                <a:ea typeface="Calibri" panose="020F0502020204030204" pitchFamily="34" charset="0"/>
                <a:cs typeface="Times New Roman" panose="02020603050405020304" pitchFamily="18" charset="0"/>
              </a:rPr>
              <a:t>Ο άνθρωπος εφόσον εργάζεται (τεχνικός) κάνει λάθη</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itchFamily="2" charset="2"/>
              <a:buChar char=""/>
            </a:pPr>
            <a:r>
              <a:rPr lang="el-GR" sz="1200" dirty="0">
                <a:effectLst/>
                <a:latin typeface="Times New Roman" panose="02020603050405020304" pitchFamily="18" charset="0"/>
                <a:ea typeface="Calibri" panose="020F0502020204030204" pitchFamily="34" charset="0"/>
                <a:cs typeface="Times New Roman" panose="02020603050405020304" pitchFamily="18" charset="0"/>
              </a:rPr>
              <a:t>Όταν ο τεχνικός δεν έχει στη διάθεση του τα κατάλληλα εργαλεία, έχει πολλές πιθανότητες να κάνει λάθος</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itchFamily="2" charset="2"/>
              <a:buChar char=""/>
            </a:pPr>
            <a:r>
              <a:rPr lang="el-GR" sz="1200" dirty="0">
                <a:effectLst/>
                <a:latin typeface="Times New Roman" panose="02020603050405020304" pitchFamily="18" charset="0"/>
                <a:ea typeface="Calibri" panose="020F0502020204030204" pitchFamily="34" charset="0"/>
                <a:cs typeface="Times New Roman" panose="02020603050405020304" pitchFamily="18" charset="0"/>
              </a:rPr>
              <a:t>Όταν οι συνθήκες εργασίας είναι αντίξοες, τότε οι πιθανότητες να γίνουν λάθη είναι αυξημένες</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itchFamily="2" charset="2"/>
              <a:buChar char=""/>
            </a:pPr>
            <a:r>
              <a:rPr lang="el-GR" sz="1200" dirty="0">
                <a:effectLst/>
                <a:latin typeface="Times New Roman" panose="02020603050405020304" pitchFamily="18" charset="0"/>
                <a:ea typeface="Calibri" panose="020F0502020204030204" pitchFamily="34" charset="0"/>
                <a:cs typeface="Times New Roman" panose="02020603050405020304" pitchFamily="18" charset="0"/>
              </a:rPr>
              <a:t>Όταν ένας τεχνικός έχει λάβει την κατάλληλη εκπαίδευση, χρησιμοποιεί τον σωστό και απαραίτητο εξοπλισμό, ενώ παράλληλα εργάζεται σε κατάλληλο περιβάλλον, οι προσωπικοί- ατομικοί παράγοντες δεν θα τον εμποδίσουν να εκπληρώσει με επιτυχία την εργασία του</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itchFamily="2" charset="2"/>
              <a:buChar char=""/>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itchFamily="2" charset="2"/>
              <a:buChar char=""/>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50000"/>
              </a:lnSpc>
              <a:spcAft>
                <a:spcPts val="600"/>
              </a:spcAft>
            </a:pPr>
            <a:r>
              <a:rPr lang="el-GR" sz="1200" dirty="0">
                <a:effectLst/>
                <a:latin typeface="Times New Roman" panose="02020603050405020304" pitchFamily="18" charset="0"/>
                <a:ea typeface="Times New Roman" panose="02020603050405020304" pitchFamily="18" charset="0"/>
                <a:cs typeface="Times New Roman" panose="02020603050405020304" pitchFamily="18" charset="0"/>
              </a:rPr>
              <a:t>Τα συμπεράσματα που μπορούν να εξαχθούν είναι τα εξής:</a:t>
            </a:r>
            <a:endParaRPr lang="el-GR"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50000"/>
              </a:lnSpc>
              <a:spcAft>
                <a:spcPts val="600"/>
              </a:spcAft>
              <a:buFont typeface="Symbol" pitchFamily="2" charset="2"/>
              <a:buChar char=""/>
            </a:pPr>
            <a:r>
              <a:rPr lang="el-GR" sz="1200" dirty="0">
                <a:effectLst/>
                <a:latin typeface="Times New Roman" panose="02020603050405020304" pitchFamily="18" charset="0"/>
                <a:ea typeface="Calibri" panose="020F0502020204030204" pitchFamily="34" charset="0"/>
                <a:cs typeface="Times New Roman" panose="02020603050405020304" pitchFamily="18" charset="0"/>
              </a:rPr>
              <a:t>Στα 3/4 των ατυχημάτων – περιστατικών υπάρχει λάθος του τεχνικού</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itchFamily="2" charset="2"/>
              <a:buChar char=""/>
            </a:pPr>
            <a:r>
              <a:rPr lang="el-GR" sz="1200" dirty="0">
                <a:effectLst/>
                <a:latin typeface="Times New Roman" panose="02020603050405020304" pitchFamily="18" charset="0"/>
                <a:ea typeface="Calibri" panose="020F0502020204030204" pitchFamily="34" charset="0"/>
                <a:cs typeface="Times New Roman" panose="02020603050405020304" pitchFamily="18" charset="0"/>
              </a:rPr>
              <a:t>Στο 1/2 των ατυχημάτων – περιστατικών η έλλειψη των πόρων ενισχύει την πιθανότητα πρόκλησής τους</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itchFamily="2" charset="2"/>
              <a:buChar char=""/>
            </a:pPr>
            <a:r>
              <a:rPr lang="el-GR" sz="1200" dirty="0">
                <a:effectLst/>
                <a:latin typeface="Times New Roman" panose="02020603050405020304" pitchFamily="18" charset="0"/>
                <a:ea typeface="Calibri" panose="020F0502020204030204" pitchFamily="34" charset="0"/>
                <a:cs typeface="Times New Roman" panose="02020603050405020304" pitchFamily="18" charset="0"/>
              </a:rPr>
              <a:t>Στο 1/3 των ατυχημάτων – περιστατικών το αντίξοο περιβάλλον και οι ακατάλληλες συνθήκες εργασίας, αποτελούν επιβαρυντικό παράγοντα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itchFamily="2" charset="2"/>
              <a:buChar char=""/>
            </a:pPr>
            <a:r>
              <a:rPr lang="el-GR" sz="1200" dirty="0">
                <a:effectLst/>
                <a:latin typeface="Times New Roman" panose="02020603050405020304" pitchFamily="18" charset="0"/>
                <a:ea typeface="Calibri" panose="020F0502020204030204" pitchFamily="34" charset="0"/>
                <a:cs typeface="Times New Roman" panose="02020603050405020304" pitchFamily="18" charset="0"/>
              </a:rPr>
              <a:t>Ο παράγων Άνθρωπος (φυσικές ικανότητες, φύλο, καταγωγή κα) συμβάλλουν μόνο στο 1/8 των ατυχημάτων - περιστατικών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50000"/>
              </a:lnSpc>
              <a:spcAft>
                <a:spcPts val="600"/>
              </a:spcAft>
              <a:buFont typeface="Symbol" pitchFamily="2" charset="2"/>
              <a:buNone/>
            </a:pP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dirty="0"/>
          </a:p>
        </p:txBody>
      </p:sp>
    </p:spTree>
    <p:extLst>
      <p:ext uri="{BB962C8B-B14F-4D97-AF65-F5344CB8AC3E}">
        <p14:creationId xmlns:p14="http://schemas.microsoft.com/office/powerpoint/2010/main" val="288298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buFont typeface="Arial" panose="020B0604020202020204" pitchFamily="34" charset="0"/>
              <a:buChar char="•"/>
            </a:pP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Η εμφάνιση του παράγοντα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1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People</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σε κάποιο περιστατικό (Σχήμα 3-4), φαίνεται να «διεγείρει» την εμφάνιση των παραγόντων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2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Environment</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και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3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Actions</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ενώ αντίθετα διεγείρει την </a:t>
            </a:r>
            <a:r>
              <a:rPr lang="el-GR" sz="1800" b="1"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μη</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εμφάνιση του παράγοντα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4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Resources</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Η εμφάνιση του παράγοντα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2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Environment</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σε κάποιο περιστατικό (Σχήμα 3-5), φαίνεται να «διεγείρει» την εμφάνιση των παραγόντων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1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People</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και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3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Actions</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ενώ αντίθετα διεγείρει την </a:t>
            </a:r>
            <a:r>
              <a:rPr lang="el-GR" sz="1800" b="1"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μη</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εμφάνιση του παράγοντα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4 (</a:t>
            </a:r>
            <a:r>
              <a:rPr lang="en-US"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Resources</a:t>
            </a:r>
            <a:r>
              <a:rPr lang="el-GR" sz="18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endParaRPr lang="el-GR" dirty="0"/>
          </a:p>
        </p:txBody>
      </p:sp>
    </p:spTree>
    <p:extLst>
      <p:ext uri="{BB962C8B-B14F-4D97-AF65-F5344CB8AC3E}">
        <p14:creationId xmlns:p14="http://schemas.microsoft.com/office/powerpoint/2010/main" val="288298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buFont typeface="Arial" panose="020B0604020202020204" pitchFamily="34" charset="0"/>
              <a:buChar char="•"/>
            </a:pP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Η εμφάνιση του παράγοντα </a:t>
            </a:r>
            <a:r>
              <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3 (</a:t>
            </a:r>
            <a:r>
              <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Actions</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σε κάποιο περιστατικό (Σχήμα 3-6), φαίνεται να «διεγείρει» την εμφάνιση των παραγόντων </a:t>
            </a:r>
            <a:r>
              <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1 (</a:t>
            </a:r>
            <a:r>
              <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People</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και </a:t>
            </a:r>
            <a:r>
              <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2 (</a:t>
            </a:r>
            <a:r>
              <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Environment</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ενώ αντίθετα διεγείρει την </a:t>
            </a:r>
            <a:r>
              <a:rPr lang="el-GR" sz="1200" b="1"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μη</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εμφάνιση του παράγοντα </a:t>
            </a:r>
            <a:r>
              <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4 (</a:t>
            </a:r>
            <a:r>
              <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Resources</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Η εμφάνιση του παράγοντα </a:t>
            </a:r>
            <a:r>
              <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F</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4 (</a:t>
            </a:r>
            <a:r>
              <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Resources</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σε κάποιο περιστατικό (Σχήμα 3-7), φαίνεται να μην «διεγείρει» την εμφάνιση κανενός εκ των παραγόντων, ενώ αντίθετα φαίνεται να διεγείρει την </a:t>
            </a:r>
            <a:r>
              <a:rPr lang="el-GR" sz="1200" b="1"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μη</a:t>
            </a:r>
            <a:r>
              <a:rPr lang="el-GR"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εμφάνιση τους.</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dirty="0"/>
          </a:p>
        </p:txBody>
      </p:sp>
    </p:spTree>
    <p:extLst>
      <p:ext uri="{BB962C8B-B14F-4D97-AF65-F5344CB8AC3E}">
        <p14:creationId xmlns:p14="http://schemas.microsoft.com/office/powerpoint/2010/main" val="2882988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Tree>
    <p:extLst>
      <p:ext uri="{BB962C8B-B14F-4D97-AF65-F5344CB8AC3E}">
        <p14:creationId xmlns:p14="http://schemas.microsoft.com/office/powerpoint/2010/main" val="288298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Tree>
    <p:extLst>
      <p:ext uri="{BB962C8B-B14F-4D97-AF65-F5344CB8AC3E}">
        <p14:creationId xmlns:p14="http://schemas.microsoft.com/office/powerpoint/2010/main" val="2882988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Tree>
    <p:extLst>
      <p:ext uri="{BB962C8B-B14F-4D97-AF65-F5344CB8AC3E}">
        <p14:creationId xmlns:p14="http://schemas.microsoft.com/office/powerpoint/2010/main" val="288298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9335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u="none" strike="noStrike" dirty="0">
                <a:effectLst/>
                <a:latin typeface="+mj-lt"/>
                <a:ea typeface="+mj-ea"/>
                <a:cs typeface="+mj-cs"/>
                <a:sym typeface="Times New Roman"/>
              </a:rPr>
              <a:t>investigate events caused by maintenance technician and/or inspector performance.</a:t>
            </a:r>
          </a:p>
          <a:p>
            <a:endParaRPr lang="en-US" sz="1200" b="0" i="0" u="none" strike="noStrike" dirty="0">
              <a:effectLst/>
              <a:latin typeface="+mj-lt"/>
              <a:ea typeface="+mj-ea"/>
              <a:cs typeface="+mj-cs"/>
              <a:sym typeface="Times New Roman"/>
            </a:endParaRPr>
          </a:p>
          <a:p>
            <a:r>
              <a:rPr lang="en-US" sz="1200" b="0" i="0" u="none" strike="noStrike" dirty="0">
                <a:effectLst/>
                <a:latin typeface="+mj-lt"/>
                <a:ea typeface="+mj-ea"/>
                <a:cs typeface="+mj-cs"/>
                <a:sym typeface="Times New Roman"/>
              </a:rPr>
              <a:t>Errors are the result of actions that fail to generate the intended outcomes. They are categorized according to the cognitive processes involved towards the goal of the action and according to whether they are related to planning or execution of the activity.</a:t>
            </a:r>
          </a:p>
          <a:p>
            <a:endParaRPr lang="en-US" sz="1200" b="0" i="0" u="none" strike="noStrike" dirty="0">
              <a:effectLst/>
              <a:latin typeface="+mj-lt"/>
              <a:ea typeface="+mj-ea"/>
              <a:cs typeface="+mj-cs"/>
              <a:sym typeface="Times New Roman"/>
            </a:endParaRPr>
          </a:p>
          <a:p>
            <a:r>
              <a:rPr lang="el-GR" sz="1200" dirty="0">
                <a:effectLst/>
                <a:latin typeface="+mj-lt"/>
                <a:ea typeface="+mj-ea"/>
                <a:cs typeface="+mj-cs"/>
                <a:sym typeface="Times New Roman"/>
              </a:rPr>
              <a:t>Οι μελέτες εξήντα ετών του ανθρώπινου παράγοντα, έχουν αποφέρει οφέλη στη μείωση των σφαλμάτων στη συντήρηση (Drury, 2000), στη βελτίωση της αποτελεσματικότητας (Endsley and Robertson, 2000) και στη βελτίωση χαρακτηριστικών και χρηστικότητας των εργαλείων και του εξοπλισμού (Hobbs, 2001).</a:t>
            </a:r>
            <a:r>
              <a:rPr lang="el-GR" dirty="0">
                <a:effectLst/>
              </a:rPr>
              <a:t> </a:t>
            </a:r>
            <a:endParaRPr lang="el-GR" dirty="0"/>
          </a:p>
        </p:txBody>
      </p:sp>
    </p:spTree>
    <p:extLst>
      <p:ext uri="{BB962C8B-B14F-4D97-AF65-F5344CB8AC3E}">
        <p14:creationId xmlns:p14="http://schemas.microsoft.com/office/powerpoint/2010/main" val="1025846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85393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6442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25827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94333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42132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1614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8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8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8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8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8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8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8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9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9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9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9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9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5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5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8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Shape 11"/>
          <p:cNvSpPr/>
          <p:nvPr/>
        </p:nvSpPr>
        <p:spPr>
          <a:xfrm>
            <a:off x="381000" y="1014412"/>
            <a:ext cx="8382001" cy="1"/>
          </a:xfrm>
          <a:prstGeom prst="line">
            <a:avLst/>
          </a:prstGeom>
          <a:ln w="57150">
            <a:solidFill>
              <a:srgbClr val="3366FF"/>
            </a:solidFill>
          </a:ln>
        </p:spPr>
        <p:txBody>
          <a:bodyPr lIns="45719" rIns="45719"/>
          <a:lstStyle/>
          <a:p>
            <a:endParaRPr dirty="0"/>
          </a:p>
        </p:txBody>
      </p:sp>
      <p:sp>
        <p:nvSpPr>
          <p:cNvPr id="12" name="Shape 12"/>
          <p:cNvSpPr/>
          <p:nvPr/>
        </p:nvSpPr>
        <p:spPr>
          <a:xfrm>
            <a:off x="381000" y="6451600"/>
            <a:ext cx="8382001" cy="0"/>
          </a:xfrm>
          <a:prstGeom prst="line">
            <a:avLst/>
          </a:prstGeom>
          <a:ln w="57150">
            <a:solidFill>
              <a:srgbClr val="3366FF"/>
            </a:solidFill>
          </a:ln>
        </p:spPr>
        <p:txBody>
          <a:bodyPr lIns="45719" rIns="45719"/>
          <a:lstStyle/>
          <a:p>
            <a:endParaRPr dirty="0"/>
          </a:p>
        </p:txBody>
      </p:sp>
      <p:sp>
        <p:nvSpPr>
          <p:cNvPr id="13" name="Shape 13"/>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rPr dirty="0"/>
              <a:t>Hellenic Aviation Society</a:t>
            </a:r>
          </a:p>
        </p:txBody>
      </p:sp>
      <p:pic>
        <p:nvPicPr>
          <p:cNvPr id="14"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5" name="Shape 15"/>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6" name="Shape 1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7" name="Shape 1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17" name="Shape 117"/>
          <p:cNvSpPr/>
          <p:nvPr/>
        </p:nvSpPr>
        <p:spPr>
          <a:xfrm>
            <a:off x="381000" y="1231900"/>
            <a:ext cx="8382001" cy="0"/>
          </a:xfrm>
          <a:prstGeom prst="line">
            <a:avLst/>
          </a:prstGeom>
          <a:ln w="57150">
            <a:solidFill>
              <a:srgbClr val="0C2D83"/>
            </a:solidFill>
          </a:ln>
        </p:spPr>
        <p:txBody>
          <a:bodyPr lIns="45719" rIns="45719"/>
          <a:lstStyle/>
          <a:p>
            <a:endParaRPr/>
          </a:p>
        </p:txBody>
      </p:sp>
      <p:sp>
        <p:nvSpPr>
          <p:cNvPr id="118" name="Shape 118"/>
          <p:cNvSpPr/>
          <p:nvPr/>
        </p:nvSpPr>
        <p:spPr>
          <a:xfrm>
            <a:off x="381000" y="6451600"/>
            <a:ext cx="8382001" cy="0"/>
          </a:xfrm>
          <a:prstGeom prst="line">
            <a:avLst/>
          </a:prstGeom>
          <a:ln w="57150">
            <a:solidFill>
              <a:srgbClr val="0C2D83"/>
            </a:solidFill>
          </a:ln>
        </p:spPr>
        <p:txBody>
          <a:bodyPr lIns="45719" rIns="45719"/>
          <a:lstStyle/>
          <a:p>
            <a:endParaRPr/>
          </a:p>
        </p:txBody>
      </p:sp>
      <p:sp>
        <p:nvSpPr>
          <p:cNvPr id="119" name="Shape 11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120" name="Shape 12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21" name="Shape 12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22" name="Shape 12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3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135" name="Shape 1135"/>
          <p:cNvSpPr/>
          <p:nvPr/>
        </p:nvSpPr>
        <p:spPr>
          <a:xfrm>
            <a:off x="381000" y="1231900"/>
            <a:ext cx="8382001" cy="0"/>
          </a:xfrm>
          <a:prstGeom prst="line">
            <a:avLst/>
          </a:prstGeom>
          <a:ln w="57150">
            <a:solidFill>
              <a:srgbClr val="0C2D83"/>
            </a:solidFill>
          </a:ln>
        </p:spPr>
        <p:txBody>
          <a:bodyPr lIns="45719" rIns="45719"/>
          <a:lstStyle/>
          <a:p>
            <a:endParaRPr/>
          </a:p>
        </p:txBody>
      </p:sp>
      <p:sp>
        <p:nvSpPr>
          <p:cNvPr id="1136" name="Shape 1136"/>
          <p:cNvSpPr/>
          <p:nvPr/>
        </p:nvSpPr>
        <p:spPr>
          <a:xfrm>
            <a:off x="381000" y="6451600"/>
            <a:ext cx="8382001" cy="0"/>
          </a:xfrm>
          <a:prstGeom prst="line">
            <a:avLst/>
          </a:prstGeom>
          <a:ln w="57150">
            <a:solidFill>
              <a:srgbClr val="0C2D83"/>
            </a:solidFill>
          </a:ln>
        </p:spPr>
        <p:txBody>
          <a:bodyPr lIns="45719" rIns="45719"/>
          <a:lstStyle/>
          <a:p>
            <a:endParaRPr/>
          </a:p>
        </p:txBody>
      </p:sp>
      <p:sp>
        <p:nvSpPr>
          <p:cNvPr id="1137" name="Shape 113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138" name="Shape 113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139" name="Shape 113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40" name="Shape 114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47" name="Shape 1147"/>
          <p:cNvSpPr>
            <a:spLocks noGrp="1"/>
          </p:cNvSpPr>
          <p:nvPr>
            <p:ph type="title"/>
          </p:nvPr>
        </p:nvSpPr>
        <p:spPr>
          <a:prstGeom prst="rect">
            <a:avLst/>
          </a:prstGeom>
        </p:spPr>
        <p:txBody>
          <a:bodyPr/>
          <a:lstStyle/>
          <a:p>
            <a:r>
              <a:t>Title Text</a:t>
            </a:r>
          </a:p>
        </p:txBody>
      </p:sp>
      <p:sp>
        <p:nvSpPr>
          <p:cNvPr id="1148" name="Shape 11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49" name="Shape 114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56" name="Shape 1156"/>
          <p:cNvSpPr/>
          <p:nvPr/>
        </p:nvSpPr>
        <p:spPr>
          <a:xfrm>
            <a:off x="381000" y="1231900"/>
            <a:ext cx="8382001" cy="0"/>
          </a:xfrm>
          <a:prstGeom prst="line">
            <a:avLst/>
          </a:prstGeom>
          <a:ln w="57150">
            <a:solidFill>
              <a:srgbClr val="0C2D83"/>
            </a:solidFill>
          </a:ln>
        </p:spPr>
        <p:txBody>
          <a:bodyPr lIns="45719" rIns="45719"/>
          <a:lstStyle/>
          <a:p>
            <a:endParaRPr/>
          </a:p>
        </p:txBody>
      </p:sp>
      <p:sp>
        <p:nvSpPr>
          <p:cNvPr id="1157" name="Shape 1157"/>
          <p:cNvSpPr/>
          <p:nvPr/>
        </p:nvSpPr>
        <p:spPr>
          <a:xfrm>
            <a:off x="381000" y="6451600"/>
            <a:ext cx="8382001" cy="0"/>
          </a:xfrm>
          <a:prstGeom prst="line">
            <a:avLst/>
          </a:prstGeom>
          <a:ln w="57150">
            <a:solidFill>
              <a:srgbClr val="0C2D83"/>
            </a:solidFill>
          </a:ln>
        </p:spPr>
        <p:txBody>
          <a:bodyPr lIns="45719" rIns="45719"/>
          <a:lstStyle/>
          <a:p>
            <a:endParaRPr/>
          </a:p>
        </p:txBody>
      </p:sp>
      <p:sp>
        <p:nvSpPr>
          <p:cNvPr id="1158" name="Shape 1158"/>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115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1160" name="Shape 116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161" name="Shape 116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62" name="Shape 116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6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170" name="Shape 1170"/>
          <p:cNvSpPr/>
          <p:nvPr/>
        </p:nvSpPr>
        <p:spPr>
          <a:xfrm>
            <a:off x="381000" y="1231900"/>
            <a:ext cx="8382001" cy="0"/>
          </a:xfrm>
          <a:prstGeom prst="line">
            <a:avLst/>
          </a:prstGeom>
          <a:ln w="57150">
            <a:solidFill>
              <a:srgbClr val="0C2D83"/>
            </a:solidFill>
          </a:ln>
        </p:spPr>
        <p:txBody>
          <a:bodyPr lIns="45719" rIns="45719"/>
          <a:lstStyle/>
          <a:p>
            <a:endParaRPr/>
          </a:p>
        </p:txBody>
      </p:sp>
      <p:sp>
        <p:nvSpPr>
          <p:cNvPr id="1171" name="Shape 1171"/>
          <p:cNvSpPr/>
          <p:nvPr/>
        </p:nvSpPr>
        <p:spPr>
          <a:xfrm>
            <a:off x="381000" y="6451600"/>
            <a:ext cx="8382001" cy="0"/>
          </a:xfrm>
          <a:prstGeom prst="line">
            <a:avLst/>
          </a:prstGeom>
          <a:ln w="57150">
            <a:solidFill>
              <a:srgbClr val="0C2D83"/>
            </a:solidFill>
          </a:ln>
        </p:spPr>
        <p:txBody>
          <a:bodyPr lIns="45719" rIns="45719"/>
          <a:lstStyle/>
          <a:p>
            <a:endParaRPr/>
          </a:p>
        </p:txBody>
      </p:sp>
      <p:sp>
        <p:nvSpPr>
          <p:cNvPr id="1172" name="Shape 117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173" name="Shape 117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174" name="Shape 117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75" name="Shape 117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82" name="Shape 1182"/>
          <p:cNvSpPr>
            <a:spLocks noGrp="1"/>
          </p:cNvSpPr>
          <p:nvPr>
            <p:ph type="title"/>
          </p:nvPr>
        </p:nvSpPr>
        <p:spPr>
          <a:prstGeom prst="rect">
            <a:avLst/>
          </a:prstGeom>
        </p:spPr>
        <p:txBody>
          <a:bodyPr/>
          <a:lstStyle/>
          <a:p>
            <a:r>
              <a:t>Title Text</a:t>
            </a:r>
          </a:p>
        </p:txBody>
      </p:sp>
      <p:sp>
        <p:nvSpPr>
          <p:cNvPr id="1183" name="Shape 118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84" name="Shape 118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9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192" name="Shape 1192"/>
          <p:cNvSpPr/>
          <p:nvPr/>
        </p:nvSpPr>
        <p:spPr>
          <a:xfrm>
            <a:off x="381000" y="1231900"/>
            <a:ext cx="8382001" cy="0"/>
          </a:xfrm>
          <a:prstGeom prst="line">
            <a:avLst/>
          </a:prstGeom>
          <a:ln w="57150">
            <a:solidFill>
              <a:srgbClr val="0C2D83"/>
            </a:solidFill>
          </a:ln>
        </p:spPr>
        <p:txBody>
          <a:bodyPr lIns="45719" rIns="45719"/>
          <a:lstStyle/>
          <a:p>
            <a:endParaRPr/>
          </a:p>
        </p:txBody>
      </p:sp>
      <p:sp>
        <p:nvSpPr>
          <p:cNvPr id="1193" name="Shape 1193"/>
          <p:cNvSpPr/>
          <p:nvPr/>
        </p:nvSpPr>
        <p:spPr>
          <a:xfrm>
            <a:off x="381000" y="6451600"/>
            <a:ext cx="8382001" cy="0"/>
          </a:xfrm>
          <a:prstGeom prst="line">
            <a:avLst/>
          </a:prstGeom>
          <a:ln w="57150">
            <a:solidFill>
              <a:srgbClr val="0C2D83"/>
            </a:solidFill>
          </a:ln>
        </p:spPr>
        <p:txBody>
          <a:bodyPr lIns="45719" rIns="45719"/>
          <a:lstStyle/>
          <a:p>
            <a:endParaRPr/>
          </a:p>
        </p:txBody>
      </p:sp>
      <p:sp>
        <p:nvSpPr>
          <p:cNvPr id="1194" name="Shape 119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195" name="Shape 119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196" name="Shape 119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97" name="Shape 119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204" name="Shape 1204"/>
          <p:cNvSpPr>
            <a:spLocks noGrp="1"/>
          </p:cNvSpPr>
          <p:nvPr>
            <p:ph type="title"/>
          </p:nvPr>
        </p:nvSpPr>
        <p:spPr>
          <a:prstGeom prst="rect">
            <a:avLst/>
          </a:prstGeom>
        </p:spPr>
        <p:txBody>
          <a:bodyPr/>
          <a:lstStyle/>
          <a:p>
            <a:r>
              <a:t>Title Text</a:t>
            </a:r>
          </a:p>
        </p:txBody>
      </p:sp>
      <p:sp>
        <p:nvSpPr>
          <p:cNvPr id="1205" name="Shape 120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06" name="Shape 120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21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214" name="Shape 1214"/>
          <p:cNvSpPr/>
          <p:nvPr/>
        </p:nvSpPr>
        <p:spPr>
          <a:xfrm>
            <a:off x="381000" y="1231900"/>
            <a:ext cx="8382001" cy="0"/>
          </a:xfrm>
          <a:prstGeom prst="line">
            <a:avLst/>
          </a:prstGeom>
          <a:ln w="57150">
            <a:solidFill>
              <a:srgbClr val="0C2D83"/>
            </a:solidFill>
          </a:ln>
        </p:spPr>
        <p:txBody>
          <a:bodyPr lIns="45719" rIns="45719"/>
          <a:lstStyle/>
          <a:p>
            <a:endParaRPr/>
          </a:p>
        </p:txBody>
      </p:sp>
      <p:sp>
        <p:nvSpPr>
          <p:cNvPr id="1215" name="Shape 1215"/>
          <p:cNvSpPr/>
          <p:nvPr/>
        </p:nvSpPr>
        <p:spPr>
          <a:xfrm>
            <a:off x="381000" y="6451600"/>
            <a:ext cx="8382001" cy="0"/>
          </a:xfrm>
          <a:prstGeom prst="line">
            <a:avLst/>
          </a:prstGeom>
          <a:ln w="57150">
            <a:solidFill>
              <a:srgbClr val="0C2D83"/>
            </a:solidFill>
          </a:ln>
        </p:spPr>
        <p:txBody>
          <a:bodyPr lIns="45719" rIns="45719"/>
          <a:lstStyle/>
          <a:p>
            <a:endParaRPr/>
          </a:p>
        </p:txBody>
      </p:sp>
      <p:sp>
        <p:nvSpPr>
          <p:cNvPr id="1216" name="Shape 121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217" name="Shape 121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218" name="Shape 121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219" name="Shape 121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226" name="Shape 1226"/>
          <p:cNvSpPr>
            <a:spLocks noGrp="1"/>
          </p:cNvSpPr>
          <p:nvPr>
            <p:ph type="title"/>
          </p:nvPr>
        </p:nvSpPr>
        <p:spPr>
          <a:prstGeom prst="rect">
            <a:avLst/>
          </a:prstGeom>
        </p:spPr>
        <p:txBody>
          <a:bodyPr/>
          <a:lstStyle/>
          <a:p>
            <a:r>
              <a:t>Title Text</a:t>
            </a:r>
          </a:p>
        </p:txBody>
      </p:sp>
      <p:sp>
        <p:nvSpPr>
          <p:cNvPr id="1227" name="Shape 122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28" name="Shape 122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23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236" name="Shape 1236"/>
          <p:cNvSpPr/>
          <p:nvPr/>
        </p:nvSpPr>
        <p:spPr>
          <a:xfrm>
            <a:off x="381000" y="1231900"/>
            <a:ext cx="8382001" cy="0"/>
          </a:xfrm>
          <a:prstGeom prst="line">
            <a:avLst/>
          </a:prstGeom>
          <a:ln w="57150">
            <a:solidFill>
              <a:srgbClr val="0C2D83"/>
            </a:solidFill>
          </a:ln>
        </p:spPr>
        <p:txBody>
          <a:bodyPr lIns="45719" rIns="45719"/>
          <a:lstStyle/>
          <a:p>
            <a:endParaRPr/>
          </a:p>
        </p:txBody>
      </p:sp>
      <p:sp>
        <p:nvSpPr>
          <p:cNvPr id="1237" name="Shape 1237"/>
          <p:cNvSpPr/>
          <p:nvPr/>
        </p:nvSpPr>
        <p:spPr>
          <a:xfrm>
            <a:off x="381000" y="6451600"/>
            <a:ext cx="8382001" cy="0"/>
          </a:xfrm>
          <a:prstGeom prst="line">
            <a:avLst/>
          </a:prstGeom>
          <a:ln w="57150">
            <a:solidFill>
              <a:srgbClr val="0C2D83"/>
            </a:solidFill>
          </a:ln>
        </p:spPr>
        <p:txBody>
          <a:bodyPr lIns="45719" rIns="45719"/>
          <a:lstStyle/>
          <a:p>
            <a:endParaRPr/>
          </a:p>
        </p:txBody>
      </p:sp>
      <p:sp>
        <p:nvSpPr>
          <p:cNvPr id="1238" name="Shape 123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239" name="Shape 123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240" name="Shape 124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241" name="Shape 124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29" name="Shape 129"/>
          <p:cNvSpPr>
            <a:spLocks noGrp="1"/>
          </p:cNvSpPr>
          <p:nvPr>
            <p:ph type="title"/>
          </p:nvPr>
        </p:nvSpPr>
        <p:spPr>
          <a:prstGeom prst="rect">
            <a:avLst/>
          </a:prstGeom>
        </p:spPr>
        <p:txBody>
          <a:bodyPr/>
          <a:lstStyle/>
          <a:p>
            <a:r>
              <a:t>Title Text</a:t>
            </a:r>
          </a:p>
        </p:txBody>
      </p:sp>
      <p:sp>
        <p:nvSpPr>
          <p:cNvPr id="130" name="Shape 13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31" name="Shape 131"/>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24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249" name="Shape 1249"/>
          <p:cNvSpPr/>
          <p:nvPr/>
        </p:nvSpPr>
        <p:spPr>
          <a:xfrm>
            <a:off x="381000" y="1231900"/>
            <a:ext cx="8382001" cy="0"/>
          </a:xfrm>
          <a:prstGeom prst="line">
            <a:avLst/>
          </a:prstGeom>
          <a:ln w="57150">
            <a:solidFill>
              <a:srgbClr val="0C2D83"/>
            </a:solidFill>
          </a:ln>
        </p:spPr>
        <p:txBody>
          <a:bodyPr lIns="45719" rIns="45719"/>
          <a:lstStyle/>
          <a:p>
            <a:endParaRPr/>
          </a:p>
        </p:txBody>
      </p:sp>
      <p:sp>
        <p:nvSpPr>
          <p:cNvPr id="1250" name="Shape 1250"/>
          <p:cNvSpPr/>
          <p:nvPr/>
        </p:nvSpPr>
        <p:spPr>
          <a:xfrm>
            <a:off x="381000" y="6451600"/>
            <a:ext cx="8382001" cy="0"/>
          </a:xfrm>
          <a:prstGeom prst="line">
            <a:avLst/>
          </a:prstGeom>
          <a:ln w="57150">
            <a:solidFill>
              <a:srgbClr val="0C2D83"/>
            </a:solidFill>
          </a:ln>
        </p:spPr>
        <p:txBody>
          <a:bodyPr lIns="45719" rIns="45719"/>
          <a:lstStyle/>
          <a:p>
            <a:endParaRPr/>
          </a:p>
        </p:txBody>
      </p:sp>
      <p:sp>
        <p:nvSpPr>
          <p:cNvPr id="1251" name="Shape 125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252" name="Shape 125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253" name="Shape 125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254" name="Shape 125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261" name="Shape 1261"/>
          <p:cNvSpPr>
            <a:spLocks noGrp="1"/>
          </p:cNvSpPr>
          <p:nvPr>
            <p:ph type="title"/>
          </p:nvPr>
        </p:nvSpPr>
        <p:spPr>
          <a:prstGeom prst="rect">
            <a:avLst/>
          </a:prstGeom>
        </p:spPr>
        <p:txBody>
          <a:bodyPr/>
          <a:lstStyle/>
          <a:p>
            <a:r>
              <a:t>Title Text</a:t>
            </a:r>
          </a:p>
        </p:txBody>
      </p:sp>
      <p:sp>
        <p:nvSpPr>
          <p:cNvPr id="1262" name="Shape 126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63" name="Shape 126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27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271" name="Shape 1271"/>
          <p:cNvSpPr/>
          <p:nvPr/>
        </p:nvSpPr>
        <p:spPr>
          <a:xfrm>
            <a:off x="381000" y="1231900"/>
            <a:ext cx="8382001" cy="0"/>
          </a:xfrm>
          <a:prstGeom prst="line">
            <a:avLst/>
          </a:prstGeom>
          <a:ln w="57150">
            <a:solidFill>
              <a:srgbClr val="0C2D83"/>
            </a:solidFill>
          </a:ln>
        </p:spPr>
        <p:txBody>
          <a:bodyPr lIns="45719" rIns="45719"/>
          <a:lstStyle/>
          <a:p>
            <a:endParaRPr/>
          </a:p>
        </p:txBody>
      </p:sp>
      <p:sp>
        <p:nvSpPr>
          <p:cNvPr id="1272" name="Shape 1272"/>
          <p:cNvSpPr/>
          <p:nvPr/>
        </p:nvSpPr>
        <p:spPr>
          <a:xfrm>
            <a:off x="381000" y="6451600"/>
            <a:ext cx="8382001" cy="0"/>
          </a:xfrm>
          <a:prstGeom prst="line">
            <a:avLst/>
          </a:prstGeom>
          <a:ln w="57150">
            <a:solidFill>
              <a:srgbClr val="0C2D83"/>
            </a:solidFill>
          </a:ln>
        </p:spPr>
        <p:txBody>
          <a:bodyPr lIns="45719" rIns="45719"/>
          <a:lstStyle/>
          <a:p>
            <a:endParaRPr/>
          </a:p>
        </p:txBody>
      </p:sp>
      <p:sp>
        <p:nvSpPr>
          <p:cNvPr id="1273" name="Shape 127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274" name="Shape 127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275" name="Shape 127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276" name="Shape 127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283" name="Shape 1283"/>
          <p:cNvSpPr>
            <a:spLocks noGrp="1"/>
          </p:cNvSpPr>
          <p:nvPr>
            <p:ph type="title"/>
          </p:nvPr>
        </p:nvSpPr>
        <p:spPr>
          <a:prstGeom prst="rect">
            <a:avLst/>
          </a:prstGeom>
        </p:spPr>
        <p:txBody>
          <a:bodyPr/>
          <a:lstStyle/>
          <a:p>
            <a:r>
              <a:t>Title Text</a:t>
            </a:r>
          </a:p>
        </p:txBody>
      </p:sp>
      <p:sp>
        <p:nvSpPr>
          <p:cNvPr id="1284" name="Shape 128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85" name="Shape 128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29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293" name="Shape 1293"/>
          <p:cNvSpPr/>
          <p:nvPr/>
        </p:nvSpPr>
        <p:spPr>
          <a:xfrm>
            <a:off x="381000" y="1231900"/>
            <a:ext cx="8382001" cy="0"/>
          </a:xfrm>
          <a:prstGeom prst="line">
            <a:avLst/>
          </a:prstGeom>
          <a:ln w="57150">
            <a:solidFill>
              <a:srgbClr val="0C2D83"/>
            </a:solidFill>
          </a:ln>
        </p:spPr>
        <p:txBody>
          <a:bodyPr lIns="45719" rIns="45719"/>
          <a:lstStyle/>
          <a:p>
            <a:endParaRPr/>
          </a:p>
        </p:txBody>
      </p:sp>
      <p:sp>
        <p:nvSpPr>
          <p:cNvPr id="1294" name="Shape 1294"/>
          <p:cNvSpPr/>
          <p:nvPr/>
        </p:nvSpPr>
        <p:spPr>
          <a:xfrm>
            <a:off x="381000" y="6451600"/>
            <a:ext cx="8382001" cy="0"/>
          </a:xfrm>
          <a:prstGeom prst="line">
            <a:avLst/>
          </a:prstGeom>
          <a:ln w="57150">
            <a:solidFill>
              <a:srgbClr val="0C2D83"/>
            </a:solidFill>
          </a:ln>
        </p:spPr>
        <p:txBody>
          <a:bodyPr lIns="45719" rIns="45719"/>
          <a:lstStyle/>
          <a:p>
            <a:endParaRPr/>
          </a:p>
        </p:txBody>
      </p:sp>
      <p:sp>
        <p:nvSpPr>
          <p:cNvPr id="1295" name="Shape 129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296" name="Shape 129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297" name="Shape 129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298" name="Shape 129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305" name="Shape 1305"/>
          <p:cNvSpPr>
            <a:spLocks noGrp="1"/>
          </p:cNvSpPr>
          <p:nvPr>
            <p:ph type="title"/>
          </p:nvPr>
        </p:nvSpPr>
        <p:spPr>
          <a:prstGeom prst="rect">
            <a:avLst/>
          </a:prstGeom>
        </p:spPr>
        <p:txBody>
          <a:bodyPr/>
          <a:lstStyle/>
          <a:p>
            <a:r>
              <a:t>Title Text</a:t>
            </a:r>
          </a:p>
        </p:txBody>
      </p:sp>
      <p:sp>
        <p:nvSpPr>
          <p:cNvPr id="1306" name="Shape 130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307" name="Shape 130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31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315" name="Shape 1315"/>
          <p:cNvSpPr/>
          <p:nvPr/>
        </p:nvSpPr>
        <p:spPr>
          <a:xfrm>
            <a:off x="381000" y="1231900"/>
            <a:ext cx="8382001" cy="0"/>
          </a:xfrm>
          <a:prstGeom prst="line">
            <a:avLst/>
          </a:prstGeom>
          <a:ln w="57150">
            <a:solidFill>
              <a:srgbClr val="0C2D83"/>
            </a:solidFill>
          </a:ln>
        </p:spPr>
        <p:txBody>
          <a:bodyPr lIns="45719" rIns="45719"/>
          <a:lstStyle/>
          <a:p>
            <a:endParaRPr/>
          </a:p>
        </p:txBody>
      </p:sp>
      <p:sp>
        <p:nvSpPr>
          <p:cNvPr id="1316" name="Shape 1316"/>
          <p:cNvSpPr/>
          <p:nvPr/>
        </p:nvSpPr>
        <p:spPr>
          <a:xfrm>
            <a:off x="381000" y="6451600"/>
            <a:ext cx="8382001" cy="0"/>
          </a:xfrm>
          <a:prstGeom prst="line">
            <a:avLst/>
          </a:prstGeom>
          <a:ln w="57150">
            <a:solidFill>
              <a:srgbClr val="0C2D83"/>
            </a:solidFill>
          </a:ln>
        </p:spPr>
        <p:txBody>
          <a:bodyPr lIns="45719" rIns="45719"/>
          <a:lstStyle/>
          <a:p>
            <a:endParaRPr/>
          </a:p>
        </p:txBody>
      </p:sp>
      <p:sp>
        <p:nvSpPr>
          <p:cNvPr id="1317" name="Shape 131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318" name="Shape 131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319" name="Shape 131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320" name="Shape 132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327" name="Shape 1327"/>
          <p:cNvSpPr/>
          <p:nvPr/>
        </p:nvSpPr>
        <p:spPr>
          <a:xfrm>
            <a:off x="381000" y="1231900"/>
            <a:ext cx="8382001" cy="0"/>
          </a:xfrm>
          <a:prstGeom prst="line">
            <a:avLst/>
          </a:prstGeom>
          <a:ln w="57150">
            <a:solidFill>
              <a:srgbClr val="262626"/>
            </a:solidFill>
          </a:ln>
        </p:spPr>
        <p:txBody>
          <a:bodyPr lIns="45719" rIns="45719"/>
          <a:lstStyle/>
          <a:p>
            <a:endParaRPr/>
          </a:p>
        </p:txBody>
      </p:sp>
      <p:sp>
        <p:nvSpPr>
          <p:cNvPr id="1328" name="Shape 1328"/>
          <p:cNvSpPr/>
          <p:nvPr/>
        </p:nvSpPr>
        <p:spPr>
          <a:xfrm>
            <a:off x="381000" y="6451600"/>
            <a:ext cx="8382001" cy="0"/>
          </a:xfrm>
          <a:prstGeom prst="line">
            <a:avLst/>
          </a:prstGeom>
          <a:ln w="57150">
            <a:solidFill>
              <a:srgbClr val="262626"/>
            </a:solidFill>
          </a:ln>
        </p:spPr>
        <p:txBody>
          <a:bodyPr lIns="45719" rIns="45719"/>
          <a:lstStyle/>
          <a:p>
            <a:endParaRPr/>
          </a:p>
        </p:txBody>
      </p:sp>
      <p:sp>
        <p:nvSpPr>
          <p:cNvPr id="1329" name="Shape 1329"/>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1330"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1331" name="Shape 133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332" name="Shape 133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333" name="Shape 133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34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341" name="Shape 1341"/>
          <p:cNvSpPr/>
          <p:nvPr/>
        </p:nvSpPr>
        <p:spPr>
          <a:xfrm>
            <a:off x="381000" y="1231900"/>
            <a:ext cx="8382001" cy="0"/>
          </a:xfrm>
          <a:prstGeom prst="line">
            <a:avLst/>
          </a:prstGeom>
          <a:ln w="57150">
            <a:solidFill>
              <a:srgbClr val="0C2D83"/>
            </a:solidFill>
          </a:ln>
        </p:spPr>
        <p:txBody>
          <a:bodyPr lIns="45719" rIns="45719"/>
          <a:lstStyle/>
          <a:p>
            <a:endParaRPr/>
          </a:p>
        </p:txBody>
      </p:sp>
      <p:sp>
        <p:nvSpPr>
          <p:cNvPr id="1342" name="Shape 1342"/>
          <p:cNvSpPr/>
          <p:nvPr/>
        </p:nvSpPr>
        <p:spPr>
          <a:xfrm>
            <a:off x="381000" y="6451600"/>
            <a:ext cx="8382001" cy="0"/>
          </a:xfrm>
          <a:prstGeom prst="line">
            <a:avLst/>
          </a:prstGeom>
          <a:ln w="57150">
            <a:solidFill>
              <a:srgbClr val="0C2D83"/>
            </a:solidFill>
          </a:ln>
        </p:spPr>
        <p:txBody>
          <a:bodyPr lIns="45719" rIns="45719"/>
          <a:lstStyle/>
          <a:p>
            <a:endParaRPr/>
          </a:p>
        </p:txBody>
      </p:sp>
      <p:sp>
        <p:nvSpPr>
          <p:cNvPr id="1343" name="Shape 134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344" name="Shape 134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345" name="Shape 134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346" name="Shape 134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353" name="Shape 1353"/>
          <p:cNvSpPr>
            <a:spLocks noGrp="1"/>
          </p:cNvSpPr>
          <p:nvPr>
            <p:ph type="title"/>
          </p:nvPr>
        </p:nvSpPr>
        <p:spPr>
          <a:prstGeom prst="rect">
            <a:avLst/>
          </a:prstGeom>
        </p:spPr>
        <p:txBody>
          <a:bodyPr/>
          <a:lstStyle/>
          <a:p>
            <a:r>
              <a:t>Title Text</a:t>
            </a:r>
          </a:p>
        </p:txBody>
      </p:sp>
      <p:sp>
        <p:nvSpPr>
          <p:cNvPr id="1354" name="Shape 135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355" name="Shape 135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3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39" name="Shape 139"/>
          <p:cNvSpPr/>
          <p:nvPr/>
        </p:nvSpPr>
        <p:spPr>
          <a:xfrm>
            <a:off x="381000" y="1231900"/>
            <a:ext cx="8382001" cy="0"/>
          </a:xfrm>
          <a:prstGeom prst="line">
            <a:avLst/>
          </a:prstGeom>
          <a:ln w="57150">
            <a:solidFill>
              <a:srgbClr val="0C2D83"/>
            </a:solidFill>
          </a:ln>
        </p:spPr>
        <p:txBody>
          <a:bodyPr lIns="45719" rIns="45719"/>
          <a:lstStyle/>
          <a:p>
            <a:endParaRPr/>
          </a:p>
        </p:txBody>
      </p:sp>
      <p:sp>
        <p:nvSpPr>
          <p:cNvPr id="140" name="Shape 140"/>
          <p:cNvSpPr/>
          <p:nvPr/>
        </p:nvSpPr>
        <p:spPr>
          <a:xfrm>
            <a:off x="381000" y="6451600"/>
            <a:ext cx="8382001" cy="0"/>
          </a:xfrm>
          <a:prstGeom prst="line">
            <a:avLst/>
          </a:prstGeom>
          <a:ln w="57150">
            <a:solidFill>
              <a:srgbClr val="0C2D83"/>
            </a:solidFill>
          </a:ln>
        </p:spPr>
        <p:txBody>
          <a:bodyPr lIns="45719" rIns="45719"/>
          <a:lstStyle/>
          <a:p>
            <a:endParaRPr/>
          </a:p>
        </p:txBody>
      </p:sp>
      <p:sp>
        <p:nvSpPr>
          <p:cNvPr id="141" name="Shape 14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142" name="Shape 14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43" name="Shape 14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44" name="Shape 14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362" name="Shape 1362"/>
          <p:cNvSpPr/>
          <p:nvPr/>
        </p:nvSpPr>
        <p:spPr>
          <a:xfrm>
            <a:off x="381000" y="1231900"/>
            <a:ext cx="8382001" cy="0"/>
          </a:xfrm>
          <a:prstGeom prst="line">
            <a:avLst/>
          </a:prstGeom>
          <a:ln w="57150">
            <a:solidFill>
              <a:srgbClr val="262626"/>
            </a:solidFill>
          </a:ln>
        </p:spPr>
        <p:txBody>
          <a:bodyPr lIns="45719" rIns="45719"/>
          <a:lstStyle/>
          <a:p>
            <a:endParaRPr/>
          </a:p>
        </p:txBody>
      </p:sp>
      <p:sp>
        <p:nvSpPr>
          <p:cNvPr id="1363" name="Shape 1363"/>
          <p:cNvSpPr/>
          <p:nvPr/>
        </p:nvSpPr>
        <p:spPr>
          <a:xfrm>
            <a:off x="381000" y="6451600"/>
            <a:ext cx="8382001" cy="0"/>
          </a:xfrm>
          <a:prstGeom prst="line">
            <a:avLst/>
          </a:prstGeom>
          <a:ln w="57150">
            <a:solidFill>
              <a:srgbClr val="262626"/>
            </a:solidFill>
          </a:ln>
        </p:spPr>
        <p:txBody>
          <a:bodyPr lIns="45719" rIns="45719"/>
          <a:lstStyle/>
          <a:p>
            <a:endParaRPr/>
          </a:p>
        </p:txBody>
      </p:sp>
      <p:sp>
        <p:nvSpPr>
          <p:cNvPr id="1364" name="Shape 1364"/>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1365"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1366" name="Shape 136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367" name="Shape 136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368" name="Shape 136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37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376" name="Shape 1376"/>
          <p:cNvSpPr/>
          <p:nvPr/>
        </p:nvSpPr>
        <p:spPr>
          <a:xfrm>
            <a:off x="381000" y="1231900"/>
            <a:ext cx="8382001" cy="0"/>
          </a:xfrm>
          <a:prstGeom prst="line">
            <a:avLst/>
          </a:prstGeom>
          <a:ln w="57150">
            <a:solidFill>
              <a:srgbClr val="0C2D83"/>
            </a:solidFill>
          </a:ln>
        </p:spPr>
        <p:txBody>
          <a:bodyPr lIns="45719" rIns="45719"/>
          <a:lstStyle/>
          <a:p>
            <a:endParaRPr/>
          </a:p>
        </p:txBody>
      </p:sp>
      <p:sp>
        <p:nvSpPr>
          <p:cNvPr id="1377" name="Shape 1377"/>
          <p:cNvSpPr/>
          <p:nvPr/>
        </p:nvSpPr>
        <p:spPr>
          <a:xfrm>
            <a:off x="381000" y="6451600"/>
            <a:ext cx="8382001" cy="0"/>
          </a:xfrm>
          <a:prstGeom prst="line">
            <a:avLst/>
          </a:prstGeom>
          <a:ln w="57150">
            <a:solidFill>
              <a:srgbClr val="0C2D83"/>
            </a:solidFill>
          </a:ln>
        </p:spPr>
        <p:txBody>
          <a:bodyPr lIns="45719" rIns="45719"/>
          <a:lstStyle/>
          <a:p>
            <a:endParaRPr/>
          </a:p>
        </p:txBody>
      </p:sp>
      <p:sp>
        <p:nvSpPr>
          <p:cNvPr id="1378" name="Shape 137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379" name="Shape 137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380" name="Shape 138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381" name="Shape 138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2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388" name="Shape 1388"/>
          <p:cNvSpPr>
            <a:spLocks noGrp="1"/>
          </p:cNvSpPr>
          <p:nvPr>
            <p:ph type="title"/>
          </p:nvPr>
        </p:nvSpPr>
        <p:spPr>
          <a:prstGeom prst="rect">
            <a:avLst/>
          </a:prstGeom>
        </p:spPr>
        <p:txBody>
          <a:bodyPr/>
          <a:lstStyle/>
          <a:p>
            <a:r>
              <a:t>Title Text</a:t>
            </a:r>
          </a:p>
        </p:txBody>
      </p:sp>
      <p:sp>
        <p:nvSpPr>
          <p:cNvPr id="1389" name="Shape 138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390" name="Shape 139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397" name="Shape 1397"/>
          <p:cNvSpPr/>
          <p:nvPr/>
        </p:nvSpPr>
        <p:spPr>
          <a:xfrm>
            <a:off x="381000" y="1231900"/>
            <a:ext cx="8382001" cy="0"/>
          </a:xfrm>
          <a:prstGeom prst="line">
            <a:avLst/>
          </a:prstGeom>
          <a:ln w="57150">
            <a:solidFill>
              <a:srgbClr val="0C2D83"/>
            </a:solidFill>
          </a:ln>
        </p:spPr>
        <p:txBody>
          <a:bodyPr lIns="45719" rIns="45719"/>
          <a:lstStyle/>
          <a:p>
            <a:endParaRPr/>
          </a:p>
        </p:txBody>
      </p:sp>
      <p:sp>
        <p:nvSpPr>
          <p:cNvPr id="1398" name="Shape 1398"/>
          <p:cNvSpPr/>
          <p:nvPr/>
        </p:nvSpPr>
        <p:spPr>
          <a:xfrm>
            <a:off x="381000" y="6451600"/>
            <a:ext cx="8382001" cy="0"/>
          </a:xfrm>
          <a:prstGeom prst="line">
            <a:avLst/>
          </a:prstGeom>
          <a:ln w="57150">
            <a:solidFill>
              <a:srgbClr val="0C2D83"/>
            </a:solidFill>
          </a:ln>
        </p:spPr>
        <p:txBody>
          <a:bodyPr lIns="45719" rIns="45719"/>
          <a:lstStyle/>
          <a:p>
            <a:endParaRPr/>
          </a:p>
        </p:txBody>
      </p:sp>
      <p:sp>
        <p:nvSpPr>
          <p:cNvPr id="1399" name="Shape 139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HELLENIC AIR FORCE</a:t>
            </a:r>
          </a:p>
        </p:txBody>
      </p:sp>
      <p:pic>
        <p:nvPicPr>
          <p:cNvPr id="140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1401" name="Shape 140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402" name="Shape 140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403" name="Shape 140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41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411" name="Shape 1411"/>
          <p:cNvSpPr/>
          <p:nvPr/>
        </p:nvSpPr>
        <p:spPr>
          <a:xfrm>
            <a:off x="381000" y="1231900"/>
            <a:ext cx="8382001" cy="0"/>
          </a:xfrm>
          <a:prstGeom prst="line">
            <a:avLst/>
          </a:prstGeom>
          <a:ln w="57150">
            <a:solidFill>
              <a:srgbClr val="0C2D83"/>
            </a:solidFill>
          </a:ln>
        </p:spPr>
        <p:txBody>
          <a:bodyPr lIns="45719" rIns="45719"/>
          <a:lstStyle/>
          <a:p>
            <a:endParaRPr/>
          </a:p>
        </p:txBody>
      </p:sp>
      <p:sp>
        <p:nvSpPr>
          <p:cNvPr id="1412" name="Shape 1412"/>
          <p:cNvSpPr/>
          <p:nvPr/>
        </p:nvSpPr>
        <p:spPr>
          <a:xfrm>
            <a:off x="381000" y="6451600"/>
            <a:ext cx="8382001" cy="0"/>
          </a:xfrm>
          <a:prstGeom prst="line">
            <a:avLst/>
          </a:prstGeom>
          <a:ln w="57150">
            <a:solidFill>
              <a:srgbClr val="0C2D83"/>
            </a:solidFill>
          </a:ln>
        </p:spPr>
        <p:txBody>
          <a:bodyPr lIns="45719" rIns="45719"/>
          <a:lstStyle/>
          <a:p>
            <a:endParaRPr/>
          </a:p>
        </p:txBody>
      </p:sp>
      <p:sp>
        <p:nvSpPr>
          <p:cNvPr id="1413" name="Shape 141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414" name="Shape 141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415" name="Shape 141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416" name="Shape 141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2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423" name="Shape 1423"/>
          <p:cNvSpPr>
            <a:spLocks noGrp="1"/>
          </p:cNvSpPr>
          <p:nvPr>
            <p:ph type="title"/>
          </p:nvPr>
        </p:nvSpPr>
        <p:spPr>
          <a:prstGeom prst="rect">
            <a:avLst/>
          </a:prstGeom>
        </p:spPr>
        <p:txBody>
          <a:bodyPr/>
          <a:lstStyle/>
          <a:p>
            <a:r>
              <a:t>Title Text</a:t>
            </a:r>
          </a:p>
        </p:txBody>
      </p:sp>
      <p:sp>
        <p:nvSpPr>
          <p:cNvPr id="1424" name="Shape 142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425" name="Shape 142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43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433" name="Shape 1433"/>
          <p:cNvSpPr/>
          <p:nvPr/>
        </p:nvSpPr>
        <p:spPr>
          <a:xfrm>
            <a:off x="381000" y="1231900"/>
            <a:ext cx="8382001" cy="0"/>
          </a:xfrm>
          <a:prstGeom prst="line">
            <a:avLst/>
          </a:prstGeom>
          <a:ln w="57150">
            <a:solidFill>
              <a:srgbClr val="0C2D83"/>
            </a:solidFill>
          </a:ln>
        </p:spPr>
        <p:txBody>
          <a:bodyPr lIns="45719" rIns="45719"/>
          <a:lstStyle/>
          <a:p>
            <a:endParaRPr/>
          </a:p>
        </p:txBody>
      </p:sp>
      <p:sp>
        <p:nvSpPr>
          <p:cNvPr id="1434" name="Shape 1434"/>
          <p:cNvSpPr/>
          <p:nvPr/>
        </p:nvSpPr>
        <p:spPr>
          <a:xfrm>
            <a:off x="381000" y="6451600"/>
            <a:ext cx="8382001" cy="0"/>
          </a:xfrm>
          <a:prstGeom prst="line">
            <a:avLst/>
          </a:prstGeom>
          <a:ln w="57150">
            <a:solidFill>
              <a:srgbClr val="0C2D83"/>
            </a:solidFill>
          </a:ln>
        </p:spPr>
        <p:txBody>
          <a:bodyPr lIns="45719" rIns="45719"/>
          <a:lstStyle/>
          <a:p>
            <a:endParaRPr/>
          </a:p>
        </p:txBody>
      </p:sp>
      <p:sp>
        <p:nvSpPr>
          <p:cNvPr id="1435" name="Shape 143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436" name="Shape 143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437" name="Shape 143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438" name="Shape 143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445" name="Shape 1445"/>
          <p:cNvSpPr>
            <a:spLocks noGrp="1"/>
          </p:cNvSpPr>
          <p:nvPr>
            <p:ph type="title"/>
          </p:nvPr>
        </p:nvSpPr>
        <p:spPr>
          <a:prstGeom prst="rect">
            <a:avLst/>
          </a:prstGeom>
        </p:spPr>
        <p:txBody>
          <a:bodyPr/>
          <a:lstStyle/>
          <a:p>
            <a:r>
              <a:t>Title Text</a:t>
            </a:r>
          </a:p>
        </p:txBody>
      </p:sp>
      <p:sp>
        <p:nvSpPr>
          <p:cNvPr id="1446" name="Shape 144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447" name="Shape 144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45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455" name="Shape 1455"/>
          <p:cNvSpPr/>
          <p:nvPr/>
        </p:nvSpPr>
        <p:spPr>
          <a:xfrm>
            <a:off x="381000" y="1231900"/>
            <a:ext cx="8382001" cy="0"/>
          </a:xfrm>
          <a:prstGeom prst="line">
            <a:avLst/>
          </a:prstGeom>
          <a:ln w="57150">
            <a:solidFill>
              <a:srgbClr val="0C2D83"/>
            </a:solidFill>
          </a:ln>
        </p:spPr>
        <p:txBody>
          <a:bodyPr lIns="45719" rIns="45719"/>
          <a:lstStyle/>
          <a:p>
            <a:endParaRPr/>
          </a:p>
        </p:txBody>
      </p:sp>
      <p:sp>
        <p:nvSpPr>
          <p:cNvPr id="1456" name="Shape 1456"/>
          <p:cNvSpPr/>
          <p:nvPr/>
        </p:nvSpPr>
        <p:spPr>
          <a:xfrm>
            <a:off x="381000" y="6451600"/>
            <a:ext cx="8382001" cy="0"/>
          </a:xfrm>
          <a:prstGeom prst="line">
            <a:avLst/>
          </a:prstGeom>
          <a:ln w="57150">
            <a:solidFill>
              <a:srgbClr val="0C2D83"/>
            </a:solidFill>
          </a:ln>
        </p:spPr>
        <p:txBody>
          <a:bodyPr lIns="45719" rIns="45719"/>
          <a:lstStyle/>
          <a:p>
            <a:endParaRPr/>
          </a:p>
        </p:txBody>
      </p:sp>
      <p:sp>
        <p:nvSpPr>
          <p:cNvPr id="1457" name="Shape 145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458" name="Shape 145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459" name="Shape 145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460" name="Shape 146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467" name="Shape 1467"/>
          <p:cNvSpPr>
            <a:spLocks noGrp="1"/>
          </p:cNvSpPr>
          <p:nvPr>
            <p:ph type="title"/>
          </p:nvPr>
        </p:nvSpPr>
        <p:spPr>
          <a:prstGeom prst="rect">
            <a:avLst/>
          </a:prstGeom>
        </p:spPr>
        <p:txBody>
          <a:bodyPr/>
          <a:lstStyle/>
          <a:p>
            <a:r>
              <a:t>Title Text</a:t>
            </a:r>
          </a:p>
        </p:txBody>
      </p:sp>
      <p:sp>
        <p:nvSpPr>
          <p:cNvPr id="1468" name="Shape 146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469" name="Shape 146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51" name="Shape 151"/>
          <p:cNvSpPr>
            <a:spLocks noGrp="1"/>
          </p:cNvSpPr>
          <p:nvPr>
            <p:ph type="title"/>
          </p:nvPr>
        </p:nvSpPr>
        <p:spPr>
          <a:prstGeom prst="rect">
            <a:avLst/>
          </a:prstGeom>
        </p:spPr>
        <p:txBody>
          <a:bodyPr/>
          <a:lstStyle/>
          <a:p>
            <a:r>
              <a:t>Title Text</a:t>
            </a:r>
          </a:p>
        </p:txBody>
      </p:sp>
      <p:sp>
        <p:nvSpPr>
          <p:cNvPr id="152" name="Shape 15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53" name="Shape 153"/>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3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47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477" name="Shape 1477"/>
          <p:cNvSpPr/>
          <p:nvPr/>
        </p:nvSpPr>
        <p:spPr>
          <a:xfrm>
            <a:off x="381000" y="1231900"/>
            <a:ext cx="8382001" cy="0"/>
          </a:xfrm>
          <a:prstGeom prst="line">
            <a:avLst/>
          </a:prstGeom>
          <a:ln w="57150">
            <a:solidFill>
              <a:srgbClr val="0C2D83"/>
            </a:solidFill>
          </a:ln>
        </p:spPr>
        <p:txBody>
          <a:bodyPr lIns="45719" rIns="45719"/>
          <a:lstStyle/>
          <a:p>
            <a:endParaRPr/>
          </a:p>
        </p:txBody>
      </p:sp>
      <p:sp>
        <p:nvSpPr>
          <p:cNvPr id="1478" name="Shape 1478"/>
          <p:cNvSpPr/>
          <p:nvPr/>
        </p:nvSpPr>
        <p:spPr>
          <a:xfrm>
            <a:off x="381000" y="6451600"/>
            <a:ext cx="8382001" cy="0"/>
          </a:xfrm>
          <a:prstGeom prst="line">
            <a:avLst/>
          </a:prstGeom>
          <a:ln w="57150">
            <a:solidFill>
              <a:srgbClr val="0C2D83"/>
            </a:solidFill>
          </a:ln>
        </p:spPr>
        <p:txBody>
          <a:bodyPr lIns="45719" rIns="45719"/>
          <a:lstStyle/>
          <a:p>
            <a:endParaRPr/>
          </a:p>
        </p:txBody>
      </p:sp>
      <p:sp>
        <p:nvSpPr>
          <p:cNvPr id="1479" name="Shape 147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480" name="Shape 148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481" name="Shape 148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482" name="Shape 148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489" name="Shape 1489"/>
          <p:cNvSpPr>
            <a:spLocks noGrp="1"/>
          </p:cNvSpPr>
          <p:nvPr>
            <p:ph type="title"/>
          </p:nvPr>
        </p:nvSpPr>
        <p:spPr>
          <a:prstGeom prst="rect">
            <a:avLst/>
          </a:prstGeom>
        </p:spPr>
        <p:txBody>
          <a:bodyPr/>
          <a:lstStyle/>
          <a:p>
            <a:r>
              <a:t>Title Text</a:t>
            </a:r>
          </a:p>
        </p:txBody>
      </p:sp>
      <p:sp>
        <p:nvSpPr>
          <p:cNvPr id="1490" name="Shape 149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491" name="Shape 149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498" name="Shape 1498"/>
          <p:cNvSpPr/>
          <p:nvPr/>
        </p:nvSpPr>
        <p:spPr>
          <a:xfrm>
            <a:off x="381000" y="1231900"/>
            <a:ext cx="8382001" cy="0"/>
          </a:xfrm>
          <a:prstGeom prst="line">
            <a:avLst/>
          </a:prstGeom>
          <a:ln w="57150">
            <a:solidFill>
              <a:srgbClr val="0C2D83"/>
            </a:solidFill>
          </a:ln>
        </p:spPr>
        <p:txBody>
          <a:bodyPr lIns="45719" rIns="45719"/>
          <a:lstStyle/>
          <a:p>
            <a:endParaRPr/>
          </a:p>
        </p:txBody>
      </p:sp>
      <p:sp>
        <p:nvSpPr>
          <p:cNvPr id="1499" name="Shape 1499"/>
          <p:cNvSpPr/>
          <p:nvPr/>
        </p:nvSpPr>
        <p:spPr>
          <a:xfrm>
            <a:off x="381000" y="6451600"/>
            <a:ext cx="8382001" cy="0"/>
          </a:xfrm>
          <a:prstGeom prst="line">
            <a:avLst/>
          </a:prstGeom>
          <a:ln w="57150">
            <a:solidFill>
              <a:srgbClr val="0C2D83"/>
            </a:solidFill>
          </a:ln>
        </p:spPr>
        <p:txBody>
          <a:bodyPr lIns="45719" rIns="45719"/>
          <a:lstStyle/>
          <a:p>
            <a:endParaRPr/>
          </a:p>
        </p:txBody>
      </p:sp>
      <p:sp>
        <p:nvSpPr>
          <p:cNvPr id="1500" name="Shape 1500"/>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150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1502" name="Shape 150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503" name="Shape 150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504" name="Shape 150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51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512" name="Shape 1512"/>
          <p:cNvSpPr/>
          <p:nvPr/>
        </p:nvSpPr>
        <p:spPr>
          <a:xfrm>
            <a:off x="381000" y="1231900"/>
            <a:ext cx="8382001" cy="0"/>
          </a:xfrm>
          <a:prstGeom prst="line">
            <a:avLst/>
          </a:prstGeom>
          <a:ln w="57150">
            <a:solidFill>
              <a:srgbClr val="0C2D83"/>
            </a:solidFill>
          </a:ln>
        </p:spPr>
        <p:txBody>
          <a:bodyPr lIns="45719" rIns="45719"/>
          <a:lstStyle/>
          <a:p>
            <a:endParaRPr/>
          </a:p>
        </p:txBody>
      </p:sp>
      <p:sp>
        <p:nvSpPr>
          <p:cNvPr id="1513" name="Shape 1513"/>
          <p:cNvSpPr/>
          <p:nvPr/>
        </p:nvSpPr>
        <p:spPr>
          <a:xfrm>
            <a:off x="381000" y="6451600"/>
            <a:ext cx="8382001" cy="0"/>
          </a:xfrm>
          <a:prstGeom prst="line">
            <a:avLst/>
          </a:prstGeom>
          <a:ln w="57150">
            <a:solidFill>
              <a:srgbClr val="0C2D83"/>
            </a:solidFill>
          </a:ln>
        </p:spPr>
        <p:txBody>
          <a:bodyPr lIns="45719" rIns="45719"/>
          <a:lstStyle/>
          <a:p>
            <a:endParaRPr/>
          </a:p>
        </p:txBody>
      </p:sp>
      <p:sp>
        <p:nvSpPr>
          <p:cNvPr id="1514" name="Shape 151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515" name="Shape 151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516" name="Shape 151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517" name="Shape 151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3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524" name="Shape 1524"/>
          <p:cNvSpPr>
            <a:spLocks noGrp="1"/>
          </p:cNvSpPr>
          <p:nvPr>
            <p:ph type="title"/>
          </p:nvPr>
        </p:nvSpPr>
        <p:spPr>
          <a:prstGeom prst="rect">
            <a:avLst/>
          </a:prstGeom>
        </p:spPr>
        <p:txBody>
          <a:bodyPr/>
          <a:lstStyle/>
          <a:p>
            <a:r>
              <a:t>Title Text</a:t>
            </a:r>
          </a:p>
        </p:txBody>
      </p:sp>
      <p:sp>
        <p:nvSpPr>
          <p:cNvPr id="1525" name="Shape 152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526" name="Shape 152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53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534" name="Shape 1534"/>
          <p:cNvSpPr/>
          <p:nvPr/>
        </p:nvSpPr>
        <p:spPr>
          <a:xfrm>
            <a:off x="381000" y="1231900"/>
            <a:ext cx="8382001" cy="0"/>
          </a:xfrm>
          <a:prstGeom prst="line">
            <a:avLst/>
          </a:prstGeom>
          <a:ln w="57150">
            <a:solidFill>
              <a:srgbClr val="0C2D83"/>
            </a:solidFill>
          </a:ln>
        </p:spPr>
        <p:txBody>
          <a:bodyPr lIns="45719" rIns="45719"/>
          <a:lstStyle/>
          <a:p>
            <a:endParaRPr/>
          </a:p>
        </p:txBody>
      </p:sp>
      <p:sp>
        <p:nvSpPr>
          <p:cNvPr id="1535" name="Shape 1535"/>
          <p:cNvSpPr/>
          <p:nvPr/>
        </p:nvSpPr>
        <p:spPr>
          <a:xfrm>
            <a:off x="381000" y="6451600"/>
            <a:ext cx="8382001" cy="0"/>
          </a:xfrm>
          <a:prstGeom prst="line">
            <a:avLst/>
          </a:prstGeom>
          <a:ln w="57150">
            <a:solidFill>
              <a:srgbClr val="0C2D83"/>
            </a:solidFill>
          </a:ln>
        </p:spPr>
        <p:txBody>
          <a:bodyPr lIns="45719" rIns="45719"/>
          <a:lstStyle/>
          <a:p>
            <a:endParaRPr/>
          </a:p>
        </p:txBody>
      </p:sp>
      <p:sp>
        <p:nvSpPr>
          <p:cNvPr id="1536" name="Shape 153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537" name="Shape 153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538" name="Shape 153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539" name="Shape 153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546" name="Shape 1546"/>
          <p:cNvSpPr>
            <a:spLocks noGrp="1"/>
          </p:cNvSpPr>
          <p:nvPr>
            <p:ph type="title"/>
          </p:nvPr>
        </p:nvSpPr>
        <p:spPr>
          <a:prstGeom prst="rect">
            <a:avLst/>
          </a:prstGeom>
        </p:spPr>
        <p:txBody>
          <a:bodyPr/>
          <a:lstStyle/>
          <a:p>
            <a:r>
              <a:t>Title Text</a:t>
            </a:r>
          </a:p>
        </p:txBody>
      </p:sp>
      <p:sp>
        <p:nvSpPr>
          <p:cNvPr id="1547" name="Shape 154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548" name="Shape 154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55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556" name="Shape 1556"/>
          <p:cNvSpPr/>
          <p:nvPr/>
        </p:nvSpPr>
        <p:spPr>
          <a:xfrm>
            <a:off x="381000" y="1231900"/>
            <a:ext cx="8382001" cy="0"/>
          </a:xfrm>
          <a:prstGeom prst="line">
            <a:avLst/>
          </a:prstGeom>
          <a:ln w="57150">
            <a:solidFill>
              <a:srgbClr val="0C2D83"/>
            </a:solidFill>
          </a:ln>
        </p:spPr>
        <p:txBody>
          <a:bodyPr lIns="45719" rIns="45719"/>
          <a:lstStyle/>
          <a:p>
            <a:endParaRPr/>
          </a:p>
        </p:txBody>
      </p:sp>
      <p:sp>
        <p:nvSpPr>
          <p:cNvPr id="1557" name="Shape 1557"/>
          <p:cNvSpPr/>
          <p:nvPr/>
        </p:nvSpPr>
        <p:spPr>
          <a:xfrm>
            <a:off x="381000" y="6451600"/>
            <a:ext cx="8382001" cy="0"/>
          </a:xfrm>
          <a:prstGeom prst="line">
            <a:avLst/>
          </a:prstGeom>
          <a:ln w="57150">
            <a:solidFill>
              <a:srgbClr val="0C2D83"/>
            </a:solidFill>
          </a:ln>
        </p:spPr>
        <p:txBody>
          <a:bodyPr lIns="45719" rIns="45719"/>
          <a:lstStyle/>
          <a:p>
            <a:endParaRPr/>
          </a:p>
        </p:txBody>
      </p:sp>
      <p:sp>
        <p:nvSpPr>
          <p:cNvPr id="1558" name="Shape 155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559" name="Shape 155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560" name="Shape 156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561" name="Shape 156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3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568" name="Shape 1568"/>
          <p:cNvSpPr>
            <a:spLocks noGrp="1"/>
          </p:cNvSpPr>
          <p:nvPr>
            <p:ph type="title"/>
          </p:nvPr>
        </p:nvSpPr>
        <p:spPr>
          <a:prstGeom prst="rect">
            <a:avLst/>
          </a:prstGeom>
        </p:spPr>
        <p:txBody>
          <a:bodyPr/>
          <a:lstStyle/>
          <a:p>
            <a:r>
              <a:t>Title Text</a:t>
            </a:r>
          </a:p>
        </p:txBody>
      </p:sp>
      <p:sp>
        <p:nvSpPr>
          <p:cNvPr id="1569" name="Shape 156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570" name="Shape 157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3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57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578" name="Shape 1578"/>
          <p:cNvSpPr/>
          <p:nvPr/>
        </p:nvSpPr>
        <p:spPr>
          <a:xfrm>
            <a:off x="381000" y="1231900"/>
            <a:ext cx="8382001" cy="0"/>
          </a:xfrm>
          <a:prstGeom prst="line">
            <a:avLst/>
          </a:prstGeom>
          <a:ln w="57150">
            <a:solidFill>
              <a:srgbClr val="0C2D83"/>
            </a:solidFill>
          </a:ln>
        </p:spPr>
        <p:txBody>
          <a:bodyPr lIns="45719" rIns="45719"/>
          <a:lstStyle/>
          <a:p>
            <a:endParaRPr/>
          </a:p>
        </p:txBody>
      </p:sp>
      <p:sp>
        <p:nvSpPr>
          <p:cNvPr id="1579" name="Shape 1579"/>
          <p:cNvSpPr/>
          <p:nvPr/>
        </p:nvSpPr>
        <p:spPr>
          <a:xfrm>
            <a:off x="381000" y="6451600"/>
            <a:ext cx="8382001" cy="0"/>
          </a:xfrm>
          <a:prstGeom prst="line">
            <a:avLst/>
          </a:prstGeom>
          <a:ln w="57150">
            <a:solidFill>
              <a:srgbClr val="0C2D83"/>
            </a:solidFill>
          </a:ln>
        </p:spPr>
        <p:txBody>
          <a:bodyPr lIns="45719" rIns="45719"/>
          <a:lstStyle/>
          <a:p>
            <a:endParaRPr/>
          </a:p>
        </p:txBody>
      </p:sp>
      <p:sp>
        <p:nvSpPr>
          <p:cNvPr id="1580" name="Shape 158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581" name="Shape 158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582" name="Shape 158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583" name="Shape 158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60" name="Shape 160"/>
          <p:cNvSpPr/>
          <p:nvPr/>
        </p:nvSpPr>
        <p:spPr>
          <a:xfrm>
            <a:off x="381000" y="1231900"/>
            <a:ext cx="8382001" cy="0"/>
          </a:xfrm>
          <a:prstGeom prst="line">
            <a:avLst/>
          </a:prstGeom>
          <a:ln w="57150">
            <a:solidFill>
              <a:srgbClr val="0C2D83"/>
            </a:solidFill>
          </a:ln>
        </p:spPr>
        <p:txBody>
          <a:bodyPr lIns="45719" rIns="45719"/>
          <a:lstStyle/>
          <a:p>
            <a:endParaRPr/>
          </a:p>
        </p:txBody>
      </p:sp>
      <p:sp>
        <p:nvSpPr>
          <p:cNvPr id="161" name="Shape 161"/>
          <p:cNvSpPr/>
          <p:nvPr/>
        </p:nvSpPr>
        <p:spPr>
          <a:xfrm>
            <a:off x="381000" y="6451600"/>
            <a:ext cx="8382001" cy="0"/>
          </a:xfrm>
          <a:prstGeom prst="line">
            <a:avLst/>
          </a:prstGeom>
          <a:ln w="57150">
            <a:solidFill>
              <a:srgbClr val="0C2D83"/>
            </a:solidFill>
          </a:ln>
        </p:spPr>
        <p:txBody>
          <a:bodyPr lIns="45719" rIns="45719"/>
          <a:lstStyle/>
          <a:p>
            <a:endParaRPr/>
          </a:p>
        </p:txBody>
      </p:sp>
      <p:sp>
        <p:nvSpPr>
          <p:cNvPr id="162" name="Shape 16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16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164" name="Shape 16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65" name="Shape 16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66" name="Shape 16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590" name="Shape 1590"/>
          <p:cNvSpPr>
            <a:spLocks noGrp="1"/>
          </p:cNvSpPr>
          <p:nvPr>
            <p:ph type="title"/>
          </p:nvPr>
        </p:nvSpPr>
        <p:spPr>
          <a:prstGeom prst="rect">
            <a:avLst/>
          </a:prstGeom>
        </p:spPr>
        <p:txBody>
          <a:bodyPr/>
          <a:lstStyle/>
          <a:p>
            <a:r>
              <a:t>Title Text</a:t>
            </a:r>
          </a:p>
        </p:txBody>
      </p:sp>
      <p:sp>
        <p:nvSpPr>
          <p:cNvPr id="1591" name="Shape 159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592" name="Shape 159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4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599" name="Shape 1599"/>
          <p:cNvSpPr/>
          <p:nvPr/>
        </p:nvSpPr>
        <p:spPr>
          <a:xfrm>
            <a:off x="381000" y="1231900"/>
            <a:ext cx="8382001" cy="0"/>
          </a:xfrm>
          <a:prstGeom prst="line">
            <a:avLst/>
          </a:prstGeom>
          <a:ln w="57150">
            <a:solidFill>
              <a:srgbClr val="0C2D83"/>
            </a:solidFill>
          </a:ln>
        </p:spPr>
        <p:txBody>
          <a:bodyPr lIns="45719" rIns="45719"/>
          <a:lstStyle/>
          <a:p>
            <a:endParaRPr/>
          </a:p>
        </p:txBody>
      </p:sp>
      <p:sp>
        <p:nvSpPr>
          <p:cNvPr id="1600" name="Shape 1600"/>
          <p:cNvSpPr/>
          <p:nvPr/>
        </p:nvSpPr>
        <p:spPr>
          <a:xfrm>
            <a:off x="381000" y="6451600"/>
            <a:ext cx="8382001" cy="0"/>
          </a:xfrm>
          <a:prstGeom prst="line">
            <a:avLst/>
          </a:prstGeom>
          <a:ln w="57150">
            <a:solidFill>
              <a:srgbClr val="0C2D83"/>
            </a:solidFill>
          </a:ln>
        </p:spPr>
        <p:txBody>
          <a:bodyPr lIns="45719" rIns="45719"/>
          <a:lstStyle/>
          <a:p>
            <a:endParaRPr/>
          </a:p>
        </p:txBody>
      </p:sp>
      <p:sp>
        <p:nvSpPr>
          <p:cNvPr id="1601" name="Shape 1601"/>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1602"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1603" name="Shape 160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604" name="Shape 160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605" name="Shape 160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4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61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613" name="Shape 1613"/>
          <p:cNvSpPr/>
          <p:nvPr/>
        </p:nvSpPr>
        <p:spPr>
          <a:xfrm>
            <a:off x="381000" y="1231900"/>
            <a:ext cx="8382001" cy="0"/>
          </a:xfrm>
          <a:prstGeom prst="line">
            <a:avLst/>
          </a:prstGeom>
          <a:ln w="57150">
            <a:solidFill>
              <a:srgbClr val="0C2D83"/>
            </a:solidFill>
          </a:ln>
        </p:spPr>
        <p:txBody>
          <a:bodyPr lIns="45719" rIns="45719"/>
          <a:lstStyle/>
          <a:p>
            <a:endParaRPr/>
          </a:p>
        </p:txBody>
      </p:sp>
      <p:sp>
        <p:nvSpPr>
          <p:cNvPr id="1614" name="Shape 1614"/>
          <p:cNvSpPr/>
          <p:nvPr/>
        </p:nvSpPr>
        <p:spPr>
          <a:xfrm>
            <a:off x="381000" y="6451600"/>
            <a:ext cx="8382001" cy="0"/>
          </a:xfrm>
          <a:prstGeom prst="line">
            <a:avLst/>
          </a:prstGeom>
          <a:ln w="57150">
            <a:solidFill>
              <a:srgbClr val="0C2D83"/>
            </a:solidFill>
          </a:ln>
        </p:spPr>
        <p:txBody>
          <a:bodyPr lIns="45719" rIns="45719"/>
          <a:lstStyle/>
          <a:p>
            <a:endParaRPr/>
          </a:p>
        </p:txBody>
      </p:sp>
      <p:sp>
        <p:nvSpPr>
          <p:cNvPr id="1615" name="Shape 161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616" name="Shape 161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617" name="Shape 161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618" name="Shape 161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4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625" name="Shape 1625"/>
          <p:cNvSpPr>
            <a:spLocks noGrp="1"/>
          </p:cNvSpPr>
          <p:nvPr>
            <p:ph type="title"/>
          </p:nvPr>
        </p:nvSpPr>
        <p:spPr>
          <a:prstGeom prst="rect">
            <a:avLst/>
          </a:prstGeom>
        </p:spPr>
        <p:txBody>
          <a:bodyPr/>
          <a:lstStyle/>
          <a:p>
            <a:r>
              <a:t>Title Text</a:t>
            </a:r>
          </a:p>
        </p:txBody>
      </p:sp>
      <p:sp>
        <p:nvSpPr>
          <p:cNvPr id="1626" name="Shape 16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627" name="Shape 162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4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63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635" name="Shape 1635"/>
          <p:cNvSpPr/>
          <p:nvPr/>
        </p:nvSpPr>
        <p:spPr>
          <a:xfrm>
            <a:off x="381000" y="1231900"/>
            <a:ext cx="8382001" cy="0"/>
          </a:xfrm>
          <a:prstGeom prst="line">
            <a:avLst/>
          </a:prstGeom>
          <a:ln w="57150">
            <a:solidFill>
              <a:srgbClr val="0C2D83"/>
            </a:solidFill>
          </a:ln>
        </p:spPr>
        <p:txBody>
          <a:bodyPr lIns="45719" rIns="45719"/>
          <a:lstStyle/>
          <a:p>
            <a:endParaRPr/>
          </a:p>
        </p:txBody>
      </p:sp>
      <p:sp>
        <p:nvSpPr>
          <p:cNvPr id="1636" name="Shape 1636"/>
          <p:cNvSpPr/>
          <p:nvPr/>
        </p:nvSpPr>
        <p:spPr>
          <a:xfrm>
            <a:off x="381000" y="6451600"/>
            <a:ext cx="8382001" cy="0"/>
          </a:xfrm>
          <a:prstGeom prst="line">
            <a:avLst/>
          </a:prstGeom>
          <a:ln w="57150">
            <a:solidFill>
              <a:srgbClr val="0C2D83"/>
            </a:solidFill>
          </a:ln>
        </p:spPr>
        <p:txBody>
          <a:bodyPr lIns="45719" rIns="45719"/>
          <a:lstStyle/>
          <a:p>
            <a:endParaRPr/>
          </a:p>
        </p:txBody>
      </p:sp>
      <p:sp>
        <p:nvSpPr>
          <p:cNvPr id="1637" name="Shape 163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638" name="Shape 163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639" name="Shape 163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640" name="Shape 164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4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647" name="Shape 1647"/>
          <p:cNvSpPr>
            <a:spLocks noGrp="1"/>
          </p:cNvSpPr>
          <p:nvPr>
            <p:ph type="title"/>
          </p:nvPr>
        </p:nvSpPr>
        <p:spPr>
          <a:prstGeom prst="rect">
            <a:avLst/>
          </a:prstGeom>
        </p:spPr>
        <p:txBody>
          <a:bodyPr/>
          <a:lstStyle/>
          <a:p>
            <a:r>
              <a:t>Title Text</a:t>
            </a:r>
          </a:p>
        </p:txBody>
      </p:sp>
      <p:sp>
        <p:nvSpPr>
          <p:cNvPr id="1648" name="Shape 16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649" name="Shape 164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4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65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657" name="Shape 1657"/>
          <p:cNvSpPr/>
          <p:nvPr/>
        </p:nvSpPr>
        <p:spPr>
          <a:xfrm>
            <a:off x="381000" y="1231900"/>
            <a:ext cx="8382001" cy="0"/>
          </a:xfrm>
          <a:prstGeom prst="line">
            <a:avLst/>
          </a:prstGeom>
          <a:ln w="57150">
            <a:solidFill>
              <a:srgbClr val="0C2D83"/>
            </a:solidFill>
          </a:ln>
        </p:spPr>
        <p:txBody>
          <a:bodyPr lIns="45719" rIns="45719"/>
          <a:lstStyle/>
          <a:p>
            <a:endParaRPr/>
          </a:p>
        </p:txBody>
      </p:sp>
      <p:sp>
        <p:nvSpPr>
          <p:cNvPr id="1658" name="Shape 1658"/>
          <p:cNvSpPr/>
          <p:nvPr/>
        </p:nvSpPr>
        <p:spPr>
          <a:xfrm>
            <a:off x="381000" y="6451600"/>
            <a:ext cx="8382001" cy="0"/>
          </a:xfrm>
          <a:prstGeom prst="line">
            <a:avLst/>
          </a:prstGeom>
          <a:ln w="57150">
            <a:solidFill>
              <a:srgbClr val="0C2D83"/>
            </a:solidFill>
          </a:ln>
        </p:spPr>
        <p:txBody>
          <a:bodyPr lIns="45719" rIns="45719"/>
          <a:lstStyle/>
          <a:p>
            <a:endParaRPr/>
          </a:p>
        </p:txBody>
      </p:sp>
      <p:sp>
        <p:nvSpPr>
          <p:cNvPr id="1659" name="Shape 165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660" name="Shape 166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661" name="Shape 166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662" name="Shape 166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4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669" name="Shape 1669"/>
          <p:cNvSpPr>
            <a:spLocks noGrp="1"/>
          </p:cNvSpPr>
          <p:nvPr>
            <p:ph type="title"/>
          </p:nvPr>
        </p:nvSpPr>
        <p:spPr>
          <a:prstGeom prst="rect">
            <a:avLst/>
          </a:prstGeom>
        </p:spPr>
        <p:txBody>
          <a:bodyPr/>
          <a:lstStyle/>
          <a:p>
            <a:r>
              <a:t>Title Text</a:t>
            </a:r>
          </a:p>
        </p:txBody>
      </p:sp>
      <p:sp>
        <p:nvSpPr>
          <p:cNvPr id="1670" name="Shape 167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671" name="Shape 167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4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67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679" name="Shape 1679"/>
          <p:cNvSpPr/>
          <p:nvPr/>
        </p:nvSpPr>
        <p:spPr>
          <a:xfrm>
            <a:off x="381000" y="1231900"/>
            <a:ext cx="8382001" cy="0"/>
          </a:xfrm>
          <a:prstGeom prst="line">
            <a:avLst/>
          </a:prstGeom>
          <a:ln w="57150">
            <a:solidFill>
              <a:srgbClr val="0C2D83"/>
            </a:solidFill>
          </a:ln>
        </p:spPr>
        <p:txBody>
          <a:bodyPr lIns="45719" rIns="45719"/>
          <a:lstStyle/>
          <a:p>
            <a:endParaRPr/>
          </a:p>
        </p:txBody>
      </p:sp>
      <p:sp>
        <p:nvSpPr>
          <p:cNvPr id="1680" name="Shape 1680"/>
          <p:cNvSpPr/>
          <p:nvPr/>
        </p:nvSpPr>
        <p:spPr>
          <a:xfrm>
            <a:off x="381000" y="6451600"/>
            <a:ext cx="8382001" cy="0"/>
          </a:xfrm>
          <a:prstGeom prst="line">
            <a:avLst/>
          </a:prstGeom>
          <a:ln w="57150">
            <a:solidFill>
              <a:srgbClr val="0C2D83"/>
            </a:solidFill>
          </a:ln>
        </p:spPr>
        <p:txBody>
          <a:bodyPr lIns="45719" rIns="45719"/>
          <a:lstStyle/>
          <a:p>
            <a:endParaRPr/>
          </a:p>
        </p:txBody>
      </p:sp>
      <p:sp>
        <p:nvSpPr>
          <p:cNvPr id="1681" name="Shape 168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682" name="Shape 168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683" name="Shape 168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684" name="Shape 168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4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691" name="Shape 1691"/>
          <p:cNvSpPr>
            <a:spLocks noGrp="1"/>
          </p:cNvSpPr>
          <p:nvPr>
            <p:ph type="title"/>
          </p:nvPr>
        </p:nvSpPr>
        <p:spPr>
          <a:prstGeom prst="rect">
            <a:avLst/>
          </a:prstGeom>
        </p:spPr>
        <p:txBody>
          <a:bodyPr/>
          <a:lstStyle/>
          <a:p>
            <a:r>
              <a:t>Title Text</a:t>
            </a:r>
          </a:p>
        </p:txBody>
      </p:sp>
      <p:sp>
        <p:nvSpPr>
          <p:cNvPr id="1692" name="Shape 169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693" name="Shape 169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7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74" name="Shape 174"/>
          <p:cNvSpPr/>
          <p:nvPr/>
        </p:nvSpPr>
        <p:spPr>
          <a:xfrm>
            <a:off x="381000" y="1231900"/>
            <a:ext cx="8382001" cy="0"/>
          </a:xfrm>
          <a:prstGeom prst="line">
            <a:avLst/>
          </a:prstGeom>
          <a:ln w="57150">
            <a:solidFill>
              <a:srgbClr val="0C2D83"/>
            </a:solidFill>
          </a:ln>
        </p:spPr>
        <p:txBody>
          <a:bodyPr lIns="45719" rIns="45719"/>
          <a:lstStyle/>
          <a:p>
            <a:endParaRPr/>
          </a:p>
        </p:txBody>
      </p:sp>
      <p:sp>
        <p:nvSpPr>
          <p:cNvPr id="175" name="Shape 175"/>
          <p:cNvSpPr/>
          <p:nvPr/>
        </p:nvSpPr>
        <p:spPr>
          <a:xfrm>
            <a:off x="381000" y="6451600"/>
            <a:ext cx="8382001" cy="0"/>
          </a:xfrm>
          <a:prstGeom prst="line">
            <a:avLst/>
          </a:prstGeom>
          <a:ln w="57150">
            <a:solidFill>
              <a:srgbClr val="0C2D83"/>
            </a:solidFill>
          </a:ln>
        </p:spPr>
        <p:txBody>
          <a:bodyPr lIns="45719" rIns="45719"/>
          <a:lstStyle/>
          <a:p>
            <a:endParaRPr/>
          </a:p>
        </p:txBody>
      </p:sp>
      <p:sp>
        <p:nvSpPr>
          <p:cNvPr id="176" name="Shape 17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77" name="Shape 17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78" name="Shape 17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79" name="Shape 17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5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700" name="Shape 1700"/>
          <p:cNvSpPr/>
          <p:nvPr/>
        </p:nvSpPr>
        <p:spPr>
          <a:xfrm>
            <a:off x="381000" y="1231900"/>
            <a:ext cx="8382001" cy="0"/>
          </a:xfrm>
          <a:prstGeom prst="line">
            <a:avLst/>
          </a:prstGeom>
          <a:ln w="57150">
            <a:solidFill>
              <a:srgbClr val="0C2D83"/>
            </a:solidFill>
          </a:ln>
        </p:spPr>
        <p:txBody>
          <a:bodyPr lIns="45719" rIns="45719"/>
          <a:lstStyle/>
          <a:p>
            <a:endParaRPr/>
          </a:p>
        </p:txBody>
      </p:sp>
      <p:sp>
        <p:nvSpPr>
          <p:cNvPr id="1701" name="Shape 1701"/>
          <p:cNvSpPr/>
          <p:nvPr/>
        </p:nvSpPr>
        <p:spPr>
          <a:xfrm>
            <a:off x="381000" y="6451600"/>
            <a:ext cx="8382001" cy="0"/>
          </a:xfrm>
          <a:prstGeom prst="line">
            <a:avLst/>
          </a:prstGeom>
          <a:ln w="57150">
            <a:solidFill>
              <a:srgbClr val="0C2D83"/>
            </a:solidFill>
          </a:ln>
        </p:spPr>
        <p:txBody>
          <a:bodyPr lIns="45719" rIns="45719"/>
          <a:lstStyle/>
          <a:p>
            <a:endParaRPr/>
          </a:p>
        </p:txBody>
      </p:sp>
      <p:sp>
        <p:nvSpPr>
          <p:cNvPr id="1702" name="Shape 170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170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1704" name="Shape 170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705" name="Shape 170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706" name="Shape 170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5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71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714" name="Shape 1714"/>
          <p:cNvSpPr/>
          <p:nvPr/>
        </p:nvSpPr>
        <p:spPr>
          <a:xfrm>
            <a:off x="381000" y="1231900"/>
            <a:ext cx="8382001" cy="0"/>
          </a:xfrm>
          <a:prstGeom prst="line">
            <a:avLst/>
          </a:prstGeom>
          <a:ln w="57150">
            <a:solidFill>
              <a:srgbClr val="0C2D83"/>
            </a:solidFill>
          </a:ln>
        </p:spPr>
        <p:txBody>
          <a:bodyPr lIns="45719" rIns="45719"/>
          <a:lstStyle/>
          <a:p>
            <a:endParaRPr/>
          </a:p>
        </p:txBody>
      </p:sp>
      <p:sp>
        <p:nvSpPr>
          <p:cNvPr id="1715" name="Shape 1715"/>
          <p:cNvSpPr/>
          <p:nvPr/>
        </p:nvSpPr>
        <p:spPr>
          <a:xfrm>
            <a:off x="381000" y="6451600"/>
            <a:ext cx="8382001" cy="0"/>
          </a:xfrm>
          <a:prstGeom prst="line">
            <a:avLst/>
          </a:prstGeom>
          <a:ln w="57150">
            <a:solidFill>
              <a:srgbClr val="0C2D83"/>
            </a:solidFill>
          </a:ln>
        </p:spPr>
        <p:txBody>
          <a:bodyPr lIns="45719" rIns="45719"/>
          <a:lstStyle/>
          <a:p>
            <a:endParaRPr/>
          </a:p>
        </p:txBody>
      </p:sp>
      <p:sp>
        <p:nvSpPr>
          <p:cNvPr id="1716" name="Shape 171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717" name="Shape 171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718" name="Shape 171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719" name="Shape 171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5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726" name="Shape 1726"/>
          <p:cNvSpPr>
            <a:spLocks noGrp="1"/>
          </p:cNvSpPr>
          <p:nvPr>
            <p:ph type="title"/>
          </p:nvPr>
        </p:nvSpPr>
        <p:spPr>
          <a:prstGeom prst="rect">
            <a:avLst/>
          </a:prstGeom>
        </p:spPr>
        <p:txBody>
          <a:bodyPr/>
          <a:lstStyle/>
          <a:p>
            <a:r>
              <a:t>Title Text</a:t>
            </a:r>
          </a:p>
        </p:txBody>
      </p:sp>
      <p:sp>
        <p:nvSpPr>
          <p:cNvPr id="1727" name="Shape 172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728" name="Shape 172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5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73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736" name="Shape 1736"/>
          <p:cNvSpPr/>
          <p:nvPr/>
        </p:nvSpPr>
        <p:spPr>
          <a:xfrm>
            <a:off x="381000" y="1231900"/>
            <a:ext cx="8382001" cy="0"/>
          </a:xfrm>
          <a:prstGeom prst="line">
            <a:avLst/>
          </a:prstGeom>
          <a:ln w="57150">
            <a:solidFill>
              <a:srgbClr val="0C2D83"/>
            </a:solidFill>
          </a:ln>
        </p:spPr>
        <p:txBody>
          <a:bodyPr lIns="45719" rIns="45719"/>
          <a:lstStyle/>
          <a:p>
            <a:endParaRPr/>
          </a:p>
        </p:txBody>
      </p:sp>
      <p:sp>
        <p:nvSpPr>
          <p:cNvPr id="1737" name="Shape 1737"/>
          <p:cNvSpPr/>
          <p:nvPr/>
        </p:nvSpPr>
        <p:spPr>
          <a:xfrm>
            <a:off x="381000" y="6451600"/>
            <a:ext cx="8382001" cy="0"/>
          </a:xfrm>
          <a:prstGeom prst="line">
            <a:avLst/>
          </a:prstGeom>
          <a:ln w="57150">
            <a:solidFill>
              <a:srgbClr val="0C2D83"/>
            </a:solidFill>
          </a:ln>
        </p:spPr>
        <p:txBody>
          <a:bodyPr lIns="45719" rIns="45719"/>
          <a:lstStyle/>
          <a:p>
            <a:endParaRPr/>
          </a:p>
        </p:txBody>
      </p:sp>
      <p:sp>
        <p:nvSpPr>
          <p:cNvPr id="1738" name="Shape 173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739" name="Shape 173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740" name="Shape 174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741" name="Shape 174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5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748" name="Shape 1748"/>
          <p:cNvSpPr>
            <a:spLocks noGrp="1"/>
          </p:cNvSpPr>
          <p:nvPr>
            <p:ph type="title"/>
          </p:nvPr>
        </p:nvSpPr>
        <p:spPr>
          <a:prstGeom prst="rect">
            <a:avLst/>
          </a:prstGeom>
        </p:spPr>
        <p:txBody>
          <a:bodyPr/>
          <a:lstStyle/>
          <a:p>
            <a:r>
              <a:t>Title Text</a:t>
            </a:r>
          </a:p>
        </p:txBody>
      </p:sp>
      <p:sp>
        <p:nvSpPr>
          <p:cNvPr id="1749" name="Shape 174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750" name="Shape 175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5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75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758" name="Shape 1758"/>
          <p:cNvSpPr/>
          <p:nvPr/>
        </p:nvSpPr>
        <p:spPr>
          <a:xfrm>
            <a:off x="381000" y="1231900"/>
            <a:ext cx="8382001" cy="0"/>
          </a:xfrm>
          <a:prstGeom prst="line">
            <a:avLst/>
          </a:prstGeom>
          <a:ln w="57150">
            <a:solidFill>
              <a:srgbClr val="0C2D83"/>
            </a:solidFill>
          </a:ln>
        </p:spPr>
        <p:txBody>
          <a:bodyPr lIns="45719" rIns="45719"/>
          <a:lstStyle/>
          <a:p>
            <a:endParaRPr/>
          </a:p>
        </p:txBody>
      </p:sp>
      <p:sp>
        <p:nvSpPr>
          <p:cNvPr id="1759" name="Shape 1759"/>
          <p:cNvSpPr/>
          <p:nvPr/>
        </p:nvSpPr>
        <p:spPr>
          <a:xfrm>
            <a:off x="381000" y="6451600"/>
            <a:ext cx="8382001" cy="0"/>
          </a:xfrm>
          <a:prstGeom prst="line">
            <a:avLst/>
          </a:prstGeom>
          <a:ln w="57150">
            <a:solidFill>
              <a:srgbClr val="0C2D83"/>
            </a:solidFill>
          </a:ln>
        </p:spPr>
        <p:txBody>
          <a:bodyPr lIns="45719" rIns="45719"/>
          <a:lstStyle/>
          <a:p>
            <a:endParaRPr/>
          </a:p>
        </p:txBody>
      </p:sp>
      <p:sp>
        <p:nvSpPr>
          <p:cNvPr id="1760" name="Shape 176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761" name="Shape 176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762" name="Shape 176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763" name="Shape 176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5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770" name="Shape 1770"/>
          <p:cNvSpPr>
            <a:spLocks noGrp="1"/>
          </p:cNvSpPr>
          <p:nvPr>
            <p:ph type="title"/>
          </p:nvPr>
        </p:nvSpPr>
        <p:spPr>
          <a:prstGeom prst="rect">
            <a:avLst/>
          </a:prstGeom>
        </p:spPr>
        <p:txBody>
          <a:bodyPr/>
          <a:lstStyle/>
          <a:p>
            <a:r>
              <a:t>Title Text</a:t>
            </a:r>
          </a:p>
        </p:txBody>
      </p:sp>
      <p:sp>
        <p:nvSpPr>
          <p:cNvPr id="1771" name="Shape 177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772" name="Shape 177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5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77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780" name="Shape 1780"/>
          <p:cNvSpPr/>
          <p:nvPr/>
        </p:nvSpPr>
        <p:spPr>
          <a:xfrm>
            <a:off x="381000" y="1231900"/>
            <a:ext cx="8382001" cy="0"/>
          </a:xfrm>
          <a:prstGeom prst="line">
            <a:avLst/>
          </a:prstGeom>
          <a:ln w="57150">
            <a:solidFill>
              <a:srgbClr val="0C2D83"/>
            </a:solidFill>
          </a:ln>
        </p:spPr>
        <p:txBody>
          <a:bodyPr lIns="45719" rIns="45719"/>
          <a:lstStyle/>
          <a:p>
            <a:endParaRPr/>
          </a:p>
        </p:txBody>
      </p:sp>
      <p:sp>
        <p:nvSpPr>
          <p:cNvPr id="1781" name="Shape 1781"/>
          <p:cNvSpPr/>
          <p:nvPr/>
        </p:nvSpPr>
        <p:spPr>
          <a:xfrm>
            <a:off x="381000" y="6451600"/>
            <a:ext cx="8382001" cy="0"/>
          </a:xfrm>
          <a:prstGeom prst="line">
            <a:avLst/>
          </a:prstGeom>
          <a:ln w="57150">
            <a:solidFill>
              <a:srgbClr val="0C2D83"/>
            </a:solidFill>
          </a:ln>
        </p:spPr>
        <p:txBody>
          <a:bodyPr lIns="45719" rIns="45719"/>
          <a:lstStyle/>
          <a:p>
            <a:endParaRPr/>
          </a:p>
        </p:txBody>
      </p:sp>
      <p:sp>
        <p:nvSpPr>
          <p:cNvPr id="1782" name="Shape 178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783" name="Shape 178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784" name="Shape 178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785" name="Shape 178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5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792" name="Shape 1792"/>
          <p:cNvSpPr>
            <a:spLocks noGrp="1"/>
          </p:cNvSpPr>
          <p:nvPr>
            <p:ph type="title"/>
          </p:nvPr>
        </p:nvSpPr>
        <p:spPr>
          <a:prstGeom prst="rect">
            <a:avLst/>
          </a:prstGeom>
        </p:spPr>
        <p:txBody>
          <a:bodyPr/>
          <a:lstStyle/>
          <a:p>
            <a:r>
              <a:t>Title Text</a:t>
            </a:r>
          </a:p>
        </p:txBody>
      </p:sp>
      <p:sp>
        <p:nvSpPr>
          <p:cNvPr id="1793" name="Shape 179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794" name="Shape 179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5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01" name="Shape 1801"/>
          <p:cNvSpPr/>
          <p:nvPr/>
        </p:nvSpPr>
        <p:spPr>
          <a:xfrm>
            <a:off x="381000" y="1014412"/>
            <a:ext cx="8382001" cy="1"/>
          </a:xfrm>
          <a:prstGeom prst="line">
            <a:avLst/>
          </a:prstGeom>
          <a:ln w="57150">
            <a:solidFill>
              <a:srgbClr val="3366FF"/>
            </a:solidFill>
          </a:ln>
        </p:spPr>
        <p:txBody>
          <a:bodyPr lIns="45719" rIns="45719"/>
          <a:lstStyle/>
          <a:p>
            <a:endParaRPr/>
          </a:p>
        </p:txBody>
      </p:sp>
      <p:sp>
        <p:nvSpPr>
          <p:cNvPr id="1802" name="Shape 1802"/>
          <p:cNvSpPr/>
          <p:nvPr/>
        </p:nvSpPr>
        <p:spPr>
          <a:xfrm>
            <a:off x="381000" y="6451600"/>
            <a:ext cx="8382001" cy="0"/>
          </a:xfrm>
          <a:prstGeom prst="line">
            <a:avLst/>
          </a:prstGeom>
          <a:ln w="57150">
            <a:solidFill>
              <a:srgbClr val="3366FF"/>
            </a:solidFill>
          </a:ln>
        </p:spPr>
        <p:txBody>
          <a:bodyPr lIns="45719" rIns="45719"/>
          <a:lstStyle/>
          <a:p>
            <a:endParaRPr/>
          </a:p>
        </p:txBody>
      </p:sp>
      <p:sp>
        <p:nvSpPr>
          <p:cNvPr id="1803" name="Shape 1803"/>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804"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805" name="Shape 1805"/>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806" name="Shape 180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807" name="Shape 180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6" name="Shape 186"/>
          <p:cNvSpPr>
            <a:spLocks noGrp="1"/>
          </p:cNvSpPr>
          <p:nvPr>
            <p:ph type="title"/>
          </p:nvPr>
        </p:nvSpPr>
        <p:spPr>
          <a:prstGeom prst="rect">
            <a:avLst/>
          </a:prstGeom>
        </p:spPr>
        <p:txBody>
          <a:bodyPr/>
          <a:lstStyle/>
          <a:p>
            <a:r>
              <a:t>Title Text</a:t>
            </a:r>
          </a:p>
        </p:txBody>
      </p:sp>
      <p:sp>
        <p:nvSpPr>
          <p:cNvPr id="187" name="Shape 18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88" name="Shape 18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6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14" name="Shape 1814"/>
          <p:cNvSpPr/>
          <p:nvPr/>
        </p:nvSpPr>
        <p:spPr>
          <a:xfrm>
            <a:off x="381000" y="1014412"/>
            <a:ext cx="8382001" cy="1"/>
          </a:xfrm>
          <a:prstGeom prst="line">
            <a:avLst/>
          </a:prstGeom>
          <a:ln w="57150">
            <a:solidFill>
              <a:srgbClr val="3366FF"/>
            </a:solidFill>
          </a:ln>
        </p:spPr>
        <p:txBody>
          <a:bodyPr lIns="45719" rIns="45719"/>
          <a:lstStyle/>
          <a:p>
            <a:endParaRPr/>
          </a:p>
        </p:txBody>
      </p:sp>
      <p:sp>
        <p:nvSpPr>
          <p:cNvPr id="1815" name="Shape 1815"/>
          <p:cNvSpPr/>
          <p:nvPr/>
        </p:nvSpPr>
        <p:spPr>
          <a:xfrm>
            <a:off x="381000" y="6451600"/>
            <a:ext cx="8382001" cy="0"/>
          </a:xfrm>
          <a:prstGeom prst="line">
            <a:avLst/>
          </a:prstGeom>
          <a:ln w="57150">
            <a:solidFill>
              <a:srgbClr val="3366FF"/>
            </a:solidFill>
          </a:ln>
        </p:spPr>
        <p:txBody>
          <a:bodyPr lIns="45719" rIns="45719"/>
          <a:lstStyle/>
          <a:p>
            <a:endParaRPr/>
          </a:p>
        </p:txBody>
      </p:sp>
      <p:sp>
        <p:nvSpPr>
          <p:cNvPr id="1816" name="Shape 1816"/>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817"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818" name="Shape 1818"/>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819" name="Shape 181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820" name="Shape 182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6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27" name="Shape 1827"/>
          <p:cNvSpPr/>
          <p:nvPr/>
        </p:nvSpPr>
        <p:spPr>
          <a:xfrm>
            <a:off x="381000" y="1014412"/>
            <a:ext cx="8382001" cy="1"/>
          </a:xfrm>
          <a:prstGeom prst="line">
            <a:avLst/>
          </a:prstGeom>
          <a:ln w="57150">
            <a:solidFill>
              <a:srgbClr val="3366FF"/>
            </a:solidFill>
          </a:ln>
        </p:spPr>
        <p:txBody>
          <a:bodyPr lIns="45719" rIns="45719"/>
          <a:lstStyle/>
          <a:p>
            <a:endParaRPr/>
          </a:p>
        </p:txBody>
      </p:sp>
      <p:sp>
        <p:nvSpPr>
          <p:cNvPr id="1828" name="Shape 1828"/>
          <p:cNvSpPr/>
          <p:nvPr/>
        </p:nvSpPr>
        <p:spPr>
          <a:xfrm>
            <a:off x="381000" y="6451600"/>
            <a:ext cx="8382001" cy="0"/>
          </a:xfrm>
          <a:prstGeom prst="line">
            <a:avLst/>
          </a:prstGeom>
          <a:ln w="57150">
            <a:solidFill>
              <a:srgbClr val="3366FF"/>
            </a:solidFill>
          </a:ln>
        </p:spPr>
        <p:txBody>
          <a:bodyPr lIns="45719" rIns="45719"/>
          <a:lstStyle/>
          <a:p>
            <a:endParaRPr/>
          </a:p>
        </p:txBody>
      </p:sp>
      <p:sp>
        <p:nvSpPr>
          <p:cNvPr id="1829" name="Shape 1829"/>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830"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831" name="Shape 1831"/>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832" name="Shape 183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833" name="Shape 183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6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40" name="Shape 1840"/>
          <p:cNvSpPr/>
          <p:nvPr/>
        </p:nvSpPr>
        <p:spPr>
          <a:xfrm>
            <a:off x="381000" y="1014412"/>
            <a:ext cx="8382001" cy="1"/>
          </a:xfrm>
          <a:prstGeom prst="line">
            <a:avLst/>
          </a:prstGeom>
          <a:ln w="57150">
            <a:solidFill>
              <a:srgbClr val="3366FF"/>
            </a:solidFill>
          </a:ln>
        </p:spPr>
        <p:txBody>
          <a:bodyPr lIns="45719" rIns="45719"/>
          <a:lstStyle/>
          <a:p>
            <a:endParaRPr/>
          </a:p>
        </p:txBody>
      </p:sp>
      <p:sp>
        <p:nvSpPr>
          <p:cNvPr id="1841" name="Shape 1841"/>
          <p:cNvSpPr/>
          <p:nvPr/>
        </p:nvSpPr>
        <p:spPr>
          <a:xfrm>
            <a:off x="381000" y="6451600"/>
            <a:ext cx="8382001" cy="0"/>
          </a:xfrm>
          <a:prstGeom prst="line">
            <a:avLst/>
          </a:prstGeom>
          <a:ln w="57150">
            <a:solidFill>
              <a:srgbClr val="3366FF"/>
            </a:solidFill>
          </a:ln>
        </p:spPr>
        <p:txBody>
          <a:bodyPr lIns="45719" rIns="45719"/>
          <a:lstStyle/>
          <a:p>
            <a:endParaRPr/>
          </a:p>
        </p:txBody>
      </p:sp>
      <p:sp>
        <p:nvSpPr>
          <p:cNvPr id="1842" name="Shape 1842"/>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843"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844" name="Shape 1844"/>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845" name="Shape 184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846" name="Shape 184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6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53" name="Shape 1853"/>
          <p:cNvSpPr/>
          <p:nvPr/>
        </p:nvSpPr>
        <p:spPr>
          <a:xfrm>
            <a:off x="381000" y="1014412"/>
            <a:ext cx="8382001" cy="1"/>
          </a:xfrm>
          <a:prstGeom prst="line">
            <a:avLst/>
          </a:prstGeom>
          <a:ln w="57150">
            <a:solidFill>
              <a:srgbClr val="3366FF"/>
            </a:solidFill>
          </a:ln>
        </p:spPr>
        <p:txBody>
          <a:bodyPr lIns="45719" rIns="45719"/>
          <a:lstStyle/>
          <a:p>
            <a:endParaRPr/>
          </a:p>
        </p:txBody>
      </p:sp>
      <p:sp>
        <p:nvSpPr>
          <p:cNvPr id="1854" name="Shape 1854"/>
          <p:cNvSpPr/>
          <p:nvPr/>
        </p:nvSpPr>
        <p:spPr>
          <a:xfrm>
            <a:off x="381000" y="6451600"/>
            <a:ext cx="8382001" cy="0"/>
          </a:xfrm>
          <a:prstGeom prst="line">
            <a:avLst/>
          </a:prstGeom>
          <a:ln w="57150">
            <a:solidFill>
              <a:srgbClr val="3366FF"/>
            </a:solidFill>
          </a:ln>
        </p:spPr>
        <p:txBody>
          <a:bodyPr lIns="45719" rIns="45719"/>
          <a:lstStyle/>
          <a:p>
            <a:endParaRPr/>
          </a:p>
        </p:txBody>
      </p:sp>
      <p:sp>
        <p:nvSpPr>
          <p:cNvPr id="1855" name="Shape 1855"/>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856"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857" name="Shape 1857"/>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858" name="Shape 185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859" name="Shape 185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6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66" name="Shape 1866"/>
          <p:cNvSpPr/>
          <p:nvPr/>
        </p:nvSpPr>
        <p:spPr>
          <a:xfrm>
            <a:off x="381000" y="1014412"/>
            <a:ext cx="8382001" cy="1"/>
          </a:xfrm>
          <a:prstGeom prst="line">
            <a:avLst/>
          </a:prstGeom>
          <a:ln w="57150">
            <a:solidFill>
              <a:srgbClr val="3366FF"/>
            </a:solidFill>
          </a:ln>
        </p:spPr>
        <p:txBody>
          <a:bodyPr lIns="45719" rIns="45719"/>
          <a:lstStyle/>
          <a:p>
            <a:endParaRPr/>
          </a:p>
        </p:txBody>
      </p:sp>
      <p:sp>
        <p:nvSpPr>
          <p:cNvPr id="1867" name="Shape 1867"/>
          <p:cNvSpPr/>
          <p:nvPr/>
        </p:nvSpPr>
        <p:spPr>
          <a:xfrm>
            <a:off x="381000" y="6451600"/>
            <a:ext cx="8382001" cy="0"/>
          </a:xfrm>
          <a:prstGeom prst="line">
            <a:avLst/>
          </a:prstGeom>
          <a:ln w="57150">
            <a:solidFill>
              <a:srgbClr val="3366FF"/>
            </a:solidFill>
          </a:ln>
        </p:spPr>
        <p:txBody>
          <a:bodyPr lIns="45719" rIns="45719"/>
          <a:lstStyle/>
          <a:p>
            <a:endParaRPr/>
          </a:p>
        </p:txBody>
      </p:sp>
      <p:sp>
        <p:nvSpPr>
          <p:cNvPr id="1868" name="Shape 1868"/>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869"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870" name="Shape 1870"/>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871" name="Shape 187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872" name="Shape 187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6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79" name="Shape 1879"/>
          <p:cNvSpPr/>
          <p:nvPr/>
        </p:nvSpPr>
        <p:spPr>
          <a:xfrm>
            <a:off x="381000" y="1014412"/>
            <a:ext cx="8382001" cy="1"/>
          </a:xfrm>
          <a:prstGeom prst="line">
            <a:avLst/>
          </a:prstGeom>
          <a:ln w="57150">
            <a:solidFill>
              <a:srgbClr val="3366FF"/>
            </a:solidFill>
          </a:ln>
        </p:spPr>
        <p:txBody>
          <a:bodyPr lIns="45719" rIns="45719"/>
          <a:lstStyle/>
          <a:p>
            <a:endParaRPr/>
          </a:p>
        </p:txBody>
      </p:sp>
      <p:sp>
        <p:nvSpPr>
          <p:cNvPr id="1880" name="Shape 1880"/>
          <p:cNvSpPr/>
          <p:nvPr/>
        </p:nvSpPr>
        <p:spPr>
          <a:xfrm>
            <a:off x="381000" y="6451600"/>
            <a:ext cx="8382001" cy="0"/>
          </a:xfrm>
          <a:prstGeom prst="line">
            <a:avLst/>
          </a:prstGeom>
          <a:ln w="57150">
            <a:solidFill>
              <a:srgbClr val="3366FF"/>
            </a:solidFill>
          </a:ln>
        </p:spPr>
        <p:txBody>
          <a:bodyPr lIns="45719" rIns="45719"/>
          <a:lstStyle/>
          <a:p>
            <a:endParaRPr/>
          </a:p>
        </p:txBody>
      </p:sp>
      <p:sp>
        <p:nvSpPr>
          <p:cNvPr id="1881" name="Shape 1881"/>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882"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883" name="Shape 1883"/>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884" name="Shape 188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885" name="Shape 188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6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92" name="Shape 1892"/>
          <p:cNvSpPr/>
          <p:nvPr/>
        </p:nvSpPr>
        <p:spPr>
          <a:xfrm>
            <a:off x="381000" y="1014412"/>
            <a:ext cx="8382001" cy="1"/>
          </a:xfrm>
          <a:prstGeom prst="line">
            <a:avLst/>
          </a:prstGeom>
          <a:ln w="57150">
            <a:solidFill>
              <a:srgbClr val="3366FF"/>
            </a:solidFill>
          </a:ln>
        </p:spPr>
        <p:txBody>
          <a:bodyPr lIns="45719" rIns="45719"/>
          <a:lstStyle/>
          <a:p>
            <a:endParaRPr/>
          </a:p>
        </p:txBody>
      </p:sp>
      <p:sp>
        <p:nvSpPr>
          <p:cNvPr id="1893" name="Shape 1893"/>
          <p:cNvSpPr/>
          <p:nvPr/>
        </p:nvSpPr>
        <p:spPr>
          <a:xfrm>
            <a:off x="381000" y="6451600"/>
            <a:ext cx="8382001" cy="0"/>
          </a:xfrm>
          <a:prstGeom prst="line">
            <a:avLst/>
          </a:prstGeom>
          <a:ln w="57150">
            <a:solidFill>
              <a:srgbClr val="3366FF"/>
            </a:solidFill>
          </a:ln>
        </p:spPr>
        <p:txBody>
          <a:bodyPr lIns="45719" rIns="45719"/>
          <a:lstStyle/>
          <a:p>
            <a:endParaRPr/>
          </a:p>
        </p:txBody>
      </p:sp>
      <p:sp>
        <p:nvSpPr>
          <p:cNvPr id="1894" name="Shape 1894"/>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895"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896" name="Shape 1896"/>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897" name="Shape 189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898" name="Shape 189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6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905" name="Shape 1905"/>
          <p:cNvSpPr/>
          <p:nvPr/>
        </p:nvSpPr>
        <p:spPr>
          <a:xfrm>
            <a:off x="381000" y="1014412"/>
            <a:ext cx="8382001" cy="1"/>
          </a:xfrm>
          <a:prstGeom prst="line">
            <a:avLst/>
          </a:prstGeom>
          <a:ln w="57150">
            <a:solidFill>
              <a:srgbClr val="3366FF"/>
            </a:solidFill>
          </a:ln>
        </p:spPr>
        <p:txBody>
          <a:bodyPr lIns="45719" rIns="45719"/>
          <a:lstStyle/>
          <a:p>
            <a:endParaRPr/>
          </a:p>
        </p:txBody>
      </p:sp>
      <p:sp>
        <p:nvSpPr>
          <p:cNvPr id="1906" name="Shape 1906"/>
          <p:cNvSpPr/>
          <p:nvPr/>
        </p:nvSpPr>
        <p:spPr>
          <a:xfrm>
            <a:off x="381000" y="6451600"/>
            <a:ext cx="8382001" cy="0"/>
          </a:xfrm>
          <a:prstGeom prst="line">
            <a:avLst/>
          </a:prstGeom>
          <a:ln w="57150">
            <a:solidFill>
              <a:srgbClr val="3366FF"/>
            </a:solidFill>
          </a:ln>
        </p:spPr>
        <p:txBody>
          <a:bodyPr lIns="45719" rIns="45719"/>
          <a:lstStyle/>
          <a:p>
            <a:endParaRPr/>
          </a:p>
        </p:txBody>
      </p:sp>
      <p:sp>
        <p:nvSpPr>
          <p:cNvPr id="1907" name="Shape 1907"/>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908"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909" name="Shape 1909"/>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910" name="Shape 191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911" name="Shape 191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6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918" name="Shape 1918"/>
          <p:cNvSpPr/>
          <p:nvPr/>
        </p:nvSpPr>
        <p:spPr>
          <a:xfrm>
            <a:off x="381000" y="1014412"/>
            <a:ext cx="8382001" cy="1"/>
          </a:xfrm>
          <a:prstGeom prst="line">
            <a:avLst/>
          </a:prstGeom>
          <a:ln w="57150">
            <a:solidFill>
              <a:srgbClr val="3366FF"/>
            </a:solidFill>
          </a:ln>
        </p:spPr>
        <p:txBody>
          <a:bodyPr lIns="45719" rIns="45719"/>
          <a:lstStyle/>
          <a:p>
            <a:endParaRPr/>
          </a:p>
        </p:txBody>
      </p:sp>
      <p:sp>
        <p:nvSpPr>
          <p:cNvPr id="1919" name="Shape 1919"/>
          <p:cNvSpPr/>
          <p:nvPr/>
        </p:nvSpPr>
        <p:spPr>
          <a:xfrm>
            <a:off x="381000" y="6451600"/>
            <a:ext cx="8382001" cy="0"/>
          </a:xfrm>
          <a:prstGeom prst="line">
            <a:avLst/>
          </a:prstGeom>
          <a:ln w="57150">
            <a:solidFill>
              <a:srgbClr val="3366FF"/>
            </a:solidFill>
          </a:ln>
        </p:spPr>
        <p:txBody>
          <a:bodyPr lIns="45719" rIns="45719"/>
          <a:lstStyle/>
          <a:p>
            <a:endParaRPr/>
          </a:p>
        </p:txBody>
      </p:sp>
      <p:sp>
        <p:nvSpPr>
          <p:cNvPr id="1920" name="Shape 1920"/>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921"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922" name="Shape 1922"/>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923" name="Shape 192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924" name="Shape 192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6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931" name="Shape 1931"/>
          <p:cNvSpPr/>
          <p:nvPr/>
        </p:nvSpPr>
        <p:spPr>
          <a:xfrm>
            <a:off x="381000" y="1014412"/>
            <a:ext cx="8382001" cy="1"/>
          </a:xfrm>
          <a:prstGeom prst="line">
            <a:avLst/>
          </a:prstGeom>
          <a:ln w="57150">
            <a:solidFill>
              <a:srgbClr val="3366FF"/>
            </a:solidFill>
          </a:ln>
        </p:spPr>
        <p:txBody>
          <a:bodyPr lIns="45719" rIns="45719"/>
          <a:lstStyle/>
          <a:p>
            <a:endParaRPr/>
          </a:p>
        </p:txBody>
      </p:sp>
      <p:sp>
        <p:nvSpPr>
          <p:cNvPr id="1932" name="Shape 1932"/>
          <p:cNvSpPr/>
          <p:nvPr/>
        </p:nvSpPr>
        <p:spPr>
          <a:xfrm>
            <a:off x="381000" y="6451600"/>
            <a:ext cx="8382001" cy="0"/>
          </a:xfrm>
          <a:prstGeom prst="line">
            <a:avLst/>
          </a:prstGeom>
          <a:ln w="57150">
            <a:solidFill>
              <a:srgbClr val="3366FF"/>
            </a:solidFill>
          </a:ln>
        </p:spPr>
        <p:txBody>
          <a:bodyPr lIns="45719" rIns="45719"/>
          <a:lstStyle/>
          <a:p>
            <a:endParaRPr/>
          </a:p>
        </p:txBody>
      </p:sp>
      <p:sp>
        <p:nvSpPr>
          <p:cNvPr id="1933" name="Shape 1933"/>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934"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935" name="Shape 1935"/>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936" name="Shape 193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937" name="Shape 193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9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96" name="Shape 196"/>
          <p:cNvSpPr/>
          <p:nvPr/>
        </p:nvSpPr>
        <p:spPr>
          <a:xfrm>
            <a:off x="381000" y="1231900"/>
            <a:ext cx="8382001" cy="0"/>
          </a:xfrm>
          <a:prstGeom prst="line">
            <a:avLst/>
          </a:prstGeom>
          <a:ln w="57150">
            <a:solidFill>
              <a:srgbClr val="0C2D83"/>
            </a:solidFill>
          </a:ln>
        </p:spPr>
        <p:txBody>
          <a:bodyPr lIns="45719" rIns="45719"/>
          <a:lstStyle/>
          <a:p>
            <a:endParaRPr/>
          </a:p>
        </p:txBody>
      </p:sp>
      <p:sp>
        <p:nvSpPr>
          <p:cNvPr id="197" name="Shape 197"/>
          <p:cNvSpPr/>
          <p:nvPr/>
        </p:nvSpPr>
        <p:spPr>
          <a:xfrm>
            <a:off x="381000" y="6451600"/>
            <a:ext cx="8382001" cy="0"/>
          </a:xfrm>
          <a:prstGeom prst="line">
            <a:avLst/>
          </a:prstGeom>
          <a:ln w="57150">
            <a:solidFill>
              <a:srgbClr val="0C2D83"/>
            </a:solidFill>
          </a:ln>
        </p:spPr>
        <p:txBody>
          <a:bodyPr lIns="45719" rIns="45719"/>
          <a:lstStyle/>
          <a:p>
            <a:endParaRPr/>
          </a:p>
        </p:txBody>
      </p:sp>
      <p:sp>
        <p:nvSpPr>
          <p:cNvPr id="198" name="Shape 19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99" name="Shape 19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00" name="Shape 20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01" name="Shape 20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7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944" name="Shape 1944"/>
          <p:cNvSpPr/>
          <p:nvPr/>
        </p:nvSpPr>
        <p:spPr>
          <a:xfrm>
            <a:off x="381000" y="1014412"/>
            <a:ext cx="8382001" cy="1"/>
          </a:xfrm>
          <a:prstGeom prst="line">
            <a:avLst/>
          </a:prstGeom>
          <a:ln w="57150">
            <a:solidFill>
              <a:srgbClr val="3366FF"/>
            </a:solidFill>
          </a:ln>
        </p:spPr>
        <p:txBody>
          <a:bodyPr lIns="45719" rIns="45719"/>
          <a:lstStyle/>
          <a:p>
            <a:endParaRPr/>
          </a:p>
        </p:txBody>
      </p:sp>
      <p:sp>
        <p:nvSpPr>
          <p:cNvPr id="1945" name="Shape 1945"/>
          <p:cNvSpPr/>
          <p:nvPr/>
        </p:nvSpPr>
        <p:spPr>
          <a:xfrm>
            <a:off x="381000" y="6451600"/>
            <a:ext cx="8382001" cy="0"/>
          </a:xfrm>
          <a:prstGeom prst="line">
            <a:avLst/>
          </a:prstGeom>
          <a:ln w="57150">
            <a:solidFill>
              <a:srgbClr val="3366FF"/>
            </a:solidFill>
          </a:ln>
        </p:spPr>
        <p:txBody>
          <a:bodyPr lIns="45719" rIns="45719"/>
          <a:lstStyle/>
          <a:p>
            <a:endParaRPr/>
          </a:p>
        </p:txBody>
      </p:sp>
      <p:sp>
        <p:nvSpPr>
          <p:cNvPr id="1946" name="Shape 1946"/>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947"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1948" name="Shape 1948"/>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949" name="Shape 194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950" name="Shape 1950"/>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7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957" name="Shape 1957"/>
          <p:cNvSpPr/>
          <p:nvPr/>
        </p:nvSpPr>
        <p:spPr>
          <a:xfrm>
            <a:off x="381000" y="1014412"/>
            <a:ext cx="8382001" cy="1"/>
          </a:xfrm>
          <a:prstGeom prst="line">
            <a:avLst/>
          </a:prstGeom>
          <a:ln w="57150">
            <a:solidFill>
              <a:srgbClr val="3366FF"/>
            </a:solidFill>
          </a:ln>
        </p:spPr>
        <p:txBody>
          <a:bodyPr lIns="45719" rIns="45719"/>
          <a:lstStyle/>
          <a:p>
            <a:endParaRPr/>
          </a:p>
        </p:txBody>
      </p:sp>
      <p:sp>
        <p:nvSpPr>
          <p:cNvPr id="1958" name="Shape 1958"/>
          <p:cNvSpPr/>
          <p:nvPr/>
        </p:nvSpPr>
        <p:spPr>
          <a:xfrm>
            <a:off x="381000" y="6451600"/>
            <a:ext cx="8382001" cy="0"/>
          </a:xfrm>
          <a:prstGeom prst="line">
            <a:avLst/>
          </a:prstGeom>
          <a:ln w="57150">
            <a:solidFill>
              <a:srgbClr val="3366FF"/>
            </a:solidFill>
          </a:ln>
        </p:spPr>
        <p:txBody>
          <a:bodyPr lIns="45719" rIns="45719"/>
          <a:lstStyle/>
          <a:p>
            <a:endParaRPr/>
          </a:p>
        </p:txBody>
      </p:sp>
      <p:sp>
        <p:nvSpPr>
          <p:cNvPr id="1959" name="Shape 1959"/>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960" name="HAS logo en.jpeg" descr="HAS logo en.jpg"/>
          <p:cNvPicPr>
            <a:picLocks noChangeAspect="1"/>
          </p:cNvPicPr>
          <p:nvPr/>
        </p:nvPicPr>
        <p:blipFill>
          <a:blip r:embed="rId3">
            <a:extLst/>
          </a:blip>
          <a:srcRect b="47178"/>
          <a:stretch>
            <a:fillRect/>
          </a:stretch>
        </p:blipFill>
        <p:spPr>
          <a:xfrm>
            <a:off x="0" y="147637"/>
            <a:ext cx="1298575" cy="781051"/>
          </a:xfrm>
          <a:prstGeom prst="rect">
            <a:avLst/>
          </a:prstGeom>
          <a:ln w="12700">
            <a:miter lim="400000"/>
          </a:ln>
        </p:spPr>
      </p:pic>
      <p:sp>
        <p:nvSpPr>
          <p:cNvPr id="1961" name="Shape 1961"/>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962" name="Shape 196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963" name="Shape 1963"/>
          <p:cNvSpPr>
            <a:spLocks noGrp="1"/>
          </p:cNvSpPr>
          <p:nvPr>
            <p:ph type="sldNum" sz="quarter" idx="2"/>
          </p:nvPr>
        </p:nvSpPr>
        <p:spPr>
          <a:xfrm>
            <a:off x="8516937" y="6489700"/>
            <a:ext cx="332741"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7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970" name="Shape 1970"/>
          <p:cNvSpPr/>
          <p:nvPr/>
        </p:nvSpPr>
        <p:spPr>
          <a:xfrm>
            <a:off x="381000" y="1014412"/>
            <a:ext cx="8382001" cy="1"/>
          </a:xfrm>
          <a:prstGeom prst="line">
            <a:avLst/>
          </a:prstGeom>
          <a:ln w="57150">
            <a:solidFill>
              <a:srgbClr val="3366FF"/>
            </a:solidFill>
          </a:ln>
        </p:spPr>
        <p:txBody>
          <a:bodyPr lIns="45719" rIns="45719"/>
          <a:lstStyle/>
          <a:p>
            <a:endParaRPr/>
          </a:p>
        </p:txBody>
      </p:sp>
      <p:sp>
        <p:nvSpPr>
          <p:cNvPr id="1971" name="Shape 1971"/>
          <p:cNvSpPr/>
          <p:nvPr/>
        </p:nvSpPr>
        <p:spPr>
          <a:xfrm>
            <a:off x="381000" y="6451600"/>
            <a:ext cx="8382001" cy="0"/>
          </a:xfrm>
          <a:prstGeom prst="line">
            <a:avLst/>
          </a:prstGeom>
          <a:ln w="57150">
            <a:solidFill>
              <a:srgbClr val="3366FF"/>
            </a:solidFill>
          </a:ln>
        </p:spPr>
        <p:txBody>
          <a:bodyPr lIns="45719" rIns="45719"/>
          <a:lstStyle/>
          <a:p>
            <a:endParaRPr/>
          </a:p>
        </p:txBody>
      </p:sp>
      <p:sp>
        <p:nvSpPr>
          <p:cNvPr id="1972" name="Shape 1972"/>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973" name="HAS logo en.jpeg" descr="HAS logo en.jpg"/>
          <p:cNvPicPr>
            <a:picLocks noChangeAspect="1"/>
          </p:cNvPicPr>
          <p:nvPr/>
        </p:nvPicPr>
        <p:blipFill>
          <a:blip r:embed="rId3">
            <a:extLst/>
          </a:blip>
          <a:srcRect b="47178"/>
          <a:stretch>
            <a:fillRect/>
          </a:stretch>
        </p:blipFill>
        <p:spPr>
          <a:xfrm>
            <a:off x="0" y="147637"/>
            <a:ext cx="1298575" cy="781051"/>
          </a:xfrm>
          <a:prstGeom prst="rect">
            <a:avLst/>
          </a:prstGeom>
          <a:ln w="12700">
            <a:miter lim="400000"/>
          </a:ln>
        </p:spPr>
      </p:pic>
      <p:sp>
        <p:nvSpPr>
          <p:cNvPr id="1974" name="Shape 1974"/>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975" name="Shape 197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976" name="Shape 1976"/>
          <p:cNvSpPr>
            <a:spLocks noGrp="1"/>
          </p:cNvSpPr>
          <p:nvPr>
            <p:ph type="sldNum" sz="quarter" idx="2"/>
          </p:nvPr>
        </p:nvSpPr>
        <p:spPr>
          <a:xfrm>
            <a:off x="8493125" y="648970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7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983" name="Shape 1983"/>
          <p:cNvSpPr/>
          <p:nvPr/>
        </p:nvSpPr>
        <p:spPr>
          <a:xfrm>
            <a:off x="381000" y="1014412"/>
            <a:ext cx="8382001" cy="1"/>
          </a:xfrm>
          <a:prstGeom prst="line">
            <a:avLst/>
          </a:prstGeom>
          <a:ln w="57150">
            <a:solidFill>
              <a:srgbClr val="3366FF"/>
            </a:solidFill>
          </a:ln>
        </p:spPr>
        <p:txBody>
          <a:bodyPr lIns="45719" rIns="45719"/>
          <a:lstStyle/>
          <a:p>
            <a:endParaRPr/>
          </a:p>
        </p:txBody>
      </p:sp>
      <p:sp>
        <p:nvSpPr>
          <p:cNvPr id="1984" name="Shape 1984"/>
          <p:cNvSpPr/>
          <p:nvPr/>
        </p:nvSpPr>
        <p:spPr>
          <a:xfrm>
            <a:off x="381000" y="6451600"/>
            <a:ext cx="8382001" cy="0"/>
          </a:xfrm>
          <a:prstGeom prst="line">
            <a:avLst/>
          </a:prstGeom>
          <a:ln w="57150">
            <a:solidFill>
              <a:srgbClr val="3366FF"/>
            </a:solidFill>
          </a:ln>
        </p:spPr>
        <p:txBody>
          <a:bodyPr lIns="45719" rIns="45719"/>
          <a:lstStyle/>
          <a:p>
            <a:endParaRPr/>
          </a:p>
        </p:txBody>
      </p:sp>
      <p:sp>
        <p:nvSpPr>
          <p:cNvPr id="1985" name="Shape 1985"/>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986" name="HAS logo en.jpeg" descr="HAS logo en.jpg"/>
          <p:cNvPicPr>
            <a:picLocks noChangeAspect="1"/>
          </p:cNvPicPr>
          <p:nvPr/>
        </p:nvPicPr>
        <p:blipFill>
          <a:blip r:embed="rId3">
            <a:extLst/>
          </a:blip>
          <a:srcRect b="47178"/>
          <a:stretch>
            <a:fillRect/>
          </a:stretch>
        </p:blipFill>
        <p:spPr>
          <a:xfrm>
            <a:off x="0" y="147637"/>
            <a:ext cx="1298575" cy="781051"/>
          </a:xfrm>
          <a:prstGeom prst="rect">
            <a:avLst/>
          </a:prstGeom>
          <a:ln w="12700">
            <a:miter lim="400000"/>
          </a:ln>
        </p:spPr>
      </p:pic>
      <p:sp>
        <p:nvSpPr>
          <p:cNvPr id="1987" name="Shape 1987"/>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988" name="Shape 198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989" name="Shape 1989"/>
          <p:cNvSpPr>
            <a:spLocks noGrp="1"/>
          </p:cNvSpPr>
          <p:nvPr>
            <p:ph type="sldNum" sz="quarter" idx="2"/>
          </p:nvPr>
        </p:nvSpPr>
        <p:spPr>
          <a:xfrm>
            <a:off x="8493125" y="648970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7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996" name="Shape 1996"/>
          <p:cNvSpPr/>
          <p:nvPr/>
        </p:nvSpPr>
        <p:spPr>
          <a:xfrm>
            <a:off x="381000" y="1014412"/>
            <a:ext cx="8382001" cy="1"/>
          </a:xfrm>
          <a:prstGeom prst="line">
            <a:avLst/>
          </a:prstGeom>
          <a:ln w="57150">
            <a:solidFill>
              <a:srgbClr val="3366FF"/>
            </a:solidFill>
          </a:ln>
        </p:spPr>
        <p:txBody>
          <a:bodyPr lIns="45719" rIns="45719"/>
          <a:lstStyle/>
          <a:p>
            <a:endParaRPr/>
          </a:p>
        </p:txBody>
      </p:sp>
      <p:sp>
        <p:nvSpPr>
          <p:cNvPr id="1997" name="Shape 1997"/>
          <p:cNvSpPr/>
          <p:nvPr/>
        </p:nvSpPr>
        <p:spPr>
          <a:xfrm>
            <a:off x="381000" y="6451600"/>
            <a:ext cx="8382001" cy="0"/>
          </a:xfrm>
          <a:prstGeom prst="line">
            <a:avLst/>
          </a:prstGeom>
          <a:ln w="57150">
            <a:solidFill>
              <a:srgbClr val="3366FF"/>
            </a:solidFill>
          </a:ln>
        </p:spPr>
        <p:txBody>
          <a:bodyPr lIns="45719" rIns="45719"/>
          <a:lstStyle/>
          <a:p>
            <a:endParaRPr/>
          </a:p>
        </p:txBody>
      </p:sp>
      <p:sp>
        <p:nvSpPr>
          <p:cNvPr id="1998" name="Shape 1998"/>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1999"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2000" name="Shape 2000"/>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001" name="Shape 200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002" name="Shape 2002"/>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7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009" name="Shape 2009"/>
          <p:cNvSpPr/>
          <p:nvPr/>
        </p:nvSpPr>
        <p:spPr>
          <a:xfrm>
            <a:off x="381000" y="1014412"/>
            <a:ext cx="8382001" cy="1"/>
          </a:xfrm>
          <a:prstGeom prst="line">
            <a:avLst/>
          </a:prstGeom>
          <a:ln w="57150">
            <a:solidFill>
              <a:srgbClr val="3366FF"/>
            </a:solidFill>
          </a:ln>
        </p:spPr>
        <p:txBody>
          <a:bodyPr lIns="45719" rIns="45719"/>
          <a:lstStyle/>
          <a:p>
            <a:endParaRPr/>
          </a:p>
        </p:txBody>
      </p:sp>
      <p:sp>
        <p:nvSpPr>
          <p:cNvPr id="2010" name="Shape 2010"/>
          <p:cNvSpPr/>
          <p:nvPr/>
        </p:nvSpPr>
        <p:spPr>
          <a:xfrm>
            <a:off x="381000" y="6451600"/>
            <a:ext cx="8382001" cy="0"/>
          </a:xfrm>
          <a:prstGeom prst="line">
            <a:avLst/>
          </a:prstGeom>
          <a:ln w="57150">
            <a:solidFill>
              <a:srgbClr val="3366FF"/>
            </a:solidFill>
          </a:ln>
        </p:spPr>
        <p:txBody>
          <a:bodyPr lIns="45719" rIns="45719"/>
          <a:lstStyle/>
          <a:p>
            <a:endParaRPr/>
          </a:p>
        </p:txBody>
      </p:sp>
      <p:sp>
        <p:nvSpPr>
          <p:cNvPr id="2011" name="Shape 2011"/>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2012" name="HAS logo en.jpeg" descr="HAS logo en.jpg"/>
          <p:cNvPicPr>
            <a:picLocks noChangeAspect="1"/>
          </p:cNvPicPr>
          <p:nvPr/>
        </p:nvPicPr>
        <p:blipFill>
          <a:blip r:embed="rId3">
            <a:extLst/>
          </a:blip>
          <a:srcRect b="47178"/>
          <a:stretch>
            <a:fillRect/>
          </a:stretch>
        </p:blipFill>
        <p:spPr>
          <a:xfrm>
            <a:off x="0" y="147637"/>
            <a:ext cx="1298575" cy="781051"/>
          </a:xfrm>
          <a:prstGeom prst="rect">
            <a:avLst/>
          </a:prstGeom>
          <a:ln w="12700">
            <a:miter lim="400000"/>
          </a:ln>
        </p:spPr>
      </p:pic>
      <p:sp>
        <p:nvSpPr>
          <p:cNvPr id="2013" name="Shape 2013"/>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014" name="Shape 201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015" name="Shape 2015"/>
          <p:cNvSpPr>
            <a:spLocks noGrp="1"/>
          </p:cNvSpPr>
          <p:nvPr>
            <p:ph type="sldNum" sz="quarter" idx="2"/>
          </p:nvPr>
        </p:nvSpPr>
        <p:spPr>
          <a:xfrm>
            <a:off x="8237537" y="6124575"/>
            <a:ext cx="332741"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7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022" name="Shape 2022"/>
          <p:cNvSpPr/>
          <p:nvPr/>
        </p:nvSpPr>
        <p:spPr>
          <a:xfrm>
            <a:off x="381000" y="1014412"/>
            <a:ext cx="8382001" cy="1"/>
          </a:xfrm>
          <a:prstGeom prst="line">
            <a:avLst/>
          </a:prstGeom>
          <a:ln w="57150">
            <a:solidFill>
              <a:srgbClr val="3366FF"/>
            </a:solidFill>
          </a:ln>
        </p:spPr>
        <p:txBody>
          <a:bodyPr lIns="45719" rIns="45719"/>
          <a:lstStyle/>
          <a:p>
            <a:endParaRPr/>
          </a:p>
        </p:txBody>
      </p:sp>
      <p:sp>
        <p:nvSpPr>
          <p:cNvPr id="2023" name="Shape 2023"/>
          <p:cNvSpPr/>
          <p:nvPr/>
        </p:nvSpPr>
        <p:spPr>
          <a:xfrm>
            <a:off x="381000" y="6451600"/>
            <a:ext cx="8382001" cy="0"/>
          </a:xfrm>
          <a:prstGeom prst="line">
            <a:avLst/>
          </a:prstGeom>
          <a:ln w="57150">
            <a:solidFill>
              <a:srgbClr val="3366FF"/>
            </a:solidFill>
          </a:ln>
        </p:spPr>
        <p:txBody>
          <a:bodyPr lIns="45719" rIns="45719"/>
          <a:lstStyle/>
          <a:p>
            <a:endParaRPr/>
          </a:p>
        </p:txBody>
      </p:sp>
      <p:sp>
        <p:nvSpPr>
          <p:cNvPr id="2024" name="Shape 2024"/>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2025" name="HAS logo en.jpeg" descr="HAS logo en.jpg"/>
          <p:cNvPicPr>
            <a:picLocks noChangeAspect="1"/>
          </p:cNvPicPr>
          <p:nvPr/>
        </p:nvPicPr>
        <p:blipFill>
          <a:blip r:embed="rId3">
            <a:extLst/>
          </a:blip>
          <a:srcRect b="47178"/>
          <a:stretch>
            <a:fillRect/>
          </a:stretch>
        </p:blipFill>
        <p:spPr>
          <a:xfrm>
            <a:off x="0" y="147637"/>
            <a:ext cx="1298575" cy="781051"/>
          </a:xfrm>
          <a:prstGeom prst="rect">
            <a:avLst/>
          </a:prstGeom>
          <a:ln w="12700">
            <a:miter lim="400000"/>
          </a:ln>
        </p:spPr>
      </p:pic>
      <p:sp>
        <p:nvSpPr>
          <p:cNvPr id="2026" name="Shape 2026"/>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027" name="Shape 202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028" name="Shape 202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7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03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036" name="Shape 2036"/>
          <p:cNvSpPr/>
          <p:nvPr/>
        </p:nvSpPr>
        <p:spPr>
          <a:xfrm>
            <a:off x="381000" y="1231900"/>
            <a:ext cx="8382001" cy="0"/>
          </a:xfrm>
          <a:prstGeom prst="line">
            <a:avLst/>
          </a:prstGeom>
          <a:ln w="57150">
            <a:solidFill>
              <a:srgbClr val="0C2D83"/>
            </a:solidFill>
          </a:ln>
        </p:spPr>
        <p:txBody>
          <a:bodyPr lIns="45719" rIns="45719"/>
          <a:lstStyle/>
          <a:p>
            <a:endParaRPr/>
          </a:p>
        </p:txBody>
      </p:sp>
      <p:sp>
        <p:nvSpPr>
          <p:cNvPr id="2037" name="Shape 2037"/>
          <p:cNvSpPr/>
          <p:nvPr/>
        </p:nvSpPr>
        <p:spPr>
          <a:xfrm>
            <a:off x="381000" y="6451600"/>
            <a:ext cx="8382001" cy="0"/>
          </a:xfrm>
          <a:prstGeom prst="line">
            <a:avLst/>
          </a:prstGeom>
          <a:ln w="57150">
            <a:solidFill>
              <a:srgbClr val="0C2D83"/>
            </a:solidFill>
          </a:ln>
        </p:spPr>
        <p:txBody>
          <a:bodyPr lIns="45719" rIns="45719"/>
          <a:lstStyle/>
          <a:p>
            <a:endParaRPr/>
          </a:p>
        </p:txBody>
      </p:sp>
      <p:sp>
        <p:nvSpPr>
          <p:cNvPr id="2038" name="Shape 203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039" name="Shape 203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040" name="Shape 204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041" name="Shape 204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7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04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049" name="Shape 2049"/>
          <p:cNvSpPr/>
          <p:nvPr/>
        </p:nvSpPr>
        <p:spPr>
          <a:xfrm>
            <a:off x="381000" y="1231900"/>
            <a:ext cx="8382001" cy="0"/>
          </a:xfrm>
          <a:prstGeom prst="line">
            <a:avLst/>
          </a:prstGeom>
          <a:ln w="57150">
            <a:solidFill>
              <a:srgbClr val="0C2D83"/>
            </a:solidFill>
          </a:ln>
        </p:spPr>
        <p:txBody>
          <a:bodyPr lIns="45719" rIns="45719"/>
          <a:lstStyle/>
          <a:p>
            <a:endParaRPr/>
          </a:p>
        </p:txBody>
      </p:sp>
      <p:sp>
        <p:nvSpPr>
          <p:cNvPr id="2050" name="Shape 2050"/>
          <p:cNvSpPr/>
          <p:nvPr/>
        </p:nvSpPr>
        <p:spPr>
          <a:xfrm>
            <a:off x="381000" y="6451600"/>
            <a:ext cx="8382001" cy="0"/>
          </a:xfrm>
          <a:prstGeom prst="line">
            <a:avLst/>
          </a:prstGeom>
          <a:ln w="57150">
            <a:solidFill>
              <a:srgbClr val="0C2D83"/>
            </a:solidFill>
          </a:ln>
        </p:spPr>
        <p:txBody>
          <a:bodyPr lIns="45719" rIns="45719"/>
          <a:lstStyle/>
          <a:p>
            <a:endParaRPr/>
          </a:p>
        </p:txBody>
      </p:sp>
      <p:sp>
        <p:nvSpPr>
          <p:cNvPr id="2051" name="Shape 205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052" name="Shape 205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053" name="Shape 205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054" name="Shape 205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7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06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062" name="Shape 2062"/>
          <p:cNvSpPr/>
          <p:nvPr/>
        </p:nvSpPr>
        <p:spPr>
          <a:xfrm>
            <a:off x="381000" y="1231900"/>
            <a:ext cx="8382001" cy="0"/>
          </a:xfrm>
          <a:prstGeom prst="line">
            <a:avLst/>
          </a:prstGeom>
          <a:ln w="57150">
            <a:solidFill>
              <a:srgbClr val="0C2D83"/>
            </a:solidFill>
          </a:ln>
        </p:spPr>
        <p:txBody>
          <a:bodyPr lIns="45719" rIns="45719"/>
          <a:lstStyle/>
          <a:p>
            <a:endParaRPr/>
          </a:p>
        </p:txBody>
      </p:sp>
      <p:sp>
        <p:nvSpPr>
          <p:cNvPr id="2063" name="Shape 2063"/>
          <p:cNvSpPr/>
          <p:nvPr/>
        </p:nvSpPr>
        <p:spPr>
          <a:xfrm>
            <a:off x="381000" y="6451600"/>
            <a:ext cx="8382001" cy="0"/>
          </a:xfrm>
          <a:prstGeom prst="line">
            <a:avLst/>
          </a:prstGeom>
          <a:ln w="57150">
            <a:solidFill>
              <a:srgbClr val="0C2D83"/>
            </a:solidFill>
          </a:ln>
        </p:spPr>
        <p:txBody>
          <a:bodyPr lIns="45719" rIns="45719"/>
          <a:lstStyle/>
          <a:p>
            <a:endParaRPr/>
          </a:p>
        </p:txBody>
      </p:sp>
      <p:sp>
        <p:nvSpPr>
          <p:cNvPr id="2064" name="Shape 206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065" name="Shape 206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066" name="Shape 206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067" name="Shape 206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08" name="Shape 208"/>
          <p:cNvSpPr>
            <a:spLocks noGrp="1"/>
          </p:cNvSpPr>
          <p:nvPr>
            <p:ph type="title"/>
          </p:nvPr>
        </p:nvSpPr>
        <p:spPr>
          <a:prstGeom prst="rect">
            <a:avLst/>
          </a:prstGeom>
        </p:spPr>
        <p:txBody>
          <a:bodyPr/>
          <a:lstStyle/>
          <a:p>
            <a:r>
              <a:t>Title Text</a:t>
            </a:r>
          </a:p>
        </p:txBody>
      </p:sp>
      <p:sp>
        <p:nvSpPr>
          <p:cNvPr id="209" name="Shape 20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10" name="Shape 21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18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07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075" name="Shape 2075"/>
          <p:cNvSpPr/>
          <p:nvPr/>
        </p:nvSpPr>
        <p:spPr>
          <a:xfrm>
            <a:off x="381000" y="1231900"/>
            <a:ext cx="8382001" cy="0"/>
          </a:xfrm>
          <a:prstGeom prst="line">
            <a:avLst/>
          </a:prstGeom>
          <a:ln w="57150">
            <a:solidFill>
              <a:srgbClr val="0C2D83"/>
            </a:solidFill>
          </a:ln>
        </p:spPr>
        <p:txBody>
          <a:bodyPr lIns="45719" rIns="45719"/>
          <a:lstStyle/>
          <a:p>
            <a:endParaRPr/>
          </a:p>
        </p:txBody>
      </p:sp>
      <p:sp>
        <p:nvSpPr>
          <p:cNvPr id="2076" name="Shape 2076"/>
          <p:cNvSpPr/>
          <p:nvPr/>
        </p:nvSpPr>
        <p:spPr>
          <a:xfrm>
            <a:off x="381000" y="6451600"/>
            <a:ext cx="8382001" cy="0"/>
          </a:xfrm>
          <a:prstGeom prst="line">
            <a:avLst/>
          </a:prstGeom>
          <a:ln w="57150">
            <a:solidFill>
              <a:srgbClr val="0C2D83"/>
            </a:solidFill>
          </a:ln>
        </p:spPr>
        <p:txBody>
          <a:bodyPr lIns="45719" rIns="45719"/>
          <a:lstStyle/>
          <a:p>
            <a:endParaRPr/>
          </a:p>
        </p:txBody>
      </p:sp>
      <p:sp>
        <p:nvSpPr>
          <p:cNvPr id="2077" name="Shape 207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078" name="Shape 207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079" name="Shape 207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080" name="Shape 208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8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08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088" name="Shape 2088"/>
          <p:cNvSpPr/>
          <p:nvPr/>
        </p:nvSpPr>
        <p:spPr>
          <a:xfrm>
            <a:off x="381000" y="1231900"/>
            <a:ext cx="8382001" cy="0"/>
          </a:xfrm>
          <a:prstGeom prst="line">
            <a:avLst/>
          </a:prstGeom>
          <a:ln w="57150">
            <a:solidFill>
              <a:srgbClr val="0C2D83"/>
            </a:solidFill>
          </a:ln>
        </p:spPr>
        <p:txBody>
          <a:bodyPr lIns="45719" rIns="45719"/>
          <a:lstStyle/>
          <a:p>
            <a:endParaRPr/>
          </a:p>
        </p:txBody>
      </p:sp>
      <p:sp>
        <p:nvSpPr>
          <p:cNvPr id="2089" name="Shape 2089"/>
          <p:cNvSpPr/>
          <p:nvPr/>
        </p:nvSpPr>
        <p:spPr>
          <a:xfrm>
            <a:off x="381000" y="6451600"/>
            <a:ext cx="8382001" cy="0"/>
          </a:xfrm>
          <a:prstGeom prst="line">
            <a:avLst/>
          </a:prstGeom>
          <a:ln w="57150">
            <a:solidFill>
              <a:srgbClr val="0C2D83"/>
            </a:solidFill>
          </a:ln>
        </p:spPr>
        <p:txBody>
          <a:bodyPr lIns="45719" rIns="45719"/>
          <a:lstStyle/>
          <a:p>
            <a:endParaRPr/>
          </a:p>
        </p:txBody>
      </p:sp>
      <p:sp>
        <p:nvSpPr>
          <p:cNvPr id="2090" name="Shape 209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091" name="Shape 209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092" name="Shape 209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093" name="Shape 209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8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10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101" name="Shape 2101"/>
          <p:cNvSpPr/>
          <p:nvPr/>
        </p:nvSpPr>
        <p:spPr>
          <a:xfrm>
            <a:off x="381000" y="1231900"/>
            <a:ext cx="8382001" cy="0"/>
          </a:xfrm>
          <a:prstGeom prst="line">
            <a:avLst/>
          </a:prstGeom>
          <a:ln w="57150">
            <a:solidFill>
              <a:srgbClr val="0C2D83"/>
            </a:solidFill>
          </a:ln>
        </p:spPr>
        <p:txBody>
          <a:bodyPr lIns="45719" rIns="45719"/>
          <a:lstStyle/>
          <a:p>
            <a:endParaRPr/>
          </a:p>
        </p:txBody>
      </p:sp>
      <p:sp>
        <p:nvSpPr>
          <p:cNvPr id="2102" name="Shape 2102"/>
          <p:cNvSpPr/>
          <p:nvPr/>
        </p:nvSpPr>
        <p:spPr>
          <a:xfrm>
            <a:off x="381000" y="6451600"/>
            <a:ext cx="8382001" cy="0"/>
          </a:xfrm>
          <a:prstGeom prst="line">
            <a:avLst/>
          </a:prstGeom>
          <a:ln w="57150">
            <a:solidFill>
              <a:srgbClr val="0C2D83"/>
            </a:solidFill>
          </a:ln>
        </p:spPr>
        <p:txBody>
          <a:bodyPr lIns="45719" rIns="45719"/>
          <a:lstStyle/>
          <a:p>
            <a:endParaRPr/>
          </a:p>
        </p:txBody>
      </p:sp>
      <p:sp>
        <p:nvSpPr>
          <p:cNvPr id="2103" name="Shape 210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104" name="Shape 210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105" name="Shape 210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106" name="Shape 210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8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11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114" name="Shape 2114"/>
          <p:cNvSpPr/>
          <p:nvPr/>
        </p:nvSpPr>
        <p:spPr>
          <a:xfrm>
            <a:off x="381000" y="1231900"/>
            <a:ext cx="8382001" cy="0"/>
          </a:xfrm>
          <a:prstGeom prst="line">
            <a:avLst/>
          </a:prstGeom>
          <a:ln w="57150">
            <a:solidFill>
              <a:srgbClr val="0C2D83"/>
            </a:solidFill>
          </a:ln>
        </p:spPr>
        <p:txBody>
          <a:bodyPr lIns="45719" rIns="45719"/>
          <a:lstStyle/>
          <a:p>
            <a:endParaRPr/>
          </a:p>
        </p:txBody>
      </p:sp>
      <p:sp>
        <p:nvSpPr>
          <p:cNvPr id="2115" name="Shape 2115"/>
          <p:cNvSpPr/>
          <p:nvPr/>
        </p:nvSpPr>
        <p:spPr>
          <a:xfrm>
            <a:off x="381000" y="6451600"/>
            <a:ext cx="8382001" cy="0"/>
          </a:xfrm>
          <a:prstGeom prst="line">
            <a:avLst/>
          </a:prstGeom>
          <a:ln w="57150">
            <a:solidFill>
              <a:srgbClr val="0C2D83"/>
            </a:solidFill>
          </a:ln>
        </p:spPr>
        <p:txBody>
          <a:bodyPr lIns="45719" rIns="45719"/>
          <a:lstStyle/>
          <a:p>
            <a:endParaRPr/>
          </a:p>
        </p:txBody>
      </p:sp>
      <p:sp>
        <p:nvSpPr>
          <p:cNvPr id="2116" name="Shape 211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117" name="Shape 211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118" name="Shape 211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119" name="Shape 211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8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12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127" name="Shape 2127"/>
          <p:cNvSpPr/>
          <p:nvPr/>
        </p:nvSpPr>
        <p:spPr>
          <a:xfrm>
            <a:off x="381000" y="1231900"/>
            <a:ext cx="8382001" cy="0"/>
          </a:xfrm>
          <a:prstGeom prst="line">
            <a:avLst/>
          </a:prstGeom>
          <a:ln w="57150">
            <a:solidFill>
              <a:srgbClr val="0C2D83"/>
            </a:solidFill>
          </a:ln>
        </p:spPr>
        <p:txBody>
          <a:bodyPr lIns="45719" rIns="45719"/>
          <a:lstStyle/>
          <a:p>
            <a:endParaRPr/>
          </a:p>
        </p:txBody>
      </p:sp>
      <p:sp>
        <p:nvSpPr>
          <p:cNvPr id="2128" name="Shape 2128"/>
          <p:cNvSpPr/>
          <p:nvPr/>
        </p:nvSpPr>
        <p:spPr>
          <a:xfrm>
            <a:off x="381000" y="6451600"/>
            <a:ext cx="8382001" cy="0"/>
          </a:xfrm>
          <a:prstGeom prst="line">
            <a:avLst/>
          </a:prstGeom>
          <a:ln w="57150">
            <a:solidFill>
              <a:srgbClr val="0C2D83"/>
            </a:solidFill>
          </a:ln>
        </p:spPr>
        <p:txBody>
          <a:bodyPr lIns="45719" rIns="45719"/>
          <a:lstStyle/>
          <a:p>
            <a:endParaRPr/>
          </a:p>
        </p:txBody>
      </p:sp>
      <p:sp>
        <p:nvSpPr>
          <p:cNvPr id="2129" name="Shape 212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130" name="Shape 213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131" name="Shape 213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132" name="Shape 213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8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13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140" name="Shape 2140"/>
          <p:cNvSpPr/>
          <p:nvPr/>
        </p:nvSpPr>
        <p:spPr>
          <a:xfrm>
            <a:off x="381000" y="1231900"/>
            <a:ext cx="8382001" cy="0"/>
          </a:xfrm>
          <a:prstGeom prst="line">
            <a:avLst/>
          </a:prstGeom>
          <a:ln w="57150">
            <a:solidFill>
              <a:srgbClr val="0C2D83"/>
            </a:solidFill>
          </a:ln>
        </p:spPr>
        <p:txBody>
          <a:bodyPr lIns="45719" rIns="45719"/>
          <a:lstStyle/>
          <a:p>
            <a:endParaRPr/>
          </a:p>
        </p:txBody>
      </p:sp>
      <p:sp>
        <p:nvSpPr>
          <p:cNvPr id="2141" name="Shape 2141"/>
          <p:cNvSpPr/>
          <p:nvPr/>
        </p:nvSpPr>
        <p:spPr>
          <a:xfrm>
            <a:off x="381000" y="6451600"/>
            <a:ext cx="8382001" cy="0"/>
          </a:xfrm>
          <a:prstGeom prst="line">
            <a:avLst/>
          </a:prstGeom>
          <a:ln w="57150">
            <a:solidFill>
              <a:srgbClr val="0C2D83"/>
            </a:solidFill>
          </a:ln>
        </p:spPr>
        <p:txBody>
          <a:bodyPr lIns="45719" rIns="45719"/>
          <a:lstStyle/>
          <a:p>
            <a:endParaRPr/>
          </a:p>
        </p:txBody>
      </p:sp>
      <p:sp>
        <p:nvSpPr>
          <p:cNvPr id="2142" name="Shape 214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143" name="Shape 214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144" name="Shape 214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145" name="Shape 214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8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15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153" name="Shape 2153"/>
          <p:cNvSpPr/>
          <p:nvPr/>
        </p:nvSpPr>
        <p:spPr>
          <a:xfrm>
            <a:off x="381000" y="1231900"/>
            <a:ext cx="8382001" cy="0"/>
          </a:xfrm>
          <a:prstGeom prst="line">
            <a:avLst/>
          </a:prstGeom>
          <a:ln w="57150">
            <a:solidFill>
              <a:srgbClr val="0C2D83"/>
            </a:solidFill>
          </a:ln>
        </p:spPr>
        <p:txBody>
          <a:bodyPr lIns="45719" rIns="45719"/>
          <a:lstStyle/>
          <a:p>
            <a:endParaRPr/>
          </a:p>
        </p:txBody>
      </p:sp>
      <p:sp>
        <p:nvSpPr>
          <p:cNvPr id="2154" name="Shape 2154"/>
          <p:cNvSpPr/>
          <p:nvPr/>
        </p:nvSpPr>
        <p:spPr>
          <a:xfrm>
            <a:off x="381000" y="6451600"/>
            <a:ext cx="8382001" cy="0"/>
          </a:xfrm>
          <a:prstGeom prst="line">
            <a:avLst/>
          </a:prstGeom>
          <a:ln w="57150">
            <a:solidFill>
              <a:srgbClr val="0C2D83"/>
            </a:solidFill>
          </a:ln>
        </p:spPr>
        <p:txBody>
          <a:bodyPr lIns="45719" rIns="45719"/>
          <a:lstStyle/>
          <a:p>
            <a:endParaRPr/>
          </a:p>
        </p:txBody>
      </p:sp>
      <p:sp>
        <p:nvSpPr>
          <p:cNvPr id="2155" name="Shape 215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156" name="Shape 215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157" name="Shape 215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158" name="Shape 215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8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16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166" name="Shape 2166"/>
          <p:cNvSpPr/>
          <p:nvPr/>
        </p:nvSpPr>
        <p:spPr>
          <a:xfrm>
            <a:off x="381000" y="1231900"/>
            <a:ext cx="8382001" cy="0"/>
          </a:xfrm>
          <a:prstGeom prst="line">
            <a:avLst/>
          </a:prstGeom>
          <a:ln w="57150">
            <a:solidFill>
              <a:srgbClr val="0C2D83"/>
            </a:solidFill>
          </a:ln>
        </p:spPr>
        <p:txBody>
          <a:bodyPr lIns="45719" rIns="45719"/>
          <a:lstStyle/>
          <a:p>
            <a:endParaRPr/>
          </a:p>
        </p:txBody>
      </p:sp>
      <p:sp>
        <p:nvSpPr>
          <p:cNvPr id="2167" name="Shape 2167"/>
          <p:cNvSpPr/>
          <p:nvPr/>
        </p:nvSpPr>
        <p:spPr>
          <a:xfrm>
            <a:off x="381000" y="6451600"/>
            <a:ext cx="8382001" cy="0"/>
          </a:xfrm>
          <a:prstGeom prst="line">
            <a:avLst/>
          </a:prstGeom>
          <a:ln w="57150">
            <a:solidFill>
              <a:srgbClr val="0C2D83"/>
            </a:solidFill>
          </a:ln>
        </p:spPr>
        <p:txBody>
          <a:bodyPr lIns="45719" rIns="45719"/>
          <a:lstStyle/>
          <a:p>
            <a:endParaRPr/>
          </a:p>
        </p:txBody>
      </p:sp>
      <p:sp>
        <p:nvSpPr>
          <p:cNvPr id="2168" name="Shape 216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169" name="Shape 216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170" name="Shape 217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171" name="Shape 217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8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17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179" name="Shape 2179"/>
          <p:cNvSpPr/>
          <p:nvPr/>
        </p:nvSpPr>
        <p:spPr>
          <a:xfrm>
            <a:off x="381000" y="1231900"/>
            <a:ext cx="8382001" cy="0"/>
          </a:xfrm>
          <a:prstGeom prst="line">
            <a:avLst/>
          </a:prstGeom>
          <a:ln w="57150">
            <a:solidFill>
              <a:srgbClr val="0C2D83"/>
            </a:solidFill>
          </a:ln>
        </p:spPr>
        <p:txBody>
          <a:bodyPr lIns="45719" rIns="45719"/>
          <a:lstStyle/>
          <a:p>
            <a:endParaRPr/>
          </a:p>
        </p:txBody>
      </p:sp>
      <p:sp>
        <p:nvSpPr>
          <p:cNvPr id="2180" name="Shape 2180"/>
          <p:cNvSpPr/>
          <p:nvPr/>
        </p:nvSpPr>
        <p:spPr>
          <a:xfrm>
            <a:off x="381000" y="6451600"/>
            <a:ext cx="8382001" cy="0"/>
          </a:xfrm>
          <a:prstGeom prst="line">
            <a:avLst/>
          </a:prstGeom>
          <a:ln w="57150">
            <a:solidFill>
              <a:srgbClr val="0C2D83"/>
            </a:solidFill>
          </a:ln>
        </p:spPr>
        <p:txBody>
          <a:bodyPr lIns="45719" rIns="45719"/>
          <a:lstStyle/>
          <a:p>
            <a:endParaRPr/>
          </a:p>
        </p:txBody>
      </p:sp>
      <p:sp>
        <p:nvSpPr>
          <p:cNvPr id="2181" name="Shape 218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182" name="Shape 218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183" name="Shape 218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184" name="Shape 218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8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19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192" name="Shape 2192"/>
          <p:cNvSpPr/>
          <p:nvPr/>
        </p:nvSpPr>
        <p:spPr>
          <a:xfrm>
            <a:off x="381000" y="1231900"/>
            <a:ext cx="8382001" cy="0"/>
          </a:xfrm>
          <a:prstGeom prst="line">
            <a:avLst/>
          </a:prstGeom>
          <a:ln w="57150">
            <a:solidFill>
              <a:srgbClr val="0C2D83"/>
            </a:solidFill>
          </a:ln>
        </p:spPr>
        <p:txBody>
          <a:bodyPr lIns="45719" rIns="45719"/>
          <a:lstStyle/>
          <a:p>
            <a:endParaRPr/>
          </a:p>
        </p:txBody>
      </p:sp>
      <p:sp>
        <p:nvSpPr>
          <p:cNvPr id="2193" name="Shape 2193"/>
          <p:cNvSpPr/>
          <p:nvPr/>
        </p:nvSpPr>
        <p:spPr>
          <a:xfrm>
            <a:off x="381000" y="6451600"/>
            <a:ext cx="8382001" cy="0"/>
          </a:xfrm>
          <a:prstGeom prst="line">
            <a:avLst/>
          </a:prstGeom>
          <a:ln w="57150">
            <a:solidFill>
              <a:srgbClr val="0C2D83"/>
            </a:solidFill>
          </a:ln>
        </p:spPr>
        <p:txBody>
          <a:bodyPr lIns="45719" rIns="45719"/>
          <a:lstStyle/>
          <a:p>
            <a:endParaRPr/>
          </a:p>
        </p:txBody>
      </p:sp>
      <p:sp>
        <p:nvSpPr>
          <p:cNvPr id="2194" name="Shape 219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195" name="Shape 219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196" name="Shape 219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197" name="Shape 219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1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18" name="Shape 218"/>
          <p:cNvSpPr/>
          <p:nvPr/>
        </p:nvSpPr>
        <p:spPr>
          <a:xfrm>
            <a:off x="381000" y="1231900"/>
            <a:ext cx="8382001" cy="0"/>
          </a:xfrm>
          <a:prstGeom prst="line">
            <a:avLst/>
          </a:prstGeom>
          <a:ln w="57150">
            <a:solidFill>
              <a:srgbClr val="0C2D83"/>
            </a:solidFill>
          </a:ln>
        </p:spPr>
        <p:txBody>
          <a:bodyPr lIns="45719" rIns="45719"/>
          <a:lstStyle/>
          <a:p>
            <a:endParaRPr/>
          </a:p>
        </p:txBody>
      </p:sp>
      <p:sp>
        <p:nvSpPr>
          <p:cNvPr id="219" name="Shape 219"/>
          <p:cNvSpPr/>
          <p:nvPr/>
        </p:nvSpPr>
        <p:spPr>
          <a:xfrm>
            <a:off x="381000" y="6451600"/>
            <a:ext cx="8382001" cy="0"/>
          </a:xfrm>
          <a:prstGeom prst="line">
            <a:avLst/>
          </a:prstGeom>
          <a:ln w="57150">
            <a:solidFill>
              <a:srgbClr val="0C2D83"/>
            </a:solidFill>
          </a:ln>
        </p:spPr>
        <p:txBody>
          <a:bodyPr lIns="45719" rIns="45719"/>
          <a:lstStyle/>
          <a:p>
            <a:endParaRPr/>
          </a:p>
        </p:txBody>
      </p:sp>
      <p:sp>
        <p:nvSpPr>
          <p:cNvPr id="220" name="Shape 22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21" name="Shape 22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22" name="Shape 22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23" name="Shape 22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9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20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205" name="Shape 2205"/>
          <p:cNvSpPr/>
          <p:nvPr/>
        </p:nvSpPr>
        <p:spPr>
          <a:xfrm>
            <a:off x="381000" y="1231900"/>
            <a:ext cx="8382001" cy="0"/>
          </a:xfrm>
          <a:prstGeom prst="line">
            <a:avLst/>
          </a:prstGeom>
          <a:ln w="57150">
            <a:solidFill>
              <a:srgbClr val="0C2D83"/>
            </a:solidFill>
          </a:ln>
        </p:spPr>
        <p:txBody>
          <a:bodyPr lIns="45719" rIns="45719"/>
          <a:lstStyle/>
          <a:p>
            <a:endParaRPr/>
          </a:p>
        </p:txBody>
      </p:sp>
      <p:sp>
        <p:nvSpPr>
          <p:cNvPr id="2206" name="Shape 2206"/>
          <p:cNvSpPr/>
          <p:nvPr/>
        </p:nvSpPr>
        <p:spPr>
          <a:xfrm>
            <a:off x="381000" y="6451600"/>
            <a:ext cx="8382001" cy="0"/>
          </a:xfrm>
          <a:prstGeom prst="line">
            <a:avLst/>
          </a:prstGeom>
          <a:ln w="57150">
            <a:solidFill>
              <a:srgbClr val="0C2D83"/>
            </a:solidFill>
          </a:ln>
        </p:spPr>
        <p:txBody>
          <a:bodyPr lIns="45719" rIns="45719"/>
          <a:lstStyle/>
          <a:p>
            <a:endParaRPr/>
          </a:p>
        </p:txBody>
      </p:sp>
      <p:sp>
        <p:nvSpPr>
          <p:cNvPr id="2207" name="Shape 220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2208" name="Shape 220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209" name="Shape 220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210" name="Shape 221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9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217" name="Shape 2217"/>
          <p:cNvSpPr/>
          <p:nvPr/>
        </p:nvSpPr>
        <p:spPr>
          <a:xfrm>
            <a:off x="381000" y="1231900"/>
            <a:ext cx="8382001" cy="0"/>
          </a:xfrm>
          <a:prstGeom prst="line">
            <a:avLst/>
          </a:prstGeom>
          <a:ln w="57150">
            <a:solidFill>
              <a:srgbClr val="0C2D83"/>
            </a:solidFill>
          </a:ln>
        </p:spPr>
        <p:txBody>
          <a:bodyPr lIns="45719" rIns="45719"/>
          <a:lstStyle/>
          <a:p>
            <a:endParaRPr/>
          </a:p>
        </p:txBody>
      </p:sp>
      <p:sp>
        <p:nvSpPr>
          <p:cNvPr id="2218" name="Shape 2218"/>
          <p:cNvSpPr/>
          <p:nvPr/>
        </p:nvSpPr>
        <p:spPr>
          <a:xfrm>
            <a:off x="381000" y="6451600"/>
            <a:ext cx="8382001" cy="0"/>
          </a:xfrm>
          <a:prstGeom prst="line">
            <a:avLst/>
          </a:prstGeom>
          <a:ln w="57150">
            <a:solidFill>
              <a:srgbClr val="0C2D83"/>
            </a:solidFill>
          </a:ln>
        </p:spPr>
        <p:txBody>
          <a:bodyPr lIns="45719" rIns="45719"/>
          <a:lstStyle/>
          <a:p>
            <a:endParaRPr/>
          </a:p>
        </p:txBody>
      </p:sp>
      <p:sp>
        <p:nvSpPr>
          <p:cNvPr id="2219" name="Shape 2219"/>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222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221" name="Shape 222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222" name="Shape 222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223" name="Shape 222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9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230" name="Shape 2230"/>
          <p:cNvSpPr/>
          <p:nvPr/>
        </p:nvSpPr>
        <p:spPr>
          <a:xfrm>
            <a:off x="381000" y="1231900"/>
            <a:ext cx="8382001" cy="0"/>
          </a:xfrm>
          <a:prstGeom prst="line">
            <a:avLst/>
          </a:prstGeom>
          <a:ln w="57150">
            <a:solidFill>
              <a:srgbClr val="0C2D83"/>
            </a:solidFill>
          </a:ln>
        </p:spPr>
        <p:txBody>
          <a:bodyPr lIns="45719" rIns="45719"/>
          <a:lstStyle/>
          <a:p>
            <a:endParaRPr/>
          </a:p>
        </p:txBody>
      </p:sp>
      <p:sp>
        <p:nvSpPr>
          <p:cNvPr id="2231" name="Shape 2231"/>
          <p:cNvSpPr/>
          <p:nvPr/>
        </p:nvSpPr>
        <p:spPr>
          <a:xfrm>
            <a:off x="381000" y="6451600"/>
            <a:ext cx="8382001" cy="0"/>
          </a:xfrm>
          <a:prstGeom prst="line">
            <a:avLst/>
          </a:prstGeom>
          <a:ln w="57150">
            <a:solidFill>
              <a:srgbClr val="0C2D83"/>
            </a:solidFill>
          </a:ln>
        </p:spPr>
        <p:txBody>
          <a:bodyPr lIns="45719" rIns="45719"/>
          <a:lstStyle/>
          <a:p>
            <a:endParaRPr/>
          </a:p>
        </p:txBody>
      </p:sp>
      <p:sp>
        <p:nvSpPr>
          <p:cNvPr id="2232" name="Shape 223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223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234" name="Shape 223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235" name="Shape 223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236" name="Shape 223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9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24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244" name="Shape 2244"/>
          <p:cNvSpPr/>
          <p:nvPr/>
        </p:nvSpPr>
        <p:spPr>
          <a:xfrm>
            <a:off x="381000" y="1231900"/>
            <a:ext cx="8382001" cy="0"/>
          </a:xfrm>
          <a:prstGeom prst="line">
            <a:avLst/>
          </a:prstGeom>
          <a:ln w="57150">
            <a:solidFill>
              <a:srgbClr val="0C2D83"/>
            </a:solidFill>
          </a:ln>
        </p:spPr>
        <p:txBody>
          <a:bodyPr lIns="45719" rIns="45719"/>
          <a:lstStyle/>
          <a:p>
            <a:endParaRPr/>
          </a:p>
        </p:txBody>
      </p:sp>
      <p:sp>
        <p:nvSpPr>
          <p:cNvPr id="2245" name="Shape 2245"/>
          <p:cNvSpPr/>
          <p:nvPr/>
        </p:nvSpPr>
        <p:spPr>
          <a:xfrm>
            <a:off x="381000" y="6451600"/>
            <a:ext cx="8382001" cy="0"/>
          </a:xfrm>
          <a:prstGeom prst="line">
            <a:avLst/>
          </a:prstGeom>
          <a:ln w="57150">
            <a:solidFill>
              <a:srgbClr val="0C2D83"/>
            </a:solidFill>
          </a:ln>
        </p:spPr>
        <p:txBody>
          <a:bodyPr lIns="45719" rIns="45719"/>
          <a:lstStyle/>
          <a:p>
            <a:endParaRPr/>
          </a:p>
        </p:txBody>
      </p:sp>
      <p:sp>
        <p:nvSpPr>
          <p:cNvPr id="2246" name="Shape 224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247" name="Shape 224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248" name="Shape 224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249" name="Shape 224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9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25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257" name="Shape 2257"/>
          <p:cNvSpPr/>
          <p:nvPr/>
        </p:nvSpPr>
        <p:spPr>
          <a:xfrm>
            <a:off x="381000" y="1231900"/>
            <a:ext cx="8382001" cy="0"/>
          </a:xfrm>
          <a:prstGeom prst="line">
            <a:avLst/>
          </a:prstGeom>
          <a:ln w="57150">
            <a:solidFill>
              <a:srgbClr val="0C2D83"/>
            </a:solidFill>
          </a:ln>
        </p:spPr>
        <p:txBody>
          <a:bodyPr lIns="45719" rIns="45719"/>
          <a:lstStyle/>
          <a:p>
            <a:endParaRPr/>
          </a:p>
        </p:txBody>
      </p:sp>
      <p:sp>
        <p:nvSpPr>
          <p:cNvPr id="2258" name="Shape 2258"/>
          <p:cNvSpPr/>
          <p:nvPr/>
        </p:nvSpPr>
        <p:spPr>
          <a:xfrm>
            <a:off x="381000" y="6451600"/>
            <a:ext cx="8382001" cy="0"/>
          </a:xfrm>
          <a:prstGeom prst="line">
            <a:avLst/>
          </a:prstGeom>
          <a:ln w="57150">
            <a:solidFill>
              <a:srgbClr val="0C2D83"/>
            </a:solidFill>
          </a:ln>
        </p:spPr>
        <p:txBody>
          <a:bodyPr lIns="45719" rIns="45719"/>
          <a:lstStyle/>
          <a:p>
            <a:endParaRPr/>
          </a:p>
        </p:txBody>
      </p:sp>
      <p:sp>
        <p:nvSpPr>
          <p:cNvPr id="2259" name="Shape 225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260" name="Shape 226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261" name="Shape 226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262" name="Shape 226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9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26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270" name="Shape 2270"/>
          <p:cNvSpPr/>
          <p:nvPr/>
        </p:nvSpPr>
        <p:spPr>
          <a:xfrm>
            <a:off x="381000" y="1231900"/>
            <a:ext cx="8382001" cy="0"/>
          </a:xfrm>
          <a:prstGeom prst="line">
            <a:avLst/>
          </a:prstGeom>
          <a:ln w="57150">
            <a:solidFill>
              <a:srgbClr val="0C2D83"/>
            </a:solidFill>
          </a:ln>
        </p:spPr>
        <p:txBody>
          <a:bodyPr lIns="45719" rIns="45719"/>
          <a:lstStyle/>
          <a:p>
            <a:endParaRPr/>
          </a:p>
        </p:txBody>
      </p:sp>
      <p:sp>
        <p:nvSpPr>
          <p:cNvPr id="2271" name="Shape 2271"/>
          <p:cNvSpPr/>
          <p:nvPr/>
        </p:nvSpPr>
        <p:spPr>
          <a:xfrm>
            <a:off x="381000" y="6451600"/>
            <a:ext cx="8382001" cy="0"/>
          </a:xfrm>
          <a:prstGeom prst="line">
            <a:avLst/>
          </a:prstGeom>
          <a:ln w="57150">
            <a:solidFill>
              <a:srgbClr val="0C2D83"/>
            </a:solidFill>
          </a:ln>
        </p:spPr>
        <p:txBody>
          <a:bodyPr lIns="45719" rIns="45719"/>
          <a:lstStyle/>
          <a:p>
            <a:endParaRPr/>
          </a:p>
        </p:txBody>
      </p:sp>
      <p:sp>
        <p:nvSpPr>
          <p:cNvPr id="2272" name="Shape 227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273" name="Shape 227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274" name="Shape 227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275" name="Shape 227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9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28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283" name="Shape 2283"/>
          <p:cNvSpPr/>
          <p:nvPr/>
        </p:nvSpPr>
        <p:spPr>
          <a:xfrm>
            <a:off x="381000" y="1231900"/>
            <a:ext cx="8382001" cy="0"/>
          </a:xfrm>
          <a:prstGeom prst="line">
            <a:avLst/>
          </a:prstGeom>
          <a:ln w="57150">
            <a:solidFill>
              <a:srgbClr val="0C2D83"/>
            </a:solidFill>
          </a:ln>
        </p:spPr>
        <p:txBody>
          <a:bodyPr lIns="45719" rIns="45719"/>
          <a:lstStyle/>
          <a:p>
            <a:endParaRPr/>
          </a:p>
        </p:txBody>
      </p:sp>
      <p:sp>
        <p:nvSpPr>
          <p:cNvPr id="2284" name="Shape 2284"/>
          <p:cNvSpPr/>
          <p:nvPr/>
        </p:nvSpPr>
        <p:spPr>
          <a:xfrm>
            <a:off x="381000" y="6451600"/>
            <a:ext cx="8382001" cy="0"/>
          </a:xfrm>
          <a:prstGeom prst="line">
            <a:avLst/>
          </a:prstGeom>
          <a:ln w="57150">
            <a:solidFill>
              <a:srgbClr val="0C2D83"/>
            </a:solidFill>
          </a:ln>
        </p:spPr>
        <p:txBody>
          <a:bodyPr lIns="45719" rIns="45719"/>
          <a:lstStyle/>
          <a:p>
            <a:endParaRPr/>
          </a:p>
        </p:txBody>
      </p:sp>
      <p:sp>
        <p:nvSpPr>
          <p:cNvPr id="2285" name="Shape 228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286" name="Shape 228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287" name="Shape 228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288" name="Shape 228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9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29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296" name="Shape 2296"/>
          <p:cNvSpPr/>
          <p:nvPr/>
        </p:nvSpPr>
        <p:spPr>
          <a:xfrm>
            <a:off x="381000" y="1231900"/>
            <a:ext cx="8382001" cy="0"/>
          </a:xfrm>
          <a:prstGeom prst="line">
            <a:avLst/>
          </a:prstGeom>
          <a:ln w="57150">
            <a:solidFill>
              <a:srgbClr val="0C2D83"/>
            </a:solidFill>
          </a:ln>
        </p:spPr>
        <p:txBody>
          <a:bodyPr lIns="45719" rIns="45719"/>
          <a:lstStyle/>
          <a:p>
            <a:endParaRPr/>
          </a:p>
        </p:txBody>
      </p:sp>
      <p:sp>
        <p:nvSpPr>
          <p:cNvPr id="2297" name="Shape 2297"/>
          <p:cNvSpPr/>
          <p:nvPr/>
        </p:nvSpPr>
        <p:spPr>
          <a:xfrm>
            <a:off x="381000" y="6451600"/>
            <a:ext cx="8382001" cy="0"/>
          </a:xfrm>
          <a:prstGeom prst="line">
            <a:avLst/>
          </a:prstGeom>
          <a:ln w="57150">
            <a:solidFill>
              <a:srgbClr val="0C2D83"/>
            </a:solidFill>
          </a:ln>
        </p:spPr>
        <p:txBody>
          <a:bodyPr lIns="45719" rIns="45719"/>
          <a:lstStyle/>
          <a:p>
            <a:endParaRPr/>
          </a:p>
        </p:txBody>
      </p:sp>
      <p:sp>
        <p:nvSpPr>
          <p:cNvPr id="2298" name="Shape 229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299" name="Shape 229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300" name="Shape 230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301" name="Shape 230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9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30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309" name="Shape 2309"/>
          <p:cNvSpPr/>
          <p:nvPr/>
        </p:nvSpPr>
        <p:spPr>
          <a:xfrm>
            <a:off x="381000" y="1231900"/>
            <a:ext cx="8382001" cy="0"/>
          </a:xfrm>
          <a:prstGeom prst="line">
            <a:avLst/>
          </a:prstGeom>
          <a:ln w="57150">
            <a:solidFill>
              <a:srgbClr val="0C2D83"/>
            </a:solidFill>
          </a:ln>
        </p:spPr>
        <p:txBody>
          <a:bodyPr lIns="45719" rIns="45719"/>
          <a:lstStyle/>
          <a:p>
            <a:endParaRPr/>
          </a:p>
        </p:txBody>
      </p:sp>
      <p:sp>
        <p:nvSpPr>
          <p:cNvPr id="2310" name="Shape 2310"/>
          <p:cNvSpPr/>
          <p:nvPr/>
        </p:nvSpPr>
        <p:spPr>
          <a:xfrm>
            <a:off x="381000" y="6451600"/>
            <a:ext cx="8382001" cy="0"/>
          </a:xfrm>
          <a:prstGeom prst="line">
            <a:avLst/>
          </a:prstGeom>
          <a:ln w="57150">
            <a:solidFill>
              <a:srgbClr val="0C2D83"/>
            </a:solidFill>
          </a:ln>
        </p:spPr>
        <p:txBody>
          <a:bodyPr lIns="45719" rIns="45719"/>
          <a:lstStyle/>
          <a:p>
            <a:endParaRPr/>
          </a:p>
        </p:txBody>
      </p:sp>
      <p:sp>
        <p:nvSpPr>
          <p:cNvPr id="2311" name="Shape 231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312" name="Shape 231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313" name="Shape 231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314" name="Shape 231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19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32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322" name="Shape 2322"/>
          <p:cNvSpPr/>
          <p:nvPr/>
        </p:nvSpPr>
        <p:spPr>
          <a:xfrm>
            <a:off x="381000" y="1231900"/>
            <a:ext cx="8382001" cy="0"/>
          </a:xfrm>
          <a:prstGeom prst="line">
            <a:avLst/>
          </a:prstGeom>
          <a:ln w="57150">
            <a:solidFill>
              <a:srgbClr val="0C2D83"/>
            </a:solidFill>
          </a:ln>
        </p:spPr>
        <p:txBody>
          <a:bodyPr lIns="45719" rIns="45719"/>
          <a:lstStyle/>
          <a:p>
            <a:endParaRPr/>
          </a:p>
        </p:txBody>
      </p:sp>
      <p:sp>
        <p:nvSpPr>
          <p:cNvPr id="2323" name="Shape 2323"/>
          <p:cNvSpPr/>
          <p:nvPr/>
        </p:nvSpPr>
        <p:spPr>
          <a:xfrm>
            <a:off x="381000" y="6451600"/>
            <a:ext cx="8382001" cy="0"/>
          </a:xfrm>
          <a:prstGeom prst="line">
            <a:avLst/>
          </a:prstGeom>
          <a:ln w="57150">
            <a:solidFill>
              <a:srgbClr val="0C2D83"/>
            </a:solidFill>
          </a:ln>
        </p:spPr>
        <p:txBody>
          <a:bodyPr lIns="45719" rIns="45719"/>
          <a:lstStyle/>
          <a:p>
            <a:endParaRPr/>
          </a:p>
        </p:txBody>
      </p:sp>
      <p:sp>
        <p:nvSpPr>
          <p:cNvPr id="2324" name="Shape 232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325" name="Shape 232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326" name="Shape 232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327" name="Shape 232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5" name="Shape 25"/>
          <p:cNvSpPr/>
          <p:nvPr/>
        </p:nvSpPr>
        <p:spPr>
          <a:xfrm>
            <a:off x="381000" y="1231900"/>
            <a:ext cx="8382001" cy="0"/>
          </a:xfrm>
          <a:prstGeom prst="line">
            <a:avLst/>
          </a:prstGeom>
          <a:ln w="57150">
            <a:solidFill>
              <a:srgbClr val="0C2D83"/>
            </a:solidFill>
          </a:ln>
        </p:spPr>
        <p:txBody>
          <a:bodyPr lIns="45719" rIns="45719"/>
          <a:lstStyle/>
          <a:p>
            <a:endParaRPr dirty="0"/>
          </a:p>
        </p:txBody>
      </p:sp>
      <p:sp>
        <p:nvSpPr>
          <p:cNvPr id="26" name="Shape 26"/>
          <p:cNvSpPr/>
          <p:nvPr/>
        </p:nvSpPr>
        <p:spPr>
          <a:xfrm>
            <a:off x="381000" y="6451600"/>
            <a:ext cx="8382001" cy="0"/>
          </a:xfrm>
          <a:prstGeom prst="line">
            <a:avLst/>
          </a:prstGeom>
          <a:ln w="57150">
            <a:solidFill>
              <a:srgbClr val="0C2D83"/>
            </a:solidFill>
          </a:ln>
        </p:spPr>
        <p:txBody>
          <a:bodyPr lIns="45719" rIns="45719"/>
          <a:lstStyle/>
          <a:p>
            <a:endParaRPr dirty="0"/>
          </a:p>
        </p:txBody>
      </p:sp>
      <p:sp>
        <p:nvSpPr>
          <p:cNvPr id="27" name="Shape 27"/>
          <p:cNvSpPr/>
          <p:nvPr/>
        </p:nvSpPr>
        <p:spPr>
          <a:xfrm>
            <a:off x="1295400" y="6491287"/>
            <a:ext cx="6553200" cy="33855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rPr dirty="0"/>
              <a:t>I n t e g r i t y  -  S e r v </a:t>
            </a:r>
            <a:r>
              <a:rPr dirty="0" err="1"/>
              <a:t>i</a:t>
            </a:r>
            <a:r>
              <a:rPr dirty="0"/>
              <a:t> c e  -  E x c e l l e n c e</a:t>
            </a:r>
          </a:p>
        </p:txBody>
      </p:sp>
      <p:sp>
        <p:nvSpPr>
          <p:cNvPr id="28" name="Shape 2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9" name="Shape 2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0" name="Shape 3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30" name="Shape 230"/>
          <p:cNvSpPr>
            <a:spLocks noGrp="1"/>
          </p:cNvSpPr>
          <p:nvPr>
            <p:ph type="title"/>
          </p:nvPr>
        </p:nvSpPr>
        <p:spPr>
          <a:prstGeom prst="rect">
            <a:avLst/>
          </a:prstGeom>
        </p:spPr>
        <p:txBody>
          <a:bodyPr/>
          <a:lstStyle/>
          <a:p>
            <a:r>
              <a:t>Title Text</a:t>
            </a:r>
          </a:p>
        </p:txBody>
      </p:sp>
      <p:sp>
        <p:nvSpPr>
          <p:cNvPr id="231" name="Shape 23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2" name="Shape 23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0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33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335" name="Shape 2335"/>
          <p:cNvSpPr/>
          <p:nvPr/>
        </p:nvSpPr>
        <p:spPr>
          <a:xfrm>
            <a:off x="381000" y="1231900"/>
            <a:ext cx="8382001" cy="0"/>
          </a:xfrm>
          <a:prstGeom prst="line">
            <a:avLst/>
          </a:prstGeom>
          <a:ln w="57150">
            <a:solidFill>
              <a:srgbClr val="0C2D83"/>
            </a:solidFill>
          </a:ln>
        </p:spPr>
        <p:txBody>
          <a:bodyPr lIns="45719" rIns="45719"/>
          <a:lstStyle/>
          <a:p>
            <a:endParaRPr/>
          </a:p>
        </p:txBody>
      </p:sp>
      <p:sp>
        <p:nvSpPr>
          <p:cNvPr id="2336" name="Shape 2336"/>
          <p:cNvSpPr/>
          <p:nvPr/>
        </p:nvSpPr>
        <p:spPr>
          <a:xfrm>
            <a:off x="381000" y="6451600"/>
            <a:ext cx="8382001" cy="0"/>
          </a:xfrm>
          <a:prstGeom prst="line">
            <a:avLst/>
          </a:prstGeom>
          <a:ln w="57150">
            <a:solidFill>
              <a:srgbClr val="0C2D83"/>
            </a:solidFill>
          </a:ln>
        </p:spPr>
        <p:txBody>
          <a:bodyPr lIns="45719" rIns="45719"/>
          <a:lstStyle/>
          <a:p>
            <a:endParaRPr/>
          </a:p>
        </p:txBody>
      </p:sp>
      <p:sp>
        <p:nvSpPr>
          <p:cNvPr id="2337" name="Shape 233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338" name="Shape 233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339" name="Shape 233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340" name="Shape 234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0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47" name="Shape 2347"/>
          <p:cNvSpPr>
            <a:spLocks noGrp="1"/>
          </p:cNvSpPr>
          <p:nvPr>
            <p:ph type="title"/>
          </p:nvPr>
        </p:nvSpPr>
        <p:spPr>
          <a:prstGeom prst="rect">
            <a:avLst/>
          </a:prstGeom>
        </p:spPr>
        <p:txBody>
          <a:bodyPr/>
          <a:lstStyle/>
          <a:p>
            <a:r>
              <a:t>Title Text</a:t>
            </a:r>
          </a:p>
        </p:txBody>
      </p:sp>
      <p:sp>
        <p:nvSpPr>
          <p:cNvPr id="2348" name="Shape 23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49" name="Shape 234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0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56" name="Shape 2356"/>
          <p:cNvSpPr>
            <a:spLocks noGrp="1"/>
          </p:cNvSpPr>
          <p:nvPr>
            <p:ph type="title"/>
          </p:nvPr>
        </p:nvSpPr>
        <p:spPr>
          <a:prstGeom prst="rect">
            <a:avLst/>
          </a:prstGeom>
        </p:spPr>
        <p:txBody>
          <a:bodyPr/>
          <a:lstStyle/>
          <a:p>
            <a:r>
              <a:t>Title Text</a:t>
            </a:r>
          </a:p>
        </p:txBody>
      </p:sp>
      <p:sp>
        <p:nvSpPr>
          <p:cNvPr id="2357" name="Shape 23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58" name="Shape 235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0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65" name="Shape 2365"/>
          <p:cNvSpPr>
            <a:spLocks noGrp="1"/>
          </p:cNvSpPr>
          <p:nvPr>
            <p:ph type="title"/>
          </p:nvPr>
        </p:nvSpPr>
        <p:spPr>
          <a:prstGeom prst="rect">
            <a:avLst/>
          </a:prstGeom>
        </p:spPr>
        <p:txBody>
          <a:bodyPr/>
          <a:lstStyle/>
          <a:p>
            <a:r>
              <a:t>Title Text</a:t>
            </a:r>
          </a:p>
        </p:txBody>
      </p:sp>
      <p:sp>
        <p:nvSpPr>
          <p:cNvPr id="2366" name="Shape 23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67" name="Shape 236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0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74" name="Shape 2374"/>
          <p:cNvSpPr>
            <a:spLocks noGrp="1"/>
          </p:cNvSpPr>
          <p:nvPr>
            <p:ph type="title"/>
          </p:nvPr>
        </p:nvSpPr>
        <p:spPr>
          <a:prstGeom prst="rect">
            <a:avLst/>
          </a:prstGeom>
        </p:spPr>
        <p:txBody>
          <a:bodyPr/>
          <a:lstStyle/>
          <a:p>
            <a:r>
              <a:t>Title Text</a:t>
            </a:r>
          </a:p>
        </p:txBody>
      </p:sp>
      <p:sp>
        <p:nvSpPr>
          <p:cNvPr id="2375" name="Shape 237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76" name="Shape 237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0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83" name="Shape 2383"/>
          <p:cNvSpPr>
            <a:spLocks noGrp="1"/>
          </p:cNvSpPr>
          <p:nvPr>
            <p:ph type="title"/>
          </p:nvPr>
        </p:nvSpPr>
        <p:spPr>
          <a:prstGeom prst="rect">
            <a:avLst/>
          </a:prstGeom>
        </p:spPr>
        <p:txBody>
          <a:bodyPr/>
          <a:lstStyle/>
          <a:p>
            <a:r>
              <a:t>Title Text</a:t>
            </a:r>
          </a:p>
        </p:txBody>
      </p:sp>
      <p:sp>
        <p:nvSpPr>
          <p:cNvPr id="2384" name="Shape 238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85" name="Shape 238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0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92" name="Shape 2392"/>
          <p:cNvSpPr>
            <a:spLocks noGrp="1"/>
          </p:cNvSpPr>
          <p:nvPr>
            <p:ph type="title"/>
          </p:nvPr>
        </p:nvSpPr>
        <p:spPr>
          <a:prstGeom prst="rect">
            <a:avLst/>
          </a:prstGeom>
        </p:spPr>
        <p:txBody>
          <a:bodyPr/>
          <a:lstStyle/>
          <a:p>
            <a:r>
              <a:t>Title Text</a:t>
            </a:r>
          </a:p>
        </p:txBody>
      </p:sp>
      <p:sp>
        <p:nvSpPr>
          <p:cNvPr id="2393" name="Shape 239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94" name="Shape 239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0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401" name="Shape 2401"/>
          <p:cNvSpPr>
            <a:spLocks noGrp="1"/>
          </p:cNvSpPr>
          <p:nvPr>
            <p:ph type="title"/>
          </p:nvPr>
        </p:nvSpPr>
        <p:spPr>
          <a:prstGeom prst="rect">
            <a:avLst/>
          </a:prstGeom>
        </p:spPr>
        <p:txBody>
          <a:bodyPr/>
          <a:lstStyle/>
          <a:p>
            <a:r>
              <a:t>Title Text</a:t>
            </a:r>
          </a:p>
        </p:txBody>
      </p:sp>
      <p:sp>
        <p:nvSpPr>
          <p:cNvPr id="2402" name="Shape 240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03" name="Shape 240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0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410" name="Shape 2410"/>
          <p:cNvSpPr>
            <a:spLocks noGrp="1"/>
          </p:cNvSpPr>
          <p:nvPr>
            <p:ph type="title"/>
          </p:nvPr>
        </p:nvSpPr>
        <p:spPr>
          <a:prstGeom prst="rect">
            <a:avLst/>
          </a:prstGeom>
        </p:spPr>
        <p:txBody>
          <a:bodyPr/>
          <a:lstStyle/>
          <a:p>
            <a:r>
              <a:t>Title Text</a:t>
            </a:r>
          </a:p>
        </p:txBody>
      </p:sp>
      <p:sp>
        <p:nvSpPr>
          <p:cNvPr id="2411" name="Shape 241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12" name="Shape 241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0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419" name="Shape 2419"/>
          <p:cNvSpPr>
            <a:spLocks noGrp="1"/>
          </p:cNvSpPr>
          <p:nvPr>
            <p:ph type="title"/>
          </p:nvPr>
        </p:nvSpPr>
        <p:spPr>
          <a:prstGeom prst="rect">
            <a:avLst/>
          </a:prstGeom>
        </p:spPr>
        <p:txBody>
          <a:bodyPr/>
          <a:lstStyle/>
          <a:p>
            <a:r>
              <a:t>Title Text</a:t>
            </a:r>
          </a:p>
        </p:txBody>
      </p:sp>
      <p:sp>
        <p:nvSpPr>
          <p:cNvPr id="2420" name="Shape 242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21" name="Shape 242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3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40" name="Shape 240"/>
          <p:cNvSpPr/>
          <p:nvPr/>
        </p:nvSpPr>
        <p:spPr>
          <a:xfrm>
            <a:off x="381000" y="1231900"/>
            <a:ext cx="8382001" cy="0"/>
          </a:xfrm>
          <a:prstGeom prst="line">
            <a:avLst/>
          </a:prstGeom>
          <a:ln w="57150">
            <a:solidFill>
              <a:srgbClr val="0C2D83"/>
            </a:solidFill>
          </a:ln>
        </p:spPr>
        <p:txBody>
          <a:bodyPr lIns="45719" rIns="45719"/>
          <a:lstStyle/>
          <a:p>
            <a:endParaRPr/>
          </a:p>
        </p:txBody>
      </p:sp>
      <p:sp>
        <p:nvSpPr>
          <p:cNvPr id="241" name="Shape 241"/>
          <p:cNvSpPr/>
          <p:nvPr/>
        </p:nvSpPr>
        <p:spPr>
          <a:xfrm>
            <a:off x="381000" y="6451600"/>
            <a:ext cx="8382001" cy="0"/>
          </a:xfrm>
          <a:prstGeom prst="line">
            <a:avLst/>
          </a:prstGeom>
          <a:ln w="57150">
            <a:solidFill>
              <a:srgbClr val="0C2D83"/>
            </a:solidFill>
          </a:ln>
        </p:spPr>
        <p:txBody>
          <a:bodyPr lIns="45719" rIns="45719"/>
          <a:lstStyle/>
          <a:p>
            <a:endParaRPr/>
          </a:p>
        </p:txBody>
      </p:sp>
      <p:sp>
        <p:nvSpPr>
          <p:cNvPr id="242" name="Shape 24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43" name="Shape 24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44" name="Shape 24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45" name="Shape 24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1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428" name="Shape 2428"/>
          <p:cNvSpPr>
            <a:spLocks noGrp="1"/>
          </p:cNvSpPr>
          <p:nvPr>
            <p:ph type="title"/>
          </p:nvPr>
        </p:nvSpPr>
        <p:spPr>
          <a:prstGeom prst="rect">
            <a:avLst/>
          </a:prstGeom>
        </p:spPr>
        <p:txBody>
          <a:bodyPr/>
          <a:lstStyle/>
          <a:p>
            <a:r>
              <a:t>Title Text</a:t>
            </a:r>
          </a:p>
        </p:txBody>
      </p:sp>
      <p:sp>
        <p:nvSpPr>
          <p:cNvPr id="2429" name="Shape 242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0" name="Shape 243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1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437" name="Shape 2437"/>
          <p:cNvSpPr>
            <a:spLocks noGrp="1"/>
          </p:cNvSpPr>
          <p:nvPr>
            <p:ph type="title"/>
          </p:nvPr>
        </p:nvSpPr>
        <p:spPr>
          <a:prstGeom prst="rect">
            <a:avLst/>
          </a:prstGeom>
        </p:spPr>
        <p:txBody>
          <a:bodyPr/>
          <a:lstStyle/>
          <a:p>
            <a:r>
              <a:t>Title Text</a:t>
            </a:r>
          </a:p>
        </p:txBody>
      </p:sp>
      <p:sp>
        <p:nvSpPr>
          <p:cNvPr id="2438" name="Shape 243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9" name="Shape 243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1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446" name="Shape 2446"/>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EEECE1">
                <a:alpha val="71998"/>
              </a:srgbClr>
            </a:outerShdw>
          </a:effectLst>
        </p:spPr>
        <p:txBody>
          <a:bodyPr lIns="45719" rIns="45719"/>
          <a:lstStyle/>
          <a:p>
            <a:pPr algn="ctr" defTabSz="457200">
              <a:defRPr sz="1800">
                <a:effectLst>
                  <a:outerShdw blurRad="12700" dist="25400" dir="2700000" rotWithShape="0">
                    <a:srgbClr val="FFFFFF"/>
                  </a:outerShdw>
                </a:effectLst>
                <a:latin typeface="Calibri"/>
                <a:ea typeface="Calibri"/>
                <a:cs typeface="Calibri"/>
                <a:sym typeface="Calibri"/>
              </a:defRPr>
            </a:pPr>
            <a:endParaRPr/>
          </a:p>
        </p:txBody>
      </p:sp>
      <p:sp>
        <p:nvSpPr>
          <p:cNvPr id="2447" name="Shape 2447"/>
          <p:cNvSpPr>
            <a:spLocks noGrp="1"/>
          </p:cNvSpPr>
          <p:nvPr>
            <p:ph type="title"/>
          </p:nvPr>
        </p:nvSpPr>
        <p:spPr>
          <a:prstGeom prst="rect">
            <a:avLst/>
          </a:prstGeom>
        </p:spPr>
        <p:txBody>
          <a:bodyPr/>
          <a:lstStyle/>
          <a:p>
            <a:r>
              <a:t>Title Text</a:t>
            </a:r>
          </a:p>
        </p:txBody>
      </p:sp>
      <p:sp>
        <p:nvSpPr>
          <p:cNvPr id="2448" name="Shape 24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49" name="Shape 244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456" name="Shape 2456"/>
          <p:cNvSpPr/>
          <p:nvPr/>
        </p:nvSpPr>
        <p:spPr>
          <a:xfrm>
            <a:off x="381000" y="1231900"/>
            <a:ext cx="8382001" cy="0"/>
          </a:xfrm>
          <a:prstGeom prst="line">
            <a:avLst/>
          </a:prstGeom>
          <a:ln w="57150">
            <a:solidFill>
              <a:srgbClr val="0C2D83"/>
            </a:solidFill>
          </a:ln>
        </p:spPr>
        <p:txBody>
          <a:bodyPr lIns="45719" rIns="45719"/>
          <a:lstStyle/>
          <a:p>
            <a:endParaRPr/>
          </a:p>
        </p:txBody>
      </p:sp>
      <p:sp>
        <p:nvSpPr>
          <p:cNvPr id="2457" name="Shape 2457"/>
          <p:cNvSpPr/>
          <p:nvPr/>
        </p:nvSpPr>
        <p:spPr>
          <a:xfrm>
            <a:off x="381000" y="6451600"/>
            <a:ext cx="8382001" cy="0"/>
          </a:xfrm>
          <a:prstGeom prst="line">
            <a:avLst/>
          </a:prstGeom>
          <a:ln w="57150">
            <a:solidFill>
              <a:srgbClr val="0C2D83"/>
            </a:solidFill>
          </a:ln>
        </p:spPr>
        <p:txBody>
          <a:bodyPr lIns="45719" rIns="45719"/>
          <a:lstStyle/>
          <a:p>
            <a:endParaRPr/>
          </a:p>
        </p:txBody>
      </p:sp>
      <p:sp>
        <p:nvSpPr>
          <p:cNvPr id="2458" name="Shape 2458"/>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245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460" name="Shape 246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461" name="Shape 246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462" name="Shape 246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1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469" name="Shape 2469"/>
          <p:cNvSpPr/>
          <p:nvPr/>
        </p:nvSpPr>
        <p:spPr>
          <a:xfrm>
            <a:off x="381000" y="1231900"/>
            <a:ext cx="8382001" cy="0"/>
          </a:xfrm>
          <a:prstGeom prst="line">
            <a:avLst/>
          </a:prstGeom>
          <a:ln w="57150">
            <a:solidFill>
              <a:srgbClr val="0C2D83"/>
            </a:solidFill>
          </a:ln>
        </p:spPr>
        <p:txBody>
          <a:bodyPr lIns="45719" rIns="45719"/>
          <a:lstStyle/>
          <a:p>
            <a:endParaRPr/>
          </a:p>
        </p:txBody>
      </p:sp>
      <p:sp>
        <p:nvSpPr>
          <p:cNvPr id="2470" name="Shape 2470"/>
          <p:cNvSpPr/>
          <p:nvPr/>
        </p:nvSpPr>
        <p:spPr>
          <a:xfrm>
            <a:off x="381000" y="6451600"/>
            <a:ext cx="8382001" cy="0"/>
          </a:xfrm>
          <a:prstGeom prst="line">
            <a:avLst/>
          </a:prstGeom>
          <a:ln w="57150">
            <a:solidFill>
              <a:srgbClr val="0C2D83"/>
            </a:solidFill>
          </a:ln>
        </p:spPr>
        <p:txBody>
          <a:bodyPr lIns="45719" rIns="45719"/>
          <a:lstStyle/>
          <a:p>
            <a:endParaRPr/>
          </a:p>
        </p:txBody>
      </p:sp>
      <p:sp>
        <p:nvSpPr>
          <p:cNvPr id="2471" name="Shape 2471"/>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2472"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473" name="Shape 247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474" name="Shape 247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475" name="Shape 247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1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482" name="Shape 2482"/>
          <p:cNvSpPr/>
          <p:nvPr/>
        </p:nvSpPr>
        <p:spPr>
          <a:xfrm>
            <a:off x="381000" y="1231900"/>
            <a:ext cx="8382001" cy="0"/>
          </a:xfrm>
          <a:prstGeom prst="line">
            <a:avLst/>
          </a:prstGeom>
          <a:ln w="57150">
            <a:solidFill>
              <a:srgbClr val="0C2D83"/>
            </a:solidFill>
          </a:ln>
        </p:spPr>
        <p:txBody>
          <a:bodyPr lIns="45719" rIns="45719"/>
          <a:lstStyle/>
          <a:p>
            <a:endParaRPr/>
          </a:p>
        </p:txBody>
      </p:sp>
      <p:sp>
        <p:nvSpPr>
          <p:cNvPr id="2483" name="Shape 2483"/>
          <p:cNvSpPr/>
          <p:nvPr/>
        </p:nvSpPr>
        <p:spPr>
          <a:xfrm>
            <a:off x="381000" y="6451600"/>
            <a:ext cx="8382001" cy="0"/>
          </a:xfrm>
          <a:prstGeom prst="line">
            <a:avLst/>
          </a:prstGeom>
          <a:ln w="57150">
            <a:solidFill>
              <a:srgbClr val="0C2D83"/>
            </a:solidFill>
          </a:ln>
        </p:spPr>
        <p:txBody>
          <a:bodyPr lIns="45719" rIns="45719"/>
          <a:lstStyle/>
          <a:p>
            <a:endParaRPr/>
          </a:p>
        </p:txBody>
      </p:sp>
      <p:sp>
        <p:nvSpPr>
          <p:cNvPr id="2484" name="Shape 2484"/>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2485"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486" name="Shape 248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487" name="Shape 248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488" name="Shape 2488"/>
          <p:cNvSpPr>
            <a:spLocks noGrp="1"/>
          </p:cNvSpPr>
          <p:nvPr>
            <p:ph type="sldNum" sz="quarter" idx="2"/>
          </p:nvPr>
        </p:nvSpPr>
        <p:spPr>
          <a:xfrm>
            <a:off x="6553200" y="635635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1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495" name="Shape 2495"/>
          <p:cNvSpPr/>
          <p:nvPr/>
        </p:nvSpPr>
        <p:spPr>
          <a:xfrm>
            <a:off x="381000" y="1231900"/>
            <a:ext cx="8382001" cy="0"/>
          </a:xfrm>
          <a:prstGeom prst="line">
            <a:avLst/>
          </a:prstGeom>
          <a:ln w="57150">
            <a:solidFill>
              <a:srgbClr val="0C2D83"/>
            </a:solidFill>
          </a:ln>
        </p:spPr>
        <p:txBody>
          <a:bodyPr lIns="45719" rIns="45719"/>
          <a:lstStyle/>
          <a:p>
            <a:endParaRPr/>
          </a:p>
        </p:txBody>
      </p:sp>
      <p:sp>
        <p:nvSpPr>
          <p:cNvPr id="2496" name="Shape 2496"/>
          <p:cNvSpPr/>
          <p:nvPr/>
        </p:nvSpPr>
        <p:spPr>
          <a:xfrm>
            <a:off x="381000" y="6451600"/>
            <a:ext cx="8382001" cy="0"/>
          </a:xfrm>
          <a:prstGeom prst="line">
            <a:avLst/>
          </a:prstGeom>
          <a:ln w="57150">
            <a:solidFill>
              <a:srgbClr val="0C2D83"/>
            </a:solidFill>
          </a:ln>
        </p:spPr>
        <p:txBody>
          <a:bodyPr lIns="45719" rIns="45719"/>
          <a:lstStyle/>
          <a:p>
            <a:endParaRPr/>
          </a:p>
        </p:txBody>
      </p:sp>
      <p:sp>
        <p:nvSpPr>
          <p:cNvPr id="2497" name="Shape 2497"/>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2498"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499" name="Shape 249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500" name="Shape 250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501" name="Shape 250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1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508" name="Shape 2508"/>
          <p:cNvSpPr/>
          <p:nvPr/>
        </p:nvSpPr>
        <p:spPr>
          <a:xfrm>
            <a:off x="381000" y="1231900"/>
            <a:ext cx="8382001" cy="0"/>
          </a:xfrm>
          <a:prstGeom prst="line">
            <a:avLst/>
          </a:prstGeom>
          <a:ln w="57150">
            <a:solidFill>
              <a:srgbClr val="0C2D83"/>
            </a:solidFill>
          </a:ln>
        </p:spPr>
        <p:txBody>
          <a:bodyPr lIns="45719" rIns="45719"/>
          <a:lstStyle/>
          <a:p>
            <a:endParaRPr/>
          </a:p>
        </p:txBody>
      </p:sp>
      <p:sp>
        <p:nvSpPr>
          <p:cNvPr id="2509" name="Shape 2509"/>
          <p:cNvSpPr/>
          <p:nvPr/>
        </p:nvSpPr>
        <p:spPr>
          <a:xfrm>
            <a:off x="381000" y="6451600"/>
            <a:ext cx="8382001" cy="0"/>
          </a:xfrm>
          <a:prstGeom prst="line">
            <a:avLst/>
          </a:prstGeom>
          <a:ln w="57150">
            <a:solidFill>
              <a:srgbClr val="0C2D83"/>
            </a:solidFill>
          </a:ln>
        </p:spPr>
        <p:txBody>
          <a:bodyPr lIns="45719" rIns="45719"/>
          <a:lstStyle/>
          <a:p>
            <a:endParaRPr/>
          </a:p>
        </p:txBody>
      </p:sp>
      <p:sp>
        <p:nvSpPr>
          <p:cNvPr id="2510" name="Shape 2510"/>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251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512" name="Shape 251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513" name="Shape 251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514" name="Shape 2514"/>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1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52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522" name="Shape 2522"/>
          <p:cNvSpPr/>
          <p:nvPr/>
        </p:nvSpPr>
        <p:spPr>
          <a:xfrm>
            <a:off x="381000" y="1231900"/>
            <a:ext cx="8382001" cy="0"/>
          </a:xfrm>
          <a:prstGeom prst="line">
            <a:avLst/>
          </a:prstGeom>
          <a:ln w="57150">
            <a:solidFill>
              <a:srgbClr val="0C2D83"/>
            </a:solidFill>
          </a:ln>
        </p:spPr>
        <p:txBody>
          <a:bodyPr lIns="45719" rIns="45719"/>
          <a:lstStyle/>
          <a:p>
            <a:endParaRPr/>
          </a:p>
        </p:txBody>
      </p:sp>
      <p:sp>
        <p:nvSpPr>
          <p:cNvPr id="2523" name="Shape 2523"/>
          <p:cNvSpPr/>
          <p:nvPr/>
        </p:nvSpPr>
        <p:spPr>
          <a:xfrm>
            <a:off x="381000" y="6451600"/>
            <a:ext cx="8382001" cy="0"/>
          </a:xfrm>
          <a:prstGeom prst="line">
            <a:avLst/>
          </a:prstGeom>
          <a:ln w="57150">
            <a:solidFill>
              <a:srgbClr val="0C2D83"/>
            </a:solidFill>
          </a:ln>
        </p:spPr>
        <p:txBody>
          <a:bodyPr lIns="45719" rIns="45719"/>
          <a:lstStyle/>
          <a:p>
            <a:endParaRPr/>
          </a:p>
        </p:txBody>
      </p:sp>
      <p:sp>
        <p:nvSpPr>
          <p:cNvPr id="2524" name="Shape 252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525" name="Shape 252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526" name="Shape 252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527" name="Shape 252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1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53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535" name="Shape 2535"/>
          <p:cNvSpPr/>
          <p:nvPr/>
        </p:nvSpPr>
        <p:spPr>
          <a:xfrm>
            <a:off x="381000" y="1231900"/>
            <a:ext cx="8382001" cy="0"/>
          </a:xfrm>
          <a:prstGeom prst="line">
            <a:avLst/>
          </a:prstGeom>
          <a:ln w="57150">
            <a:solidFill>
              <a:srgbClr val="0C2D83"/>
            </a:solidFill>
          </a:ln>
        </p:spPr>
        <p:txBody>
          <a:bodyPr lIns="45719" rIns="45719"/>
          <a:lstStyle/>
          <a:p>
            <a:endParaRPr/>
          </a:p>
        </p:txBody>
      </p:sp>
      <p:sp>
        <p:nvSpPr>
          <p:cNvPr id="2536" name="Shape 2536"/>
          <p:cNvSpPr/>
          <p:nvPr/>
        </p:nvSpPr>
        <p:spPr>
          <a:xfrm>
            <a:off x="381000" y="6451600"/>
            <a:ext cx="8382001" cy="0"/>
          </a:xfrm>
          <a:prstGeom prst="line">
            <a:avLst/>
          </a:prstGeom>
          <a:ln w="57150">
            <a:solidFill>
              <a:srgbClr val="0C2D83"/>
            </a:solidFill>
          </a:ln>
        </p:spPr>
        <p:txBody>
          <a:bodyPr lIns="45719" rIns="45719"/>
          <a:lstStyle/>
          <a:p>
            <a:endParaRPr/>
          </a:p>
        </p:txBody>
      </p:sp>
      <p:sp>
        <p:nvSpPr>
          <p:cNvPr id="2537" name="Shape 253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538" name="Shape 253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539" name="Shape 253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540" name="Shape 254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52" name="Shape 252"/>
          <p:cNvSpPr>
            <a:spLocks noGrp="1"/>
          </p:cNvSpPr>
          <p:nvPr>
            <p:ph type="title"/>
          </p:nvPr>
        </p:nvSpPr>
        <p:spPr>
          <a:prstGeom prst="rect">
            <a:avLst/>
          </a:prstGeom>
        </p:spPr>
        <p:txBody>
          <a:bodyPr/>
          <a:lstStyle/>
          <a:p>
            <a:r>
              <a:t>Title Text</a:t>
            </a:r>
          </a:p>
        </p:txBody>
      </p:sp>
      <p:sp>
        <p:nvSpPr>
          <p:cNvPr id="253" name="Shape 25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4" name="Shape 25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2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54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548" name="Shape 2548"/>
          <p:cNvSpPr/>
          <p:nvPr/>
        </p:nvSpPr>
        <p:spPr>
          <a:xfrm>
            <a:off x="381000" y="1231900"/>
            <a:ext cx="8382001" cy="0"/>
          </a:xfrm>
          <a:prstGeom prst="line">
            <a:avLst/>
          </a:prstGeom>
          <a:ln w="57150">
            <a:solidFill>
              <a:srgbClr val="0C2D83"/>
            </a:solidFill>
          </a:ln>
        </p:spPr>
        <p:txBody>
          <a:bodyPr lIns="45719" rIns="45719"/>
          <a:lstStyle/>
          <a:p>
            <a:endParaRPr/>
          </a:p>
        </p:txBody>
      </p:sp>
      <p:sp>
        <p:nvSpPr>
          <p:cNvPr id="2549" name="Shape 2549"/>
          <p:cNvSpPr/>
          <p:nvPr/>
        </p:nvSpPr>
        <p:spPr>
          <a:xfrm>
            <a:off x="381000" y="6451600"/>
            <a:ext cx="8382001" cy="0"/>
          </a:xfrm>
          <a:prstGeom prst="line">
            <a:avLst/>
          </a:prstGeom>
          <a:ln w="57150">
            <a:solidFill>
              <a:srgbClr val="0C2D83"/>
            </a:solidFill>
          </a:ln>
        </p:spPr>
        <p:txBody>
          <a:bodyPr lIns="45719" rIns="45719"/>
          <a:lstStyle/>
          <a:p>
            <a:endParaRPr/>
          </a:p>
        </p:txBody>
      </p:sp>
      <p:sp>
        <p:nvSpPr>
          <p:cNvPr id="2550" name="Shape 255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551" name="Shape 255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552" name="Shape 255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553" name="Shape 2553"/>
          <p:cNvSpPr>
            <a:spLocks noGrp="1"/>
          </p:cNvSpPr>
          <p:nvPr>
            <p:ph type="sldNum" sz="quarter" idx="2"/>
          </p:nvPr>
        </p:nvSpPr>
        <p:spPr>
          <a:xfrm>
            <a:off x="6553200" y="635635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2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56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561" name="Shape 2561"/>
          <p:cNvSpPr/>
          <p:nvPr/>
        </p:nvSpPr>
        <p:spPr>
          <a:xfrm>
            <a:off x="381000" y="1231900"/>
            <a:ext cx="8382001" cy="0"/>
          </a:xfrm>
          <a:prstGeom prst="line">
            <a:avLst/>
          </a:prstGeom>
          <a:ln w="57150">
            <a:solidFill>
              <a:srgbClr val="0C2D83"/>
            </a:solidFill>
          </a:ln>
        </p:spPr>
        <p:txBody>
          <a:bodyPr lIns="45719" rIns="45719"/>
          <a:lstStyle/>
          <a:p>
            <a:endParaRPr/>
          </a:p>
        </p:txBody>
      </p:sp>
      <p:sp>
        <p:nvSpPr>
          <p:cNvPr id="2562" name="Shape 2562"/>
          <p:cNvSpPr/>
          <p:nvPr/>
        </p:nvSpPr>
        <p:spPr>
          <a:xfrm>
            <a:off x="381000" y="6451600"/>
            <a:ext cx="8382001" cy="0"/>
          </a:xfrm>
          <a:prstGeom prst="line">
            <a:avLst/>
          </a:prstGeom>
          <a:ln w="57150">
            <a:solidFill>
              <a:srgbClr val="0C2D83"/>
            </a:solidFill>
          </a:ln>
        </p:spPr>
        <p:txBody>
          <a:bodyPr lIns="45719" rIns="45719"/>
          <a:lstStyle/>
          <a:p>
            <a:endParaRPr/>
          </a:p>
        </p:txBody>
      </p:sp>
      <p:sp>
        <p:nvSpPr>
          <p:cNvPr id="2563" name="Shape 256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564" name="Shape 256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565" name="Shape 256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566" name="Shape 256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2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57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574" name="Shape 2574"/>
          <p:cNvSpPr/>
          <p:nvPr/>
        </p:nvSpPr>
        <p:spPr>
          <a:xfrm>
            <a:off x="381000" y="1231900"/>
            <a:ext cx="8382001" cy="0"/>
          </a:xfrm>
          <a:prstGeom prst="line">
            <a:avLst/>
          </a:prstGeom>
          <a:ln w="57150">
            <a:solidFill>
              <a:srgbClr val="0C2D83"/>
            </a:solidFill>
          </a:ln>
        </p:spPr>
        <p:txBody>
          <a:bodyPr lIns="45719" rIns="45719"/>
          <a:lstStyle/>
          <a:p>
            <a:endParaRPr/>
          </a:p>
        </p:txBody>
      </p:sp>
      <p:sp>
        <p:nvSpPr>
          <p:cNvPr id="2575" name="Shape 2575"/>
          <p:cNvSpPr/>
          <p:nvPr/>
        </p:nvSpPr>
        <p:spPr>
          <a:xfrm>
            <a:off x="381000" y="6451600"/>
            <a:ext cx="8382001" cy="0"/>
          </a:xfrm>
          <a:prstGeom prst="line">
            <a:avLst/>
          </a:prstGeom>
          <a:ln w="57150">
            <a:solidFill>
              <a:srgbClr val="0C2D83"/>
            </a:solidFill>
          </a:ln>
        </p:spPr>
        <p:txBody>
          <a:bodyPr lIns="45719" rIns="45719"/>
          <a:lstStyle/>
          <a:p>
            <a:endParaRPr/>
          </a:p>
        </p:txBody>
      </p:sp>
      <p:sp>
        <p:nvSpPr>
          <p:cNvPr id="2576" name="Shape 257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577" name="Shape 257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578" name="Shape 257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579" name="Shape 257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2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58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587" name="Shape 2587"/>
          <p:cNvSpPr/>
          <p:nvPr/>
        </p:nvSpPr>
        <p:spPr>
          <a:xfrm>
            <a:off x="381000" y="1231900"/>
            <a:ext cx="8382001" cy="0"/>
          </a:xfrm>
          <a:prstGeom prst="line">
            <a:avLst/>
          </a:prstGeom>
          <a:ln w="57150">
            <a:solidFill>
              <a:srgbClr val="0C2D83"/>
            </a:solidFill>
          </a:ln>
        </p:spPr>
        <p:txBody>
          <a:bodyPr lIns="45719" rIns="45719"/>
          <a:lstStyle/>
          <a:p>
            <a:endParaRPr/>
          </a:p>
        </p:txBody>
      </p:sp>
      <p:sp>
        <p:nvSpPr>
          <p:cNvPr id="2588" name="Shape 2588"/>
          <p:cNvSpPr/>
          <p:nvPr/>
        </p:nvSpPr>
        <p:spPr>
          <a:xfrm>
            <a:off x="381000" y="6451600"/>
            <a:ext cx="8382001" cy="0"/>
          </a:xfrm>
          <a:prstGeom prst="line">
            <a:avLst/>
          </a:prstGeom>
          <a:ln w="57150">
            <a:solidFill>
              <a:srgbClr val="0C2D83"/>
            </a:solidFill>
          </a:ln>
        </p:spPr>
        <p:txBody>
          <a:bodyPr lIns="45719" rIns="45719"/>
          <a:lstStyle/>
          <a:p>
            <a:endParaRPr/>
          </a:p>
        </p:txBody>
      </p:sp>
      <p:sp>
        <p:nvSpPr>
          <p:cNvPr id="2589" name="Shape 258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590" name="Shape 259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591" name="Shape 259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592" name="Shape 259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2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59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600" name="Shape 2600"/>
          <p:cNvSpPr/>
          <p:nvPr/>
        </p:nvSpPr>
        <p:spPr>
          <a:xfrm>
            <a:off x="381000" y="1231900"/>
            <a:ext cx="8382001" cy="0"/>
          </a:xfrm>
          <a:prstGeom prst="line">
            <a:avLst/>
          </a:prstGeom>
          <a:ln w="57150">
            <a:solidFill>
              <a:srgbClr val="0C2D83"/>
            </a:solidFill>
          </a:ln>
        </p:spPr>
        <p:txBody>
          <a:bodyPr lIns="45719" rIns="45719"/>
          <a:lstStyle/>
          <a:p>
            <a:endParaRPr/>
          </a:p>
        </p:txBody>
      </p:sp>
      <p:sp>
        <p:nvSpPr>
          <p:cNvPr id="2601" name="Shape 2601"/>
          <p:cNvSpPr/>
          <p:nvPr/>
        </p:nvSpPr>
        <p:spPr>
          <a:xfrm>
            <a:off x="381000" y="6451600"/>
            <a:ext cx="8382001" cy="0"/>
          </a:xfrm>
          <a:prstGeom prst="line">
            <a:avLst/>
          </a:prstGeom>
          <a:ln w="57150">
            <a:solidFill>
              <a:srgbClr val="0C2D83"/>
            </a:solidFill>
          </a:ln>
        </p:spPr>
        <p:txBody>
          <a:bodyPr lIns="45719" rIns="45719"/>
          <a:lstStyle/>
          <a:p>
            <a:endParaRPr/>
          </a:p>
        </p:txBody>
      </p:sp>
      <p:sp>
        <p:nvSpPr>
          <p:cNvPr id="2602" name="Shape 260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603" name="Shape 260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604" name="Shape 260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605" name="Shape 260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2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61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613" name="Shape 2613"/>
          <p:cNvSpPr/>
          <p:nvPr/>
        </p:nvSpPr>
        <p:spPr>
          <a:xfrm>
            <a:off x="381000" y="1231900"/>
            <a:ext cx="8382001" cy="0"/>
          </a:xfrm>
          <a:prstGeom prst="line">
            <a:avLst/>
          </a:prstGeom>
          <a:ln w="57150">
            <a:solidFill>
              <a:srgbClr val="0C2D83"/>
            </a:solidFill>
          </a:ln>
        </p:spPr>
        <p:txBody>
          <a:bodyPr lIns="45719" rIns="45719"/>
          <a:lstStyle/>
          <a:p>
            <a:endParaRPr/>
          </a:p>
        </p:txBody>
      </p:sp>
      <p:sp>
        <p:nvSpPr>
          <p:cNvPr id="2614" name="Shape 2614"/>
          <p:cNvSpPr/>
          <p:nvPr/>
        </p:nvSpPr>
        <p:spPr>
          <a:xfrm>
            <a:off x="381000" y="6451600"/>
            <a:ext cx="8382001" cy="0"/>
          </a:xfrm>
          <a:prstGeom prst="line">
            <a:avLst/>
          </a:prstGeom>
          <a:ln w="57150">
            <a:solidFill>
              <a:srgbClr val="0C2D83"/>
            </a:solidFill>
          </a:ln>
        </p:spPr>
        <p:txBody>
          <a:bodyPr lIns="45719" rIns="45719"/>
          <a:lstStyle/>
          <a:p>
            <a:endParaRPr/>
          </a:p>
        </p:txBody>
      </p:sp>
      <p:sp>
        <p:nvSpPr>
          <p:cNvPr id="2615" name="Shape 261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616" name="Shape 261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617" name="Shape 261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618" name="Shape 261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2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62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626" name="Shape 2626"/>
          <p:cNvSpPr/>
          <p:nvPr/>
        </p:nvSpPr>
        <p:spPr>
          <a:xfrm>
            <a:off x="381000" y="1231900"/>
            <a:ext cx="8382001" cy="0"/>
          </a:xfrm>
          <a:prstGeom prst="line">
            <a:avLst/>
          </a:prstGeom>
          <a:ln w="57150">
            <a:solidFill>
              <a:srgbClr val="0C2D83"/>
            </a:solidFill>
          </a:ln>
        </p:spPr>
        <p:txBody>
          <a:bodyPr lIns="45719" rIns="45719"/>
          <a:lstStyle/>
          <a:p>
            <a:endParaRPr/>
          </a:p>
        </p:txBody>
      </p:sp>
      <p:sp>
        <p:nvSpPr>
          <p:cNvPr id="2627" name="Shape 2627"/>
          <p:cNvSpPr/>
          <p:nvPr/>
        </p:nvSpPr>
        <p:spPr>
          <a:xfrm>
            <a:off x="381000" y="6451600"/>
            <a:ext cx="8382001" cy="0"/>
          </a:xfrm>
          <a:prstGeom prst="line">
            <a:avLst/>
          </a:prstGeom>
          <a:ln w="57150">
            <a:solidFill>
              <a:srgbClr val="0C2D83"/>
            </a:solidFill>
          </a:ln>
        </p:spPr>
        <p:txBody>
          <a:bodyPr lIns="45719" rIns="45719"/>
          <a:lstStyle/>
          <a:p>
            <a:endParaRPr/>
          </a:p>
        </p:txBody>
      </p:sp>
      <p:sp>
        <p:nvSpPr>
          <p:cNvPr id="2628" name="Shape 262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629" name="Shape 262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630" name="Shape 263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631" name="Shape 263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2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63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639" name="Shape 2639"/>
          <p:cNvSpPr/>
          <p:nvPr/>
        </p:nvSpPr>
        <p:spPr>
          <a:xfrm>
            <a:off x="381000" y="1231900"/>
            <a:ext cx="8382001" cy="0"/>
          </a:xfrm>
          <a:prstGeom prst="line">
            <a:avLst/>
          </a:prstGeom>
          <a:ln w="57150">
            <a:solidFill>
              <a:srgbClr val="0C2D83"/>
            </a:solidFill>
          </a:ln>
        </p:spPr>
        <p:txBody>
          <a:bodyPr lIns="45719" rIns="45719"/>
          <a:lstStyle/>
          <a:p>
            <a:endParaRPr/>
          </a:p>
        </p:txBody>
      </p:sp>
      <p:sp>
        <p:nvSpPr>
          <p:cNvPr id="2640" name="Shape 2640"/>
          <p:cNvSpPr/>
          <p:nvPr/>
        </p:nvSpPr>
        <p:spPr>
          <a:xfrm>
            <a:off x="381000" y="6451600"/>
            <a:ext cx="8382001" cy="0"/>
          </a:xfrm>
          <a:prstGeom prst="line">
            <a:avLst/>
          </a:prstGeom>
          <a:ln w="57150">
            <a:solidFill>
              <a:srgbClr val="0C2D83"/>
            </a:solidFill>
          </a:ln>
        </p:spPr>
        <p:txBody>
          <a:bodyPr lIns="45719" rIns="45719"/>
          <a:lstStyle/>
          <a:p>
            <a:endParaRPr/>
          </a:p>
        </p:txBody>
      </p:sp>
      <p:sp>
        <p:nvSpPr>
          <p:cNvPr id="2641" name="Shape 264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642" name="Shape 264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643" name="Shape 264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644" name="Shape 264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2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65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652" name="Shape 2652"/>
          <p:cNvSpPr/>
          <p:nvPr/>
        </p:nvSpPr>
        <p:spPr>
          <a:xfrm>
            <a:off x="381000" y="1231900"/>
            <a:ext cx="8382001" cy="0"/>
          </a:xfrm>
          <a:prstGeom prst="line">
            <a:avLst/>
          </a:prstGeom>
          <a:ln w="57150">
            <a:solidFill>
              <a:srgbClr val="0C2D83"/>
            </a:solidFill>
          </a:ln>
        </p:spPr>
        <p:txBody>
          <a:bodyPr lIns="45719" rIns="45719"/>
          <a:lstStyle/>
          <a:p>
            <a:endParaRPr/>
          </a:p>
        </p:txBody>
      </p:sp>
      <p:sp>
        <p:nvSpPr>
          <p:cNvPr id="2653" name="Shape 2653"/>
          <p:cNvSpPr/>
          <p:nvPr/>
        </p:nvSpPr>
        <p:spPr>
          <a:xfrm>
            <a:off x="381000" y="6451600"/>
            <a:ext cx="8382001" cy="0"/>
          </a:xfrm>
          <a:prstGeom prst="line">
            <a:avLst/>
          </a:prstGeom>
          <a:ln w="57150">
            <a:solidFill>
              <a:srgbClr val="0C2D83"/>
            </a:solidFill>
          </a:ln>
        </p:spPr>
        <p:txBody>
          <a:bodyPr lIns="45719" rIns="45719"/>
          <a:lstStyle/>
          <a:p>
            <a:endParaRPr/>
          </a:p>
        </p:txBody>
      </p:sp>
      <p:sp>
        <p:nvSpPr>
          <p:cNvPr id="2654" name="Shape 265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655" name="Shape 265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656" name="Shape 265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657" name="Shape 265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2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66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665" name="Shape 2665"/>
          <p:cNvSpPr/>
          <p:nvPr/>
        </p:nvSpPr>
        <p:spPr>
          <a:xfrm>
            <a:off x="381000" y="1231900"/>
            <a:ext cx="8382001" cy="0"/>
          </a:xfrm>
          <a:prstGeom prst="line">
            <a:avLst/>
          </a:prstGeom>
          <a:ln w="57150">
            <a:solidFill>
              <a:srgbClr val="0C2D83"/>
            </a:solidFill>
          </a:ln>
        </p:spPr>
        <p:txBody>
          <a:bodyPr lIns="45719" rIns="45719"/>
          <a:lstStyle/>
          <a:p>
            <a:endParaRPr/>
          </a:p>
        </p:txBody>
      </p:sp>
      <p:sp>
        <p:nvSpPr>
          <p:cNvPr id="2666" name="Shape 2666"/>
          <p:cNvSpPr/>
          <p:nvPr/>
        </p:nvSpPr>
        <p:spPr>
          <a:xfrm>
            <a:off x="381000" y="6451600"/>
            <a:ext cx="8382001" cy="0"/>
          </a:xfrm>
          <a:prstGeom prst="line">
            <a:avLst/>
          </a:prstGeom>
          <a:ln w="57150">
            <a:solidFill>
              <a:srgbClr val="0C2D83"/>
            </a:solidFill>
          </a:ln>
        </p:spPr>
        <p:txBody>
          <a:bodyPr lIns="45719" rIns="45719"/>
          <a:lstStyle/>
          <a:p>
            <a:endParaRPr/>
          </a:p>
        </p:txBody>
      </p:sp>
      <p:sp>
        <p:nvSpPr>
          <p:cNvPr id="2667" name="Shape 266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668" name="Shape 266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669" name="Shape 266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670" name="Shape 267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61" name="Shape 261"/>
          <p:cNvSpPr/>
          <p:nvPr/>
        </p:nvSpPr>
        <p:spPr>
          <a:xfrm>
            <a:off x="381000" y="1231900"/>
            <a:ext cx="8382001" cy="0"/>
          </a:xfrm>
          <a:prstGeom prst="line">
            <a:avLst/>
          </a:prstGeom>
          <a:ln w="57150">
            <a:solidFill>
              <a:srgbClr val="0C2D83"/>
            </a:solidFill>
          </a:ln>
        </p:spPr>
        <p:txBody>
          <a:bodyPr lIns="45719" rIns="45719"/>
          <a:lstStyle/>
          <a:p>
            <a:endParaRPr/>
          </a:p>
        </p:txBody>
      </p:sp>
      <p:sp>
        <p:nvSpPr>
          <p:cNvPr id="262" name="Shape 262"/>
          <p:cNvSpPr/>
          <p:nvPr/>
        </p:nvSpPr>
        <p:spPr>
          <a:xfrm>
            <a:off x="381000" y="6451600"/>
            <a:ext cx="8382001" cy="0"/>
          </a:xfrm>
          <a:prstGeom prst="line">
            <a:avLst/>
          </a:prstGeom>
          <a:ln w="57150">
            <a:solidFill>
              <a:srgbClr val="0C2D83"/>
            </a:solidFill>
          </a:ln>
        </p:spPr>
        <p:txBody>
          <a:bodyPr lIns="45719" rIns="45719"/>
          <a:lstStyle/>
          <a:p>
            <a:endParaRPr/>
          </a:p>
        </p:txBody>
      </p:sp>
      <p:sp>
        <p:nvSpPr>
          <p:cNvPr id="263" name="Shape 263"/>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264"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65" name="Shape 26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66" name="Shape 26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67" name="Shape 26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3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67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678" name="Shape 2678"/>
          <p:cNvSpPr/>
          <p:nvPr/>
        </p:nvSpPr>
        <p:spPr>
          <a:xfrm>
            <a:off x="381000" y="1231900"/>
            <a:ext cx="8382001" cy="0"/>
          </a:xfrm>
          <a:prstGeom prst="line">
            <a:avLst/>
          </a:prstGeom>
          <a:ln w="57150">
            <a:solidFill>
              <a:srgbClr val="0C2D83"/>
            </a:solidFill>
          </a:ln>
        </p:spPr>
        <p:txBody>
          <a:bodyPr lIns="45719" rIns="45719"/>
          <a:lstStyle/>
          <a:p>
            <a:endParaRPr/>
          </a:p>
        </p:txBody>
      </p:sp>
      <p:sp>
        <p:nvSpPr>
          <p:cNvPr id="2679" name="Shape 2679"/>
          <p:cNvSpPr/>
          <p:nvPr/>
        </p:nvSpPr>
        <p:spPr>
          <a:xfrm>
            <a:off x="381000" y="6451600"/>
            <a:ext cx="8382001" cy="0"/>
          </a:xfrm>
          <a:prstGeom prst="line">
            <a:avLst/>
          </a:prstGeom>
          <a:ln w="57150">
            <a:solidFill>
              <a:srgbClr val="0C2D83"/>
            </a:solidFill>
          </a:ln>
        </p:spPr>
        <p:txBody>
          <a:bodyPr lIns="45719" rIns="45719"/>
          <a:lstStyle/>
          <a:p>
            <a:endParaRPr/>
          </a:p>
        </p:txBody>
      </p:sp>
      <p:sp>
        <p:nvSpPr>
          <p:cNvPr id="2680" name="Shape 268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681" name="Shape 268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682" name="Shape 268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683" name="Shape 268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3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69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691" name="Shape 2691"/>
          <p:cNvSpPr/>
          <p:nvPr/>
        </p:nvSpPr>
        <p:spPr>
          <a:xfrm>
            <a:off x="381000" y="1231900"/>
            <a:ext cx="8382001" cy="0"/>
          </a:xfrm>
          <a:prstGeom prst="line">
            <a:avLst/>
          </a:prstGeom>
          <a:ln w="57150">
            <a:solidFill>
              <a:srgbClr val="0C2D83"/>
            </a:solidFill>
          </a:ln>
        </p:spPr>
        <p:txBody>
          <a:bodyPr lIns="45719" rIns="45719"/>
          <a:lstStyle/>
          <a:p>
            <a:endParaRPr/>
          </a:p>
        </p:txBody>
      </p:sp>
      <p:sp>
        <p:nvSpPr>
          <p:cNvPr id="2692" name="Shape 2692"/>
          <p:cNvSpPr/>
          <p:nvPr/>
        </p:nvSpPr>
        <p:spPr>
          <a:xfrm>
            <a:off x="381000" y="6451600"/>
            <a:ext cx="8382001" cy="0"/>
          </a:xfrm>
          <a:prstGeom prst="line">
            <a:avLst/>
          </a:prstGeom>
          <a:ln w="57150">
            <a:solidFill>
              <a:srgbClr val="0C2D83"/>
            </a:solidFill>
          </a:ln>
        </p:spPr>
        <p:txBody>
          <a:bodyPr lIns="45719" rIns="45719"/>
          <a:lstStyle/>
          <a:p>
            <a:endParaRPr/>
          </a:p>
        </p:txBody>
      </p:sp>
      <p:sp>
        <p:nvSpPr>
          <p:cNvPr id="2693" name="Shape 269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694" name="Shape 269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695" name="Shape 269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696" name="Shape 269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3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70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704" name="Shape 2704"/>
          <p:cNvSpPr/>
          <p:nvPr/>
        </p:nvSpPr>
        <p:spPr>
          <a:xfrm>
            <a:off x="381000" y="1231900"/>
            <a:ext cx="8382001" cy="0"/>
          </a:xfrm>
          <a:prstGeom prst="line">
            <a:avLst/>
          </a:prstGeom>
          <a:ln w="57150">
            <a:solidFill>
              <a:srgbClr val="0C2D83"/>
            </a:solidFill>
          </a:ln>
        </p:spPr>
        <p:txBody>
          <a:bodyPr lIns="45719" rIns="45719"/>
          <a:lstStyle/>
          <a:p>
            <a:endParaRPr/>
          </a:p>
        </p:txBody>
      </p:sp>
      <p:sp>
        <p:nvSpPr>
          <p:cNvPr id="2705" name="Shape 2705"/>
          <p:cNvSpPr/>
          <p:nvPr/>
        </p:nvSpPr>
        <p:spPr>
          <a:xfrm>
            <a:off x="381000" y="6451600"/>
            <a:ext cx="8382001" cy="0"/>
          </a:xfrm>
          <a:prstGeom prst="line">
            <a:avLst/>
          </a:prstGeom>
          <a:ln w="57150">
            <a:solidFill>
              <a:srgbClr val="0C2D83"/>
            </a:solidFill>
          </a:ln>
        </p:spPr>
        <p:txBody>
          <a:bodyPr lIns="45719" rIns="45719"/>
          <a:lstStyle/>
          <a:p>
            <a:endParaRPr/>
          </a:p>
        </p:txBody>
      </p:sp>
      <p:sp>
        <p:nvSpPr>
          <p:cNvPr id="2706" name="Shape 270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707" name="Shape 270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708" name="Shape 270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709" name="Shape 270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3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71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717" name="Shape 2717"/>
          <p:cNvSpPr/>
          <p:nvPr/>
        </p:nvSpPr>
        <p:spPr>
          <a:xfrm>
            <a:off x="381000" y="1231900"/>
            <a:ext cx="8382001" cy="0"/>
          </a:xfrm>
          <a:prstGeom prst="line">
            <a:avLst/>
          </a:prstGeom>
          <a:ln w="57150">
            <a:solidFill>
              <a:srgbClr val="0C2D83"/>
            </a:solidFill>
          </a:ln>
        </p:spPr>
        <p:txBody>
          <a:bodyPr lIns="45719" rIns="45719"/>
          <a:lstStyle/>
          <a:p>
            <a:endParaRPr/>
          </a:p>
        </p:txBody>
      </p:sp>
      <p:sp>
        <p:nvSpPr>
          <p:cNvPr id="2718" name="Shape 2718"/>
          <p:cNvSpPr/>
          <p:nvPr/>
        </p:nvSpPr>
        <p:spPr>
          <a:xfrm>
            <a:off x="381000" y="6451600"/>
            <a:ext cx="8382001" cy="0"/>
          </a:xfrm>
          <a:prstGeom prst="line">
            <a:avLst/>
          </a:prstGeom>
          <a:ln w="57150">
            <a:solidFill>
              <a:srgbClr val="0C2D83"/>
            </a:solidFill>
          </a:ln>
        </p:spPr>
        <p:txBody>
          <a:bodyPr lIns="45719" rIns="45719"/>
          <a:lstStyle/>
          <a:p>
            <a:endParaRPr/>
          </a:p>
        </p:txBody>
      </p:sp>
      <p:sp>
        <p:nvSpPr>
          <p:cNvPr id="2719" name="Shape 271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720" name="Shape 272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721" name="Shape 272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722" name="Shape 272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3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72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730" name="Shape 2730"/>
          <p:cNvSpPr/>
          <p:nvPr/>
        </p:nvSpPr>
        <p:spPr>
          <a:xfrm>
            <a:off x="381000" y="1231900"/>
            <a:ext cx="8382001" cy="0"/>
          </a:xfrm>
          <a:prstGeom prst="line">
            <a:avLst/>
          </a:prstGeom>
          <a:ln w="57150">
            <a:solidFill>
              <a:srgbClr val="0C2D83"/>
            </a:solidFill>
          </a:ln>
        </p:spPr>
        <p:txBody>
          <a:bodyPr lIns="45719" rIns="45719"/>
          <a:lstStyle/>
          <a:p>
            <a:endParaRPr/>
          </a:p>
        </p:txBody>
      </p:sp>
      <p:sp>
        <p:nvSpPr>
          <p:cNvPr id="2731" name="Shape 2731"/>
          <p:cNvSpPr/>
          <p:nvPr/>
        </p:nvSpPr>
        <p:spPr>
          <a:xfrm>
            <a:off x="381000" y="6451600"/>
            <a:ext cx="8382001" cy="0"/>
          </a:xfrm>
          <a:prstGeom prst="line">
            <a:avLst/>
          </a:prstGeom>
          <a:ln w="57150">
            <a:solidFill>
              <a:srgbClr val="0C2D83"/>
            </a:solidFill>
          </a:ln>
        </p:spPr>
        <p:txBody>
          <a:bodyPr lIns="45719" rIns="45719"/>
          <a:lstStyle/>
          <a:p>
            <a:endParaRPr/>
          </a:p>
        </p:txBody>
      </p:sp>
      <p:sp>
        <p:nvSpPr>
          <p:cNvPr id="2732" name="Shape 273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733" name="Shape 273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734" name="Shape 273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735" name="Shape 273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3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742" name="Shape 2742"/>
          <p:cNvSpPr/>
          <p:nvPr/>
        </p:nvSpPr>
        <p:spPr>
          <a:xfrm>
            <a:off x="381000" y="1231900"/>
            <a:ext cx="8382001" cy="0"/>
          </a:xfrm>
          <a:prstGeom prst="line">
            <a:avLst/>
          </a:prstGeom>
          <a:ln w="57150">
            <a:solidFill>
              <a:srgbClr val="262626"/>
            </a:solidFill>
          </a:ln>
        </p:spPr>
        <p:txBody>
          <a:bodyPr lIns="45719" rIns="45719"/>
          <a:lstStyle/>
          <a:p>
            <a:endParaRPr/>
          </a:p>
        </p:txBody>
      </p:sp>
      <p:sp>
        <p:nvSpPr>
          <p:cNvPr id="2743" name="Shape 2743"/>
          <p:cNvSpPr/>
          <p:nvPr/>
        </p:nvSpPr>
        <p:spPr>
          <a:xfrm>
            <a:off x="381000" y="6451600"/>
            <a:ext cx="8382001" cy="0"/>
          </a:xfrm>
          <a:prstGeom prst="line">
            <a:avLst/>
          </a:prstGeom>
          <a:ln w="57150">
            <a:solidFill>
              <a:srgbClr val="262626"/>
            </a:solidFill>
          </a:ln>
        </p:spPr>
        <p:txBody>
          <a:bodyPr lIns="45719" rIns="45719"/>
          <a:lstStyle/>
          <a:p>
            <a:endParaRPr/>
          </a:p>
        </p:txBody>
      </p:sp>
      <p:sp>
        <p:nvSpPr>
          <p:cNvPr id="2744" name="Shape 2744"/>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2745"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2746" name="Shape 274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747" name="Shape 274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748" name="Shape 274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3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755" name="Shape 2755"/>
          <p:cNvSpPr/>
          <p:nvPr/>
        </p:nvSpPr>
        <p:spPr>
          <a:xfrm>
            <a:off x="381000" y="1231900"/>
            <a:ext cx="8382001" cy="0"/>
          </a:xfrm>
          <a:prstGeom prst="line">
            <a:avLst/>
          </a:prstGeom>
          <a:ln w="57150">
            <a:solidFill>
              <a:srgbClr val="262626"/>
            </a:solidFill>
          </a:ln>
        </p:spPr>
        <p:txBody>
          <a:bodyPr lIns="45719" rIns="45719"/>
          <a:lstStyle/>
          <a:p>
            <a:endParaRPr/>
          </a:p>
        </p:txBody>
      </p:sp>
      <p:sp>
        <p:nvSpPr>
          <p:cNvPr id="2756" name="Shape 2756"/>
          <p:cNvSpPr/>
          <p:nvPr/>
        </p:nvSpPr>
        <p:spPr>
          <a:xfrm>
            <a:off x="381000" y="6451600"/>
            <a:ext cx="8382001" cy="0"/>
          </a:xfrm>
          <a:prstGeom prst="line">
            <a:avLst/>
          </a:prstGeom>
          <a:ln w="57150">
            <a:solidFill>
              <a:srgbClr val="262626"/>
            </a:solidFill>
          </a:ln>
        </p:spPr>
        <p:txBody>
          <a:bodyPr lIns="45719" rIns="45719"/>
          <a:lstStyle/>
          <a:p>
            <a:endParaRPr/>
          </a:p>
        </p:txBody>
      </p:sp>
      <p:sp>
        <p:nvSpPr>
          <p:cNvPr id="2757" name="Shape 2757"/>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2758"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2759" name="Shape 275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760" name="Shape 276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761" name="Shape 276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3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768" name="Shape 2768"/>
          <p:cNvSpPr/>
          <p:nvPr/>
        </p:nvSpPr>
        <p:spPr>
          <a:xfrm>
            <a:off x="381000" y="1231900"/>
            <a:ext cx="8382001" cy="0"/>
          </a:xfrm>
          <a:prstGeom prst="line">
            <a:avLst/>
          </a:prstGeom>
          <a:ln w="57150">
            <a:solidFill>
              <a:srgbClr val="262626"/>
            </a:solidFill>
          </a:ln>
        </p:spPr>
        <p:txBody>
          <a:bodyPr lIns="45719" rIns="45719"/>
          <a:lstStyle/>
          <a:p>
            <a:endParaRPr/>
          </a:p>
        </p:txBody>
      </p:sp>
      <p:sp>
        <p:nvSpPr>
          <p:cNvPr id="2769" name="Shape 2769"/>
          <p:cNvSpPr/>
          <p:nvPr/>
        </p:nvSpPr>
        <p:spPr>
          <a:xfrm>
            <a:off x="381000" y="6451600"/>
            <a:ext cx="8382001" cy="0"/>
          </a:xfrm>
          <a:prstGeom prst="line">
            <a:avLst/>
          </a:prstGeom>
          <a:ln w="57150">
            <a:solidFill>
              <a:srgbClr val="262626"/>
            </a:solidFill>
          </a:ln>
        </p:spPr>
        <p:txBody>
          <a:bodyPr lIns="45719" rIns="45719"/>
          <a:lstStyle/>
          <a:p>
            <a:endParaRPr/>
          </a:p>
        </p:txBody>
      </p:sp>
      <p:sp>
        <p:nvSpPr>
          <p:cNvPr id="2770" name="Shape 2770"/>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2771"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2772" name="Shape 2772"/>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808080">
                <a:alpha val="71998"/>
              </a:srgbClr>
            </a:outerShdw>
          </a:effectLst>
        </p:spPr>
        <p:txBody>
          <a:bodyPr lIns="45719" rIns="45719"/>
          <a:lstStyle/>
          <a:p>
            <a:pPr>
              <a:defRPr sz="1800">
                <a:effectLst>
                  <a:outerShdw blurRad="12700" dist="25400" dir="2700000" rotWithShape="0">
                    <a:srgbClr val="FFFFFF"/>
                  </a:outerShdw>
                </a:effectLst>
                <a:latin typeface="+mj-lt"/>
                <a:ea typeface="+mj-ea"/>
                <a:cs typeface="+mj-cs"/>
                <a:sym typeface="Times New Roman"/>
              </a:defRPr>
            </a:pPr>
            <a:endParaRPr/>
          </a:p>
        </p:txBody>
      </p:sp>
      <p:sp>
        <p:nvSpPr>
          <p:cNvPr id="2773" name="Shape 277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774" name="Shape 277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775" name="Shape 277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3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78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783" name="Shape 2783"/>
          <p:cNvSpPr/>
          <p:nvPr/>
        </p:nvSpPr>
        <p:spPr>
          <a:xfrm>
            <a:off x="381000" y="1231900"/>
            <a:ext cx="8382001" cy="0"/>
          </a:xfrm>
          <a:prstGeom prst="line">
            <a:avLst/>
          </a:prstGeom>
          <a:ln w="57150">
            <a:solidFill>
              <a:srgbClr val="0C2D83"/>
            </a:solidFill>
          </a:ln>
        </p:spPr>
        <p:txBody>
          <a:bodyPr lIns="45719" rIns="45719"/>
          <a:lstStyle/>
          <a:p>
            <a:endParaRPr/>
          </a:p>
        </p:txBody>
      </p:sp>
      <p:sp>
        <p:nvSpPr>
          <p:cNvPr id="2784" name="Shape 2784"/>
          <p:cNvSpPr/>
          <p:nvPr/>
        </p:nvSpPr>
        <p:spPr>
          <a:xfrm>
            <a:off x="381000" y="6451600"/>
            <a:ext cx="8382001" cy="0"/>
          </a:xfrm>
          <a:prstGeom prst="line">
            <a:avLst/>
          </a:prstGeom>
          <a:ln w="57150">
            <a:solidFill>
              <a:srgbClr val="0C2D83"/>
            </a:solidFill>
          </a:ln>
        </p:spPr>
        <p:txBody>
          <a:bodyPr lIns="45719" rIns="45719"/>
          <a:lstStyle/>
          <a:p>
            <a:endParaRPr/>
          </a:p>
        </p:txBody>
      </p:sp>
      <p:sp>
        <p:nvSpPr>
          <p:cNvPr id="2785" name="Shape 278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786" name="Shape 278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787" name="Shape 278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788" name="Shape 278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3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79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796" name="Shape 2796"/>
          <p:cNvSpPr/>
          <p:nvPr/>
        </p:nvSpPr>
        <p:spPr>
          <a:xfrm>
            <a:off x="381000" y="1231900"/>
            <a:ext cx="8382001" cy="0"/>
          </a:xfrm>
          <a:prstGeom prst="line">
            <a:avLst/>
          </a:prstGeom>
          <a:ln w="57150">
            <a:solidFill>
              <a:srgbClr val="0C2D83"/>
            </a:solidFill>
          </a:ln>
        </p:spPr>
        <p:txBody>
          <a:bodyPr lIns="45719" rIns="45719"/>
          <a:lstStyle/>
          <a:p>
            <a:endParaRPr/>
          </a:p>
        </p:txBody>
      </p:sp>
      <p:sp>
        <p:nvSpPr>
          <p:cNvPr id="2797" name="Shape 2797"/>
          <p:cNvSpPr/>
          <p:nvPr/>
        </p:nvSpPr>
        <p:spPr>
          <a:xfrm>
            <a:off x="381000" y="6451600"/>
            <a:ext cx="8382001" cy="0"/>
          </a:xfrm>
          <a:prstGeom prst="line">
            <a:avLst/>
          </a:prstGeom>
          <a:ln w="57150">
            <a:solidFill>
              <a:srgbClr val="0C2D83"/>
            </a:solidFill>
          </a:ln>
        </p:spPr>
        <p:txBody>
          <a:bodyPr lIns="45719" rIns="45719"/>
          <a:lstStyle/>
          <a:p>
            <a:endParaRPr/>
          </a:p>
        </p:txBody>
      </p:sp>
      <p:sp>
        <p:nvSpPr>
          <p:cNvPr id="2798" name="Shape 279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799" name="Shape 279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800" name="Shape 280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801" name="Shape 280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7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75" name="Shape 275"/>
          <p:cNvSpPr/>
          <p:nvPr/>
        </p:nvSpPr>
        <p:spPr>
          <a:xfrm>
            <a:off x="381000" y="1231900"/>
            <a:ext cx="8382001" cy="0"/>
          </a:xfrm>
          <a:prstGeom prst="line">
            <a:avLst/>
          </a:prstGeom>
          <a:ln w="57150">
            <a:solidFill>
              <a:srgbClr val="0C2D83"/>
            </a:solidFill>
          </a:ln>
        </p:spPr>
        <p:txBody>
          <a:bodyPr lIns="45719" rIns="45719"/>
          <a:lstStyle/>
          <a:p>
            <a:endParaRPr/>
          </a:p>
        </p:txBody>
      </p:sp>
      <p:sp>
        <p:nvSpPr>
          <p:cNvPr id="276" name="Shape 276"/>
          <p:cNvSpPr/>
          <p:nvPr/>
        </p:nvSpPr>
        <p:spPr>
          <a:xfrm>
            <a:off x="381000" y="6451600"/>
            <a:ext cx="8382001" cy="0"/>
          </a:xfrm>
          <a:prstGeom prst="line">
            <a:avLst/>
          </a:prstGeom>
          <a:ln w="57150">
            <a:solidFill>
              <a:srgbClr val="0C2D83"/>
            </a:solidFill>
          </a:ln>
        </p:spPr>
        <p:txBody>
          <a:bodyPr lIns="45719" rIns="45719"/>
          <a:lstStyle/>
          <a:p>
            <a:endParaRPr/>
          </a:p>
        </p:txBody>
      </p:sp>
      <p:sp>
        <p:nvSpPr>
          <p:cNvPr id="277" name="Shape 27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78" name="Shape 27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79" name="Shape 27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80" name="Shape 28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4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808" name="Shape 2808"/>
          <p:cNvSpPr/>
          <p:nvPr/>
        </p:nvSpPr>
        <p:spPr>
          <a:xfrm>
            <a:off x="381000" y="1231900"/>
            <a:ext cx="8382001" cy="0"/>
          </a:xfrm>
          <a:prstGeom prst="line">
            <a:avLst/>
          </a:prstGeom>
          <a:ln w="57150">
            <a:solidFill>
              <a:srgbClr val="262626"/>
            </a:solidFill>
          </a:ln>
        </p:spPr>
        <p:txBody>
          <a:bodyPr lIns="45719" rIns="45719"/>
          <a:lstStyle/>
          <a:p>
            <a:endParaRPr/>
          </a:p>
        </p:txBody>
      </p:sp>
      <p:sp>
        <p:nvSpPr>
          <p:cNvPr id="2809" name="Shape 2809"/>
          <p:cNvSpPr/>
          <p:nvPr/>
        </p:nvSpPr>
        <p:spPr>
          <a:xfrm>
            <a:off x="381000" y="6451600"/>
            <a:ext cx="8382001" cy="0"/>
          </a:xfrm>
          <a:prstGeom prst="line">
            <a:avLst/>
          </a:prstGeom>
          <a:ln w="57150">
            <a:solidFill>
              <a:srgbClr val="262626"/>
            </a:solidFill>
          </a:ln>
        </p:spPr>
        <p:txBody>
          <a:bodyPr lIns="45719" rIns="45719"/>
          <a:lstStyle/>
          <a:p>
            <a:endParaRPr/>
          </a:p>
        </p:txBody>
      </p:sp>
      <p:sp>
        <p:nvSpPr>
          <p:cNvPr id="2810" name="Shape 2810"/>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2811"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2812" name="Shape 281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813" name="Shape 281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814" name="Shape 281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4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821" name="Shape 2821"/>
          <p:cNvSpPr/>
          <p:nvPr/>
        </p:nvSpPr>
        <p:spPr>
          <a:xfrm>
            <a:off x="381000" y="1231900"/>
            <a:ext cx="8382001" cy="0"/>
          </a:xfrm>
          <a:prstGeom prst="line">
            <a:avLst/>
          </a:prstGeom>
          <a:ln w="57150">
            <a:solidFill>
              <a:srgbClr val="262626"/>
            </a:solidFill>
          </a:ln>
        </p:spPr>
        <p:txBody>
          <a:bodyPr lIns="45719" rIns="45719"/>
          <a:lstStyle/>
          <a:p>
            <a:endParaRPr/>
          </a:p>
        </p:txBody>
      </p:sp>
      <p:sp>
        <p:nvSpPr>
          <p:cNvPr id="2822" name="Shape 2822"/>
          <p:cNvSpPr/>
          <p:nvPr/>
        </p:nvSpPr>
        <p:spPr>
          <a:xfrm>
            <a:off x="381000" y="6451600"/>
            <a:ext cx="8382001" cy="0"/>
          </a:xfrm>
          <a:prstGeom prst="line">
            <a:avLst/>
          </a:prstGeom>
          <a:ln w="57150">
            <a:solidFill>
              <a:srgbClr val="262626"/>
            </a:solidFill>
          </a:ln>
        </p:spPr>
        <p:txBody>
          <a:bodyPr lIns="45719" rIns="45719"/>
          <a:lstStyle/>
          <a:p>
            <a:endParaRPr/>
          </a:p>
        </p:txBody>
      </p:sp>
      <p:sp>
        <p:nvSpPr>
          <p:cNvPr id="2823" name="Shape 2823"/>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2824"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2825" name="Shape 282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826" name="Shape 282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827" name="Shape 282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4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834" name="Shape 2834"/>
          <p:cNvSpPr/>
          <p:nvPr/>
        </p:nvSpPr>
        <p:spPr>
          <a:xfrm>
            <a:off x="381000" y="1231900"/>
            <a:ext cx="8382001" cy="0"/>
          </a:xfrm>
          <a:prstGeom prst="line">
            <a:avLst/>
          </a:prstGeom>
          <a:ln w="57150">
            <a:solidFill>
              <a:srgbClr val="262626"/>
            </a:solidFill>
          </a:ln>
        </p:spPr>
        <p:txBody>
          <a:bodyPr lIns="45719" rIns="45719"/>
          <a:lstStyle/>
          <a:p>
            <a:endParaRPr/>
          </a:p>
        </p:txBody>
      </p:sp>
      <p:sp>
        <p:nvSpPr>
          <p:cNvPr id="2835" name="Shape 2835"/>
          <p:cNvSpPr/>
          <p:nvPr/>
        </p:nvSpPr>
        <p:spPr>
          <a:xfrm>
            <a:off x="381000" y="6451600"/>
            <a:ext cx="8382001" cy="0"/>
          </a:xfrm>
          <a:prstGeom prst="line">
            <a:avLst/>
          </a:prstGeom>
          <a:ln w="57150">
            <a:solidFill>
              <a:srgbClr val="262626"/>
            </a:solidFill>
          </a:ln>
        </p:spPr>
        <p:txBody>
          <a:bodyPr lIns="45719" rIns="45719"/>
          <a:lstStyle/>
          <a:p>
            <a:endParaRPr/>
          </a:p>
        </p:txBody>
      </p:sp>
      <p:sp>
        <p:nvSpPr>
          <p:cNvPr id="2836" name="Shape 2836"/>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2837"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2838" name="Shape 2838"/>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808080">
                <a:alpha val="71998"/>
              </a:srgbClr>
            </a:outerShdw>
          </a:effectLst>
        </p:spPr>
        <p:txBody>
          <a:bodyPr lIns="45719" rIns="45719"/>
          <a:lstStyle/>
          <a:p>
            <a:pPr>
              <a:defRPr sz="1800">
                <a:effectLst>
                  <a:outerShdw blurRad="12700" dist="25400" dir="2700000" rotWithShape="0">
                    <a:srgbClr val="FFFFFF"/>
                  </a:outerShdw>
                </a:effectLst>
                <a:latin typeface="+mj-lt"/>
                <a:ea typeface="+mj-ea"/>
                <a:cs typeface="+mj-cs"/>
                <a:sym typeface="Times New Roman"/>
              </a:defRPr>
            </a:pPr>
            <a:endParaRPr/>
          </a:p>
        </p:txBody>
      </p:sp>
      <p:sp>
        <p:nvSpPr>
          <p:cNvPr id="2839" name="Shape 283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840" name="Shape 284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841" name="Shape 284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4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848" name="Shape 2848"/>
          <p:cNvSpPr/>
          <p:nvPr/>
        </p:nvSpPr>
        <p:spPr>
          <a:xfrm>
            <a:off x="381000" y="1231900"/>
            <a:ext cx="8382001" cy="0"/>
          </a:xfrm>
          <a:prstGeom prst="line">
            <a:avLst/>
          </a:prstGeom>
          <a:ln w="57150">
            <a:solidFill>
              <a:srgbClr val="262626"/>
            </a:solidFill>
          </a:ln>
        </p:spPr>
        <p:txBody>
          <a:bodyPr lIns="45719" rIns="45719"/>
          <a:lstStyle/>
          <a:p>
            <a:endParaRPr/>
          </a:p>
        </p:txBody>
      </p:sp>
      <p:sp>
        <p:nvSpPr>
          <p:cNvPr id="2849" name="Shape 2849"/>
          <p:cNvSpPr/>
          <p:nvPr/>
        </p:nvSpPr>
        <p:spPr>
          <a:xfrm>
            <a:off x="381000" y="6451600"/>
            <a:ext cx="8382001" cy="0"/>
          </a:xfrm>
          <a:prstGeom prst="line">
            <a:avLst/>
          </a:prstGeom>
          <a:ln w="57150">
            <a:solidFill>
              <a:srgbClr val="262626"/>
            </a:solidFill>
          </a:ln>
        </p:spPr>
        <p:txBody>
          <a:bodyPr lIns="45719" rIns="45719"/>
          <a:lstStyle/>
          <a:p>
            <a:endParaRPr/>
          </a:p>
        </p:txBody>
      </p:sp>
      <p:sp>
        <p:nvSpPr>
          <p:cNvPr id="2850" name="Shape 2850"/>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2851"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2852" name="Shape 285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853" name="Shape 285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854" name="Shape 2854"/>
          <p:cNvSpPr>
            <a:spLocks noGrp="1"/>
          </p:cNvSpPr>
          <p:nvPr>
            <p:ph type="sldNum" sz="quarter" idx="2"/>
          </p:nvPr>
        </p:nvSpPr>
        <p:spPr>
          <a:xfrm>
            <a:off x="6553200" y="635635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4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861" name="Shape 2861"/>
          <p:cNvSpPr/>
          <p:nvPr/>
        </p:nvSpPr>
        <p:spPr>
          <a:xfrm>
            <a:off x="381000" y="1231900"/>
            <a:ext cx="8382001" cy="0"/>
          </a:xfrm>
          <a:prstGeom prst="line">
            <a:avLst/>
          </a:prstGeom>
          <a:ln w="57150">
            <a:solidFill>
              <a:srgbClr val="262626"/>
            </a:solidFill>
          </a:ln>
        </p:spPr>
        <p:txBody>
          <a:bodyPr lIns="45719" rIns="45719"/>
          <a:lstStyle/>
          <a:p>
            <a:endParaRPr/>
          </a:p>
        </p:txBody>
      </p:sp>
      <p:sp>
        <p:nvSpPr>
          <p:cNvPr id="2862" name="Shape 2862"/>
          <p:cNvSpPr/>
          <p:nvPr/>
        </p:nvSpPr>
        <p:spPr>
          <a:xfrm>
            <a:off x="381000" y="6451600"/>
            <a:ext cx="8382001" cy="0"/>
          </a:xfrm>
          <a:prstGeom prst="line">
            <a:avLst/>
          </a:prstGeom>
          <a:ln w="57150">
            <a:solidFill>
              <a:srgbClr val="262626"/>
            </a:solidFill>
          </a:ln>
        </p:spPr>
        <p:txBody>
          <a:bodyPr lIns="45719" rIns="45719"/>
          <a:lstStyle/>
          <a:p>
            <a:endParaRPr/>
          </a:p>
        </p:txBody>
      </p:sp>
      <p:sp>
        <p:nvSpPr>
          <p:cNvPr id="2863" name="Shape 2863"/>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2864"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2865" name="Shape 286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866" name="Shape 286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867" name="Shape 286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4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87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875" name="Shape 2875"/>
          <p:cNvSpPr/>
          <p:nvPr/>
        </p:nvSpPr>
        <p:spPr>
          <a:xfrm>
            <a:off x="381000" y="1231900"/>
            <a:ext cx="8382001" cy="0"/>
          </a:xfrm>
          <a:prstGeom prst="line">
            <a:avLst/>
          </a:prstGeom>
          <a:ln w="57150">
            <a:solidFill>
              <a:srgbClr val="0C2D83"/>
            </a:solidFill>
          </a:ln>
        </p:spPr>
        <p:txBody>
          <a:bodyPr lIns="45719" rIns="45719"/>
          <a:lstStyle/>
          <a:p>
            <a:endParaRPr/>
          </a:p>
        </p:txBody>
      </p:sp>
      <p:sp>
        <p:nvSpPr>
          <p:cNvPr id="2876" name="Shape 2876"/>
          <p:cNvSpPr/>
          <p:nvPr/>
        </p:nvSpPr>
        <p:spPr>
          <a:xfrm>
            <a:off x="381000" y="6451600"/>
            <a:ext cx="8382001" cy="0"/>
          </a:xfrm>
          <a:prstGeom prst="line">
            <a:avLst/>
          </a:prstGeom>
          <a:ln w="57150">
            <a:solidFill>
              <a:srgbClr val="0C2D83"/>
            </a:solidFill>
          </a:ln>
        </p:spPr>
        <p:txBody>
          <a:bodyPr lIns="45719" rIns="45719"/>
          <a:lstStyle/>
          <a:p>
            <a:endParaRPr/>
          </a:p>
        </p:txBody>
      </p:sp>
      <p:sp>
        <p:nvSpPr>
          <p:cNvPr id="2877" name="Shape 287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878" name="Shape 287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879" name="Shape 287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880" name="Shape 288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4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88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888" name="Shape 2888"/>
          <p:cNvSpPr/>
          <p:nvPr/>
        </p:nvSpPr>
        <p:spPr>
          <a:xfrm>
            <a:off x="381000" y="1231900"/>
            <a:ext cx="8382001" cy="0"/>
          </a:xfrm>
          <a:prstGeom prst="line">
            <a:avLst/>
          </a:prstGeom>
          <a:ln w="57150">
            <a:solidFill>
              <a:srgbClr val="0C2D83"/>
            </a:solidFill>
          </a:ln>
        </p:spPr>
        <p:txBody>
          <a:bodyPr lIns="45719" rIns="45719"/>
          <a:lstStyle/>
          <a:p>
            <a:endParaRPr/>
          </a:p>
        </p:txBody>
      </p:sp>
      <p:sp>
        <p:nvSpPr>
          <p:cNvPr id="2889" name="Shape 2889"/>
          <p:cNvSpPr/>
          <p:nvPr/>
        </p:nvSpPr>
        <p:spPr>
          <a:xfrm>
            <a:off x="381000" y="6451600"/>
            <a:ext cx="8382001" cy="0"/>
          </a:xfrm>
          <a:prstGeom prst="line">
            <a:avLst/>
          </a:prstGeom>
          <a:ln w="57150">
            <a:solidFill>
              <a:srgbClr val="0C2D83"/>
            </a:solidFill>
          </a:ln>
        </p:spPr>
        <p:txBody>
          <a:bodyPr lIns="45719" rIns="45719"/>
          <a:lstStyle/>
          <a:p>
            <a:endParaRPr/>
          </a:p>
        </p:txBody>
      </p:sp>
      <p:sp>
        <p:nvSpPr>
          <p:cNvPr id="2890" name="Shape 289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891" name="Shape 289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892" name="Shape 289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893" name="Shape 289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4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900" name="Shape 2900"/>
          <p:cNvSpPr/>
          <p:nvPr/>
        </p:nvSpPr>
        <p:spPr>
          <a:xfrm>
            <a:off x="381000" y="1231900"/>
            <a:ext cx="8382001" cy="0"/>
          </a:xfrm>
          <a:prstGeom prst="line">
            <a:avLst/>
          </a:prstGeom>
          <a:ln w="57150">
            <a:solidFill>
              <a:srgbClr val="0C2D83"/>
            </a:solidFill>
          </a:ln>
        </p:spPr>
        <p:txBody>
          <a:bodyPr lIns="45719" rIns="45719"/>
          <a:lstStyle/>
          <a:p>
            <a:endParaRPr/>
          </a:p>
        </p:txBody>
      </p:sp>
      <p:sp>
        <p:nvSpPr>
          <p:cNvPr id="2901" name="Shape 2901"/>
          <p:cNvSpPr/>
          <p:nvPr/>
        </p:nvSpPr>
        <p:spPr>
          <a:xfrm>
            <a:off x="381000" y="6451600"/>
            <a:ext cx="8382001" cy="0"/>
          </a:xfrm>
          <a:prstGeom prst="line">
            <a:avLst/>
          </a:prstGeom>
          <a:ln w="57150">
            <a:solidFill>
              <a:srgbClr val="0C2D83"/>
            </a:solidFill>
          </a:ln>
        </p:spPr>
        <p:txBody>
          <a:bodyPr lIns="45719" rIns="45719"/>
          <a:lstStyle/>
          <a:p>
            <a:endParaRPr/>
          </a:p>
        </p:txBody>
      </p:sp>
      <p:sp>
        <p:nvSpPr>
          <p:cNvPr id="2902" name="Shape 290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HELLENIC AIR FORCE</a:t>
            </a:r>
          </a:p>
        </p:txBody>
      </p:sp>
      <p:pic>
        <p:nvPicPr>
          <p:cNvPr id="290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904" name="Shape 290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905" name="Shape 290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906" name="Shape 290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4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913" name="Shape 2913"/>
          <p:cNvSpPr/>
          <p:nvPr/>
        </p:nvSpPr>
        <p:spPr>
          <a:xfrm>
            <a:off x="381000" y="1231900"/>
            <a:ext cx="8382001" cy="0"/>
          </a:xfrm>
          <a:prstGeom prst="line">
            <a:avLst/>
          </a:prstGeom>
          <a:ln w="57150">
            <a:solidFill>
              <a:srgbClr val="0C2D83"/>
            </a:solidFill>
          </a:ln>
        </p:spPr>
        <p:txBody>
          <a:bodyPr lIns="45719" rIns="45719"/>
          <a:lstStyle/>
          <a:p>
            <a:endParaRPr/>
          </a:p>
        </p:txBody>
      </p:sp>
      <p:sp>
        <p:nvSpPr>
          <p:cNvPr id="2914" name="Shape 2914"/>
          <p:cNvSpPr/>
          <p:nvPr/>
        </p:nvSpPr>
        <p:spPr>
          <a:xfrm>
            <a:off x="381000" y="6451600"/>
            <a:ext cx="8382001" cy="0"/>
          </a:xfrm>
          <a:prstGeom prst="line">
            <a:avLst/>
          </a:prstGeom>
          <a:ln w="57150">
            <a:solidFill>
              <a:srgbClr val="0C2D83"/>
            </a:solidFill>
          </a:ln>
        </p:spPr>
        <p:txBody>
          <a:bodyPr lIns="45719" rIns="45719"/>
          <a:lstStyle/>
          <a:p>
            <a:endParaRPr/>
          </a:p>
        </p:txBody>
      </p:sp>
      <p:sp>
        <p:nvSpPr>
          <p:cNvPr id="2915" name="Shape 291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HELLENIC AIR FORCE</a:t>
            </a:r>
          </a:p>
        </p:txBody>
      </p:sp>
      <p:pic>
        <p:nvPicPr>
          <p:cNvPr id="2916"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917" name="Shape 291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918" name="Shape 291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919" name="Shape 291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4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926" name="Shape 2926"/>
          <p:cNvSpPr/>
          <p:nvPr/>
        </p:nvSpPr>
        <p:spPr>
          <a:xfrm>
            <a:off x="381000" y="1231900"/>
            <a:ext cx="8382001" cy="0"/>
          </a:xfrm>
          <a:prstGeom prst="line">
            <a:avLst/>
          </a:prstGeom>
          <a:ln w="57150">
            <a:solidFill>
              <a:srgbClr val="0C2D83"/>
            </a:solidFill>
          </a:ln>
        </p:spPr>
        <p:txBody>
          <a:bodyPr lIns="45719" rIns="45719"/>
          <a:lstStyle/>
          <a:p>
            <a:endParaRPr/>
          </a:p>
        </p:txBody>
      </p:sp>
      <p:sp>
        <p:nvSpPr>
          <p:cNvPr id="2927" name="Shape 2927"/>
          <p:cNvSpPr/>
          <p:nvPr/>
        </p:nvSpPr>
        <p:spPr>
          <a:xfrm>
            <a:off x="381000" y="6451600"/>
            <a:ext cx="8382001" cy="0"/>
          </a:xfrm>
          <a:prstGeom prst="line">
            <a:avLst/>
          </a:prstGeom>
          <a:ln w="57150">
            <a:solidFill>
              <a:srgbClr val="0C2D83"/>
            </a:solidFill>
          </a:ln>
        </p:spPr>
        <p:txBody>
          <a:bodyPr lIns="45719" rIns="45719"/>
          <a:lstStyle/>
          <a:p>
            <a:endParaRPr/>
          </a:p>
        </p:txBody>
      </p:sp>
      <p:sp>
        <p:nvSpPr>
          <p:cNvPr id="2928" name="Shape 292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HELLENIC AIR FORCE</a:t>
            </a:r>
          </a:p>
        </p:txBody>
      </p:sp>
      <p:pic>
        <p:nvPicPr>
          <p:cNvPr id="292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930" name="Shape 293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931" name="Shape 293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932" name="Shape 293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87" name="Shape 287"/>
          <p:cNvSpPr>
            <a:spLocks noGrp="1"/>
          </p:cNvSpPr>
          <p:nvPr>
            <p:ph type="title"/>
          </p:nvPr>
        </p:nvSpPr>
        <p:spPr>
          <a:prstGeom prst="rect">
            <a:avLst/>
          </a:prstGeom>
        </p:spPr>
        <p:txBody>
          <a:bodyPr/>
          <a:lstStyle/>
          <a:p>
            <a:r>
              <a:t>Title Text</a:t>
            </a:r>
          </a:p>
        </p:txBody>
      </p:sp>
      <p:sp>
        <p:nvSpPr>
          <p:cNvPr id="288" name="Shape 28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89" name="Shape 28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5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939" name="Shape 2939"/>
          <p:cNvSpPr/>
          <p:nvPr/>
        </p:nvSpPr>
        <p:spPr>
          <a:xfrm>
            <a:off x="381000" y="1231900"/>
            <a:ext cx="8382001" cy="0"/>
          </a:xfrm>
          <a:prstGeom prst="line">
            <a:avLst/>
          </a:prstGeom>
          <a:ln w="57150">
            <a:solidFill>
              <a:srgbClr val="0C2D83"/>
            </a:solidFill>
          </a:ln>
        </p:spPr>
        <p:txBody>
          <a:bodyPr lIns="45719" rIns="45719"/>
          <a:lstStyle/>
          <a:p>
            <a:endParaRPr/>
          </a:p>
        </p:txBody>
      </p:sp>
      <p:sp>
        <p:nvSpPr>
          <p:cNvPr id="2940" name="Shape 2940"/>
          <p:cNvSpPr/>
          <p:nvPr/>
        </p:nvSpPr>
        <p:spPr>
          <a:xfrm>
            <a:off x="381000" y="6451600"/>
            <a:ext cx="8382001" cy="0"/>
          </a:xfrm>
          <a:prstGeom prst="line">
            <a:avLst/>
          </a:prstGeom>
          <a:ln w="57150">
            <a:solidFill>
              <a:srgbClr val="0C2D83"/>
            </a:solidFill>
          </a:ln>
        </p:spPr>
        <p:txBody>
          <a:bodyPr lIns="45719" rIns="45719"/>
          <a:lstStyle/>
          <a:p>
            <a:endParaRPr/>
          </a:p>
        </p:txBody>
      </p:sp>
      <p:sp>
        <p:nvSpPr>
          <p:cNvPr id="2941" name="Shape 294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HELLENIC AIR FORCE</a:t>
            </a:r>
          </a:p>
        </p:txBody>
      </p:sp>
      <p:pic>
        <p:nvPicPr>
          <p:cNvPr id="2942"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2943" name="Shape 294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944" name="Shape 294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945" name="Shape 2945"/>
          <p:cNvSpPr>
            <a:spLocks noGrp="1"/>
          </p:cNvSpPr>
          <p:nvPr>
            <p:ph type="sldNum" sz="quarter" idx="2"/>
          </p:nvPr>
        </p:nvSpPr>
        <p:spPr>
          <a:xfrm>
            <a:off x="6553200" y="635635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5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95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953" name="Shape 2953"/>
          <p:cNvSpPr/>
          <p:nvPr/>
        </p:nvSpPr>
        <p:spPr>
          <a:xfrm>
            <a:off x="381000" y="1231900"/>
            <a:ext cx="8382001" cy="0"/>
          </a:xfrm>
          <a:prstGeom prst="line">
            <a:avLst/>
          </a:prstGeom>
          <a:ln w="57150">
            <a:solidFill>
              <a:srgbClr val="0C2D83"/>
            </a:solidFill>
          </a:ln>
        </p:spPr>
        <p:txBody>
          <a:bodyPr lIns="45719" rIns="45719"/>
          <a:lstStyle/>
          <a:p>
            <a:endParaRPr/>
          </a:p>
        </p:txBody>
      </p:sp>
      <p:sp>
        <p:nvSpPr>
          <p:cNvPr id="2954" name="Shape 2954"/>
          <p:cNvSpPr/>
          <p:nvPr/>
        </p:nvSpPr>
        <p:spPr>
          <a:xfrm>
            <a:off x="381000" y="6451600"/>
            <a:ext cx="8382001" cy="0"/>
          </a:xfrm>
          <a:prstGeom prst="line">
            <a:avLst/>
          </a:prstGeom>
          <a:ln w="57150">
            <a:solidFill>
              <a:srgbClr val="0C2D83"/>
            </a:solidFill>
          </a:ln>
        </p:spPr>
        <p:txBody>
          <a:bodyPr lIns="45719" rIns="45719"/>
          <a:lstStyle/>
          <a:p>
            <a:endParaRPr/>
          </a:p>
        </p:txBody>
      </p:sp>
      <p:sp>
        <p:nvSpPr>
          <p:cNvPr id="2955" name="Shape 295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956" name="Shape 295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957" name="Shape 295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958" name="Shape 295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5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96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966" name="Shape 2966"/>
          <p:cNvSpPr/>
          <p:nvPr/>
        </p:nvSpPr>
        <p:spPr>
          <a:xfrm>
            <a:off x="381000" y="1231900"/>
            <a:ext cx="8382001" cy="0"/>
          </a:xfrm>
          <a:prstGeom prst="line">
            <a:avLst/>
          </a:prstGeom>
          <a:ln w="57150">
            <a:solidFill>
              <a:srgbClr val="0C2D83"/>
            </a:solidFill>
          </a:ln>
        </p:spPr>
        <p:txBody>
          <a:bodyPr lIns="45719" rIns="45719"/>
          <a:lstStyle/>
          <a:p>
            <a:endParaRPr/>
          </a:p>
        </p:txBody>
      </p:sp>
      <p:sp>
        <p:nvSpPr>
          <p:cNvPr id="2967" name="Shape 2967"/>
          <p:cNvSpPr/>
          <p:nvPr/>
        </p:nvSpPr>
        <p:spPr>
          <a:xfrm>
            <a:off x="381000" y="6451600"/>
            <a:ext cx="8382001" cy="0"/>
          </a:xfrm>
          <a:prstGeom prst="line">
            <a:avLst/>
          </a:prstGeom>
          <a:ln w="57150">
            <a:solidFill>
              <a:srgbClr val="0C2D83"/>
            </a:solidFill>
          </a:ln>
        </p:spPr>
        <p:txBody>
          <a:bodyPr lIns="45719" rIns="45719"/>
          <a:lstStyle/>
          <a:p>
            <a:endParaRPr/>
          </a:p>
        </p:txBody>
      </p:sp>
      <p:sp>
        <p:nvSpPr>
          <p:cNvPr id="2968" name="Shape 296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969" name="Shape 296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970" name="Shape 297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971" name="Shape 297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5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97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979" name="Shape 2979"/>
          <p:cNvSpPr/>
          <p:nvPr/>
        </p:nvSpPr>
        <p:spPr>
          <a:xfrm>
            <a:off x="381000" y="1231900"/>
            <a:ext cx="8382001" cy="0"/>
          </a:xfrm>
          <a:prstGeom prst="line">
            <a:avLst/>
          </a:prstGeom>
          <a:ln w="57150">
            <a:solidFill>
              <a:srgbClr val="0C2D83"/>
            </a:solidFill>
          </a:ln>
        </p:spPr>
        <p:txBody>
          <a:bodyPr lIns="45719" rIns="45719"/>
          <a:lstStyle/>
          <a:p>
            <a:endParaRPr/>
          </a:p>
        </p:txBody>
      </p:sp>
      <p:sp>
        <p:nvSpPr>
          <p:cNvPr id="2980" name="Shape 2980"/>
          <p:cNvSpPr/>
          <p:nvPr/>
        </p:nvSpPr>
        <p:spPr>
          <a:xfrm>
            <a:off x="381000" y="6451600"/>
            <a:ext cx="8382001" cy="0"/>
          </a:xfrm>
          <a:prstGeom prst="line">
            <a:avLst/>
          </a:prstGeom>
          <a:ln w="57150">
            <a:solidFill>
              <a:srgbClr val="0C2D83"/>
            </a:solidFill>
          </a:ln>
        </p:spPr>
        <p:txBody>
          <a:bodyPr lIns="45719" rIns="45719"/>
          <a:lstStyle/>
          <a:p>
            <a:endParaRPr/>
          </a:p>
        </p:txBody>
      </p:sp>
      <p:sp>
        <p:nvSpPr>
          <p:cNvPr id="2981" name="Shape 298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982" name="Shape 298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983" name="Shape 298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984" name="Shape 298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5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99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992" name="Shape 2992"/>
          <p:cNvSpPr/>
          <p:nvPr/>
        </p:nvSpPr>
        <p:spPr>
          <a:xfrm>
            <a:off x="381000" y="1231900"/>
            <a:ext cx="8382001" cy="0"/>
          </a:xfrm>
          <a:prstGeom prst="line">
            <a:avLst/>
          </a:prstGeom>
          <a:ln w="57150">
            <a:solidFill>
              <a:srgbClr val="0C2D83"/>
            </a:solidFill>
          </a:ln>
        </p:spPr>
        <p:txBody>
          <a:bodyPr lIns="45719" rIns="45719"/>
          <a:lstStyle/>
          <a:p>
            <a:endParaRPr/>
          </a:p>
        </p:txBody>
      </p:sp>
      <p:sp>
        <p:nvSpPr>
          <p:cNvPr id="2993" name="Shape 2993"/>
          <p:cNvSpPr/>
          <p:nvPr/>
        </p:nvSpPr>
        <p:spPr>
          <a:xfrm>
            <a:off x="381000" y="6451600"/>
            <a:ext cx="8382001" cy="0"/>
          </a:xfrm>
          <a:prstGeom prst="line">
            <a:avLst/>
          </a:prstGeom>
          <a:ln w="57150">
            <a:solidFill>
              <a:srgbClr val="0C2D83"/>
            </a:solidFill>
          </a:ln>
        </p:spPr>
        <p:txBody>
          <a:bodyPr lIns="45719" rIns="45719"/>
          <a:lstStyle/>
          <a:p>
            <a:endParaRPr/>
          </a:p>
        </p:txBody>
      </p:sp>
      <p:sp>
        <p:nvSpPr>
          <p:cNvPr id="2994" name="Shape 299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2995" name="Shape 299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2996" name="Shape 299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997" name="Shape 299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5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00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005" name="Shape 3005"/>
          <p:cNvSpPr/>
          <p:nvPr/>
        </p:nvSpPr>
        <p:spPr>
          <a:xfrm>
            <a:off x="381000" y="1231900"/>
            <a:ext cx="8382001" cy="0"/>
          </a:xfrm>
          <a:prstGeom prst="line">
            <a:avLst/>
          </a:prstGeom>
          <a:ln w="57150">
            <a:solidFill>
              <a:srgbClr val="0C2D83"/>
            </a:solidFill>
          </a:ln>
        </p:spPr>
        <p:txBody>
          <a:bodyPr lIns="45719" rIns="45719"/>
          <a:lstStyle/>
          <a:p>
            <a:endParaRPr/>
          </a:p>
        </p:txBody>
      </p:sp>
      <p:sp>
        <p:nvSpPr>
          <p:cNvPr id="3006" name="Shape 3006"/>
          <p:cNvSpPr/>
          <p:nvPr/>
        </p:nvSpPr>
        <p:spPr>
          <a:xfrm>
            <a:off x="381000" y="6451600"/>
            <a:ext cx="8382001" cy="0"/>
          </a:xfrm>
          <a:prstGeom prst="line">
            <a:avLst/>
          </a:prstGeom>
          <a:ln w="57150">
            <a:solidFill>
              <a:srgbClr val="0C2D83"/>
            </a:solidFill>
          </a:ln>
        </p:spPr>
        <p:txBody>
          <a:bodyPr lIns="45719" rIns="45719"/>
          <a:lstStyle/>
          <a:p>
            <a:endParaRPr/>
          </a:p>
        </p:txBody>
      </p:sp>
      <p:sp>
        <p:nvSpPr>
          <p:cNvPr id="3007" name="Shape 300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008" name="Shape 300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009" name="Shape 300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010" name="Shape 301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5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01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018" name="Shape 3018"/>
          <p:cNvSpPr/>
          <p:nvPr/>
        </p:nvSpPr>
        <p:spPr>
          <a:xfrm>
            <a:off x="381000" y="1231900"/>
            <a:ext cx="8382001" cy="0"/>
          </a:xfrm>
          <a:prstGeom prst="line">
            <a:avLst/>
          </a:prstGeom>
          <a:ln w="57150">
            <a:solidFill>
              <a:srgbClr val="0C2D83"/>
            </a:solidFill>
          </a:ln>
        </p:spPr>
        <p:txBody>
          <a:bodyPr lIns="45719" rIns="45719"/>
          <a:lstStyle/>
          <a:p>
            <a:endParaRPr/>
          </a:p>
        </p:txBody>
      </p:sp>
      <p:sp>
        <p:nvSpPr>
          <p:cNvPr id="3019" name="Shape 3019"/>
          <p:cNvSpPr/>
          <p:nvPr/>
        </p:nvSpPr>
        <p:spPr>
          <a:xfrm>
            <a:off x="381000" y="6451600"/>
            <a:ext cx="8382001" cy="0"/>
          </a:xfrm>
          <a:prstGeom prst="line">
            <a:avLst/>
          </a:prstGeom>
          <a:ln w="57150">
            <a:solidFill>
              <a:srgbClr val="0C2D83"/>
            </a:solidFill>
          </a:ln>
        </p:spPr>
        <p:txBody>
          <a:bodyPr lIns="45719" rIns="45719"/>
          <a:lstStyle/>
          <a:p>
            <a:endParaRPr/>
          </a:p>
        </p:txBody>
      </p:sp>
      <p:sp>
        <p:nvSpPr>
          <p:cNvPr id="3020" name="Shape 302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021" name="Shape 302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022" name="Shape 302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023" name="Shape 302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5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03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031" name="Shape 3031"/>
          <p:cNvSpPr/>
          <p:nvPr/>
        </p:nvSpPr>
        <p:spPr>
          <a:xfrm>
            <a:off x="381000" y="1231900"/>
            <a:ext cx="8382001" cy="0"/>
          </a:xfrm>
          <a:prstGeom prst="line">
            <a:avLst/>
          </a:prstGeom>
          <a:ln w="57150">
            <a:solidFill>
              <a:srgbClr val="0C2D83"/>
            </a:solidFill>
          </a:ln>
        </p:spPr>
        <p:txBody>
          <a:bodyPr lIns="45719" rIns="45719"/>
          <a:lstStyle/>
          <a:p>
            <a:endParaRPr/>
          </a:p>
        </p:txBody>
      </p:sp>
      <p:sp>
        <p:nvSpPr>
          <p:cNvPr id="3032" name="Shape 3032"/>
          <p:cNvSpPr/>
          <p:nvPr/>
        </p:nvSpPr>
        <p:spPr>
          <a:xfrm>
            <a:off x="381000" y="6451600"/>
            <a:ext cx="8382001" cy="0"/>
          </a:xfrm>
          <a:prstGeom prst="line">
            <a:avLst/>
          </a:prstGeom>
          <a:ln w="57150">
            <a:solidFill>
              <a:srgbClr val="0C2D83"/>
            </a:solidFill>
          </a:ln>
        </p:spPr>
        <p:txBody>
          <a:bodyPr lIns="45719" rIns="45719"/>
          <a:lstStyle/>
          <a:p>
            <a:endParaRPr/>
          </a:p>
        </p:txBody>
      </p:sp>
      <p:sp>
        <p:nvSpPr>
          <p:cNvPr id="3033" name="Shape 303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034" name="Shape 303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035" name="Shape 303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036" name="Shape 303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5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04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044" name="Shape 3044"/>
          <p:cNvSpPr/>
          <p:nvPr/>
        </p:nvSpPr>
        <p:spPr>
          <a:xfrm>
            <a:off x="381000" y="1231900"/>
            <a:ext cx="8382001" cy="0"/>
          </a:xfrm>
          <a:prstGeom prst="line">
            <a:avLst/>
          </a:prstGeom>
          <a:ln w="57150">
            <a:solidFill>
              <a:srgbClr val="0C2D83"/>
            </a:solidFill>
          </a:ln>
        </p:spPr>
        <p:txBody>
          <a:bodyPr lIns="45719" rIns="45719"/>
          <a:lstStyle/>
          <a:p>
            <a:endParaRPr/>
          </a:p>
        </p:txBody>
      </p:sp>
      <p:sp>
        <p:nvSpPr>
          <p:cNvPr id="3045" name="Shape 3045"/>
          <p:cNvSpPr/>
          <p:nvPr/>
        </p:nvSpPr>
        <p:spPr>
          <a:xfrm>
            <a:off x="381000" y="6451600"/>
            <a:ext cx="8382001" cy="0"/>
          </a:xfrm>
          <a:prstGeom prst="line">
            <a:avLst/>
          </a:prstGeom>
          <a:ln w="57150">
            <a:solidFill>
              <a:srgbClr val="0C2D83"/>
            </a:solidFill>
          </a:ln>
        </p:spPr>
        <p:txBody>
          <a:bodyPr lIns="45719" rIns="45719"/>
          <a:lstStyle/>
          <a:p>
            <a:endParaRPr/>
          </a:p>
        </p:txBody>
      </p:sp>
      <p:sp>
        <p:nvSpPr>
          <p:cNvPr id="3046" name="Shape 304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047" name="Shape 304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048" name="Shape 304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049" name="Shape 304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5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056" name="Shape 3056"/>
          <p:cNvSpPr>
            <a:spLocks noGrp="1"/>
          </p:cNvSpPr>
          <p:nvPr>
            <p:ph type="title"/>
          </p:nvPr>
        </p:nvSpPr>
        <p:spPr>
          <a:prstGeom prst="rect">
            <a:avLst/>
          </a:prstGeom>
        </p:spPr>
        <p:txBody>
          <a:bodyPr/>
          <a:lstStyle/>
          <a:p>
            <a:r>
              <a:t>Title Text</a:t>
            </a:r>
          </a:p>
        </p:txBody>
      </p:sp>
      <p:sp>
        <p:nvSpPr>
          <p:cNvPr id="3057" name="Shape 30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58" name="Shape 305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9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297" name="Shape 297"/>
          <p:cNvSpPr/>
          <p:nvPr/>
        </p:nvSpPr>
        <p:spPr>
          <a:xfrm>
            <a:off x="381000" y="1231900"/>
            <a:ext cx="8382001" cy="0"/>
          </a:xfrm>
          <a:prstGeom prst="line">
            <a:avLst/>
          </a:prstGeom>
          <a:ln w="57150">
            <a:solidFill>
              <a:srgbClr val="0C2D83"/>
            </a:solidFill>
          </a:ln>
        </p:spPr>
        <p:txBody>
          <a:bodyPr lIns="45719" rIns="45719"/>
          <a:lstStyle/>
          <a:p>
            <a:endParaRPr/>
          </a:p>
        </p:txBody>
      </p:sp>
      <p:sp>
        <p:nvSpPr>
          <p:cNvPr id="298" name="Shape 298"/>
          <p:cNvSpPr/>
          <p:nvPr/>
        </p:nvSpPr>
        <p:spPr>
          <a:xfrm>
            <a:off x="381000" y="6451600"/>
            <a:ext cx="8382001" cy="0"/>
          </a:xfrm>
          <a:prstGeom prst="line">
            <a:avLst/>
          </a:prstGeom>
          <a:ln w="57150">
            <a:solidFill>
              <a:srgbClr val="0C2D83"/>
            </a:solidFill>
          </a:ln>
        </p:spPr>
        <p:txBody>
          <a:bodyPr lIns="45719" rIns="45719"/>
          <a:lstStyle/>
          <a:p>
            <a:endParaRPr/>
          </a:p>
        </p:txBody>
      </p:sp>
      <p:sp>
        <p:nvSpPr>
          <p:cNvPr id="299" name="Shape 29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00" name="Shape 30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01" name="Shape 30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02" name="Shape 30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6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065" name="Shape 3065"/>
          <p:cNvSpPr>
            <a:spLocks noGrp="1"/>
          </p:cNvSpPr>
          <p:nvPr>
            <p:ph type="title"/>
          </p:nvPr>
        </p:nvSpPr>
        <p:spPr>
          <a:prstGeom prst="rect">
            <a:avLst/>
          </a:prstGeom>
        </p:spPr>
        <p:txBody>
          <a:bodyPr/>
          <a:lstStyle/>
          <a:p>
            <a:r>
              <a:t>Title Text</a:t>
            </a:r>
          </a:p>
        </p:txBody>
      </p:sp>
      <p:sp>
        <p:nvSpPr>
          <p:cNvPr id="3066" name="Shape 30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67" name="Shape 306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6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074" name="Shape 3074"/>
          <p:cNvSpPr>
            <a:spLocks noGrp="1"/>
          </p:cNvSpPr>
          <p:nvPr>
            <p:ph type="title"/>
          </p:nvPr>
        </p:nvSpPr>
        <p:spPr>
          <a:prstGeom prst="rect">
            <a:avLst/>
          </a:prstGeom>
        </p:spPr>
        <p:txBody>
          <a:bodyPr/>
          <a:lstStyle/>
          <a:p>
            <a:r>
              <a:t>Title Text</a:t>
            </a:r>
          </a:p>
        </p:txBody>
      </p:sp>
      <p:sp>
        <p:nvSpPr>
          <p:cNvPr id="3075" name="Shape 307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76" name="Shape 307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6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083" name="Shape 3083"/>
          <p:cNvSpPr>
            <a:spLocks noGrp="1"/>
          </p:cNvSpPr>
          <p:nvPr>
            <p:ph type="title"/>
          </p:nvPr>
        </p:nvSpPr>
        <p:spPr>
          <a:prstGeom prst="rect">
            <a:avLst/>
          </a:prstGeom>
        </p:spPr>
        <p:txBody>
          <a:bodyPr/>
          <a:lstStyle/>
          <a:p>
            <a:r>
              <a:t>Title Text</a:t>
            </a:r>
          </a:p>
        </p:txBody>
      </p:sp>
      <p:sp>
        <p:nvSpPr>
          <p:cNvPr id="3084" name="Shape 308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85" name="Shape 308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6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092" name="Shape 3092"/>
          <p:cNvSpPr>
            <a:spLocks noGrp="1"/>
          </p:cNvSpPr>
          <p:nvPr>
            <p:ph type="title"/>
          </p:nvPr>
        </p:nvSpPr>
        <p:spPr>
          <a:prstGeom prst="rect">
            <a:avLst/>
          </a:prstGeom>
        </p:spPr>
        <p:txBody>
          <a:bodyPr/>
          <a:lstStyle/>
          <a:p>
            <a:r>
              <a:t>Title Text</a:t>
            </a:r>
          </a:p>
        </p:txBody>
      </p:sp>
      <p:sp>
        <p:nvSpPr>
          <p:cNvPr id="3093" name="Shape 309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94" name="Shape 309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6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101" name="Shape 3101"/>
          <p:cNvSpPr>
            <a:spLocks noGrp="1"/>
          </p:cNvSpPr>
          <p:nvPr>
            <p:ph type="title"/>
          </p:nvPr>
        </p:nvSpPr>
        <p:spPr>
          <a:prstGeom prst="rect">
            <a:avLst/>
          </a:prstGeom>
        </p:spPr>
        <p:txBody>
          <a:bodyPr/>
          <a:lstStyle/>
          <a:p>
            <a:r>
              <a:t>Title Text</a:t>
            </a:r>
          </a:p>
        </p:txBody>
      </p:sp>
      <p:sp>
        <p:nvSpPr>
          <p:cNvPr id="3102" name="Shape 310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03" name="Shape 310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6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110" name="Shape 3110"/>
          <p:cNvSpPr>
            <a:spLocks noGrp="1"/>
          </p:cNvSpPr>
          <p:nvPr>
            <p:ph type="title"/>
          </p:nvPr>
        </p:nvSpPr>
        <p:spPr>
          <a:prstGeom prst="rect">
            <a:avLst/>
          </a:prstGeom>
        </p:spPr>
        <p:txBody>
          <a:bodyPr/>
          <a:lstStyle/>
          <a:p>
            <a:r>
              <a:t>Title Text</a:t>
            </a:r>
          </a:p>
        </p:txBody>
      </p:sp>
      <p:sp>
        <p:nvSpPr>
          <p:cNvPr id="3111" name="Shape 311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12" name="Shape 311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6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119" name="Shape 3119"/>
          <p:cNvSpPr>
            <a:spLocks noGrp="1"/>
          </p:cNvSpPr>
          <p:nvPr>
            <p:ph type="title"/>
          </p:nvPr>
        </p:nvSpPr>
        <p:spPr>
          <a:prstGeom prst="rect">
            <a:avLst/>
          </a:prstGeom>
        </p:spPr>
        <p:txBody>
          <a:bodyPr/>
          <a:lstStyle/>
          <a:p>
            <a:r>
              <a:t>Title Text</a:t>
            </a:r>
          </a:p>
        </p:txBody>
      </p:sp>
      <p:sp>
        <p:nvSpPr>
          <p:cNvPr id="3120" name="Shape 312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21" name="Shape 312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6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128" name="Shape 3128"/>
          <p:cNvSpPr>
            <a:spLocks noGrp="1"/>
          </p:cNvSpPr>
          <p:nvPr>
            <p:ph type="title"/>
          </p:nvPr>
        </p:nvSpPr>
        <p:spPr>
          <a:prstGeom prst="rect">
            <a:avLst/>
          </a:prstGeom>
        </p:spPr>
        <p:txBody>
          <a:bodyPr/>
          <a:lstStyle/>
          <a:p>
            <a:r>
              <a:t>Title Text</a:t>
            </a:r>
          </a:p>
        </p:txBody>
      </p:sp>
      <p:sp>
        <p:nvSpPr>
          <p:cNvPr id="3129" name="Shape 312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30" name="Shape 313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6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137" name="Shape 3137"/>
          <p:cNvSpPr>
            <a:spLocks noGrp="1"/>
          </p:cNvSpPr>
          <p:nvPr>
            <p:ph type="title"/>
          </p:nvPr>
        </p:nvSpPr>
        <p:spPr>
          <a:prstGeom prst="rect">
            <a:avLst/>
          </a:prstGeom>
        </p:spPr>
        <p:txBody>
          <a:bodyPr/>
          <a:lstStyle/>
          <a:p>
            <a:r>
              <a:t>Title Text</a:t>
            </a:r>
          </a:p>
        </p:txBody>
      </p:sp>
      <p:sp>
        <p:nvSpPr>
          <p:cNvPr id="3138" name="Shape 313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39" name="Shape 313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6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146" name="Shape 3146"/>
          <p:cNvSpPr>
            <a:spLocks noGrp="1"/>
          </p:cNvSpPr>
          <p:nvPr>
            <p:ph type="title"/>
          </p:nvPr>
        </p:nvSpPr>
        <p:spPr>
          <a:prstGeom prst="rect">
            <a:avLst/>
          </a:prstGeom>
        </p:spPr>
        <p:txBody>
          <a:bodyPr/>
          <a:lstStyle/>
          <a:p>
            <a:r>
              <a:t>Title Text</a:t>
            </a:r>
          </a:p>
        </p:txBody>
      </p:sp>
      <p:sp>
        <p:nvSpPr>
          <p:cNvPr id="3147" name="Shape 314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48" name="Shape 314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09" name="Shape 309"/>
          <p:cNvSpPr>
            <a:spLocks noGrp="1"/>
          </p:cNvSpPr>
          <p:nvPr>
            <p:ph type="title"/>
          </p:nvPr>
        </p:nvSpPr>
        <p:spPr>
          <a:prstGeom prst="rect">
            <a:avLst/>
          </a:prstGeom>
        </p:spPr>
        <p:txBody>
          <a:bodyPr/>
          <a:lstStyle/>
          <a:p>
            <a:r>
              <a:t>Title Text</a:t>
            </a:r>
          </a:p>
        </p:txBody>
      </p:sp>
      <p:sp>
        <p:nvSpPr>
          <p:cNvPr id="310" name="Shape 31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1" name="Shape 31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7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155" name="Shape 3155"/>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EEECE1">
                <a:alpha val="71998"/>
              </a:srgbClr>
            </a:outerShdw>
          </a:effectLst>
        </p:spPr>
        <p:txBody>
          <a:bodyPr lIns="45719" rIns="45719"/>
          <a:lstStyle/>
          <a:p>
            <a:pPr algn="ctr" defTabSz="457200">
              <a:defRPr sz="1800">
                <a:effectLst>
                  <a:outerShdw blurRad="12700" dist="25400" dir="2700000" rotWithShape="0">
                    <a:srgbClr val="FFFFFF"/>
                  </a:outerShdw>
                </a:effectLst>
                <a:latin typeface="Calibri"/>
                <a:ea typeface="Calibri"/>
                <a:cs typeface="Calibri"/>
                <a:sym typeface="Calibri"/>
              </a:defRPr>
            </a:pPr>
            <a:endParaRPr/>
          </a:p>
        </p:txBody>
      </p:sp>
      <p:sp>
        <p:nvSpPr>
          <p:cNvPr id="3156" name="Shape 3156"/>
          <p:cNvSpPr>
            <a:spLocks noGrp="1"/>
          </p:cNvSpPr>
          <p:nvPr>
            <p:ph type="title"/>
          </p:nvPr>
        </p:nvSpPr>
        <p:spPr>
          <a:prstGeom prst="rect">
            <a:avLst/>
          </a:prstGeom>
        </p:spPr>
        <p:txBody>
          <a:bodyPr/>
          <a:lstStyle/>
          <a:p>
            <a:r>
              <a:t>Title Text</a:t>
            </a:r>
          </a:p>
        </p:txBody>
      </p:sp>
      <p:sp>
        <p:nvSpPr>
          <p:cNvPr id="3157" name="Shape 31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58" name="Shape 315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7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165" name="Shape 3165"/>
          <p:cNvSpPr>
            <a:spLocks noGrp="1"/>
          </p:cNvSpPr>
          <p:nvPr>
            <p:ph type="title"/>
          </p:nvPr>
        </p:nvSpPr>
        <p:spPr>
          <a:prstGeom prst="rect">
            <a:avLst/>
          </a:prstGeom>
        </p:spPr>
        <p:txBody>
          <a:bodyPr/>
          <a:lstStyle/>
          <a:p>
            <a:r>
              <a:t>Title Text</a:t>
            </a:r>
          </a:p>
        </p:txBody>
      </p:sp>
      <p:sp>
        <p:nvSpPr>
          <p:cNvPr id="3166" name="Shape 31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67" name="Shape 3167"/>
          <p:cNvSpPr>
            <a:spLocks noGrp="1"/>
          </p:cNvSpPr>
          <p:nvPr>
            <p:ph type="sldNum" sz="quarter" idx="2"/>
          </p:nvPr>
        </p:nvSpPr>
        <p:spPr>
          <a:xfrm>
            <a:off x="8541881" y="6172517"/>
            <a:ext cx="263982"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7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174" name="Shape 3174"/>
          <p:cNvSpPr/>
          <p:nvPr/>
        </p:nvSpPr>
        <p:spPr>
          <a:xfrm>
            <a:off x="381000" y="1231900"/>
            <a:ext cx="8382001" cy="0"/>
          </a:xfrm>
          <a:prstGeom prst="line">
            <a:avLst/>
          </a:prstGeom>
          <a:ln w="57150">
            <a:solidFill>
              <a:srgbClr val="0C2D83"/>
            </a:solidFill>
          </a:ln>
        </p:spPr>
        <p:txBody>
          <a:bodyPr lIns="45719" rIns="45719"/>
          <a:lstStyle/>
          <a:p>
            <a:endParaRPr/>
          </a:p>
        </p:txBody>
      </p:sp>
      <p:sp>
        <p:nvSpPr>
          <p:cNvPr id="3175" name="Shape 3175"/>
          <p:cNvSpPr/>
          <p:nvPr/>
        </p:nvSpPr>
        <p:spPr>
          <a:xfrm>
            <a:off x="381000" y="6451600"/>
            <a:ext cx="8382001" cy="0"/>
          </a:xfrm>
          <a:prstGeom prst="line">
            <a:avLst/>
          </a:prstGeom>
          <a:ln w="57150">
            <a:solidFill>
              <a:srgbClr val="0C2D83"/>
            </a:solidFill>
          </a:ln>
        </p:spPr>
        <p:txBody>
          <a:bodyPr lIns="45719" rIns="45719"/>
          <a:lstStyle/>
          <a:p>
            <a:endParaRPr/>
          </a:p>
        </p:txBody>
      </p:sp>
      <p:sp>
        <p:nvSpPr>
          <p:cNvPr id="3176" name="Shape 3176"/>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17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178" name="Shape 317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179" name="Shape 317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180" name="Shape 318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7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187" name="Shape 3187"/>
          <p:cNvSpPr/>
          <p:nvPr/>
        </p:nvSpPr>
        <p:spPr>
          <a:xfrm>
            <a:off x="381000" y="1231900"/>
            <a:ext cx="8382001" cy="0"/>
          </a:xfrm>
          <a:prstGeom prst="line">
            <a:avLst/>
          </a:prstGeom>
          <a:ln w="57150">
            <a:solidFill>
              <a:srgbClr val="0C2D83"/>
            </a:solidFill>
          </a:ln>
        </p:spPr>
        <p:txBody>
          <a:bodyPr lIns="45719" rIns="45719"/>
          <a:lstStyle/>
          <a:p>
            <a:endParaRPr/>
          </a:p>
        </p:txBody>
      </p:sp>
      <p:sp>
        <p:nvSpPr>
          <p:cNvPr id="3188" name="Shape 3188"/>
          <p:cNvSpPr/>
          <p:nvPr/>
        </p:nvSpPr>
        <p:spPr>
          <a:xfrm>
            <a:off x="381000" y="6451600"/>
            <a:ext cx="8382001" cy="0"/>
          </a:xfrm>
          <a:prstGeom prst="line">
            <a:avLst/>
          </a:prstGeom>
          <a:ln w="57150">
            <a:solidFill>
              <a:srgbClr val="0C2D83"/>
            </a:solidFill>
          </a:ln>
        </p:spPr>
        <p:txBody>
          <a:bodyPr lIns="45719" rIns="45719"/>
          <a:lstStyle/>
          <a:p>
            <a:endParaRPr/>
          </a:p>
        </p:txBody>
      </p:sp>
      <p:sp>
        <p:nvSpPr>
          <p:cNvPr id="3189" name="Shape 3189"/>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19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191" name="Shape 319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192" name="Shape 319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193" name="Shape 319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7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200" name="Shape 3200"/>
          <p:cNvSpPr/>
          <p:nvPr/>
        </p:nvSpPr>
        <p:spPr>
          <a:xfrm>
            <a:off x="381000" y="1231900"/>
            <a:ext cx="8382001" cy="0"/>
          </a:xfrm>
          <a:prstGeom prst="line">
            <a:avLst/>
          </a:prstGeom>
          <a:ln w="57150">
            <a:solidFill>
              <a:srgbClr val="0C2D83"/>
            </a:solidFill>
          </a:ln>
        </p:spPr>
        <p:txBody>
          <a:bodyPr lIns="45719" rIns="45719"/>
          <a:lstStyle/>
          <a:p>
            <a:endParaRPr/>
          </a:p>
        </p:txBody>
      </p:sp>
      <p:sp>
        <p:nvSpPr>
          <p:cNvPr id="3201" name="Shape 3201"/>
          <p:cNvSpPr/>
          <p:nvPr/>
        </p:nvSpPr>
        <p:spPr>
          <a:xfrm>
            <a:off x="381000" y="6451600"/>
            <a:ext cx="8382001" cy="0"/>
          </a:xfrm>
          <a:prstGeom prst="line">
            <a:avLst/>
          </a:prstGeom>
          <a:ln w="57150">
            <a:solidFill>
              <a:srgbClr val="0C2D83"/>
            </a:solidFill>
          </a:ln>
        </p:spPr>
        <p:txBody>
          <a:bodyPr lIns="45719" rIns="45719"/>
          <a:lstStyle/>
          <a:p>
            <a:endParaRPr/>
          </a:p>
        </p:txBody>
      </p:sp>
      <p:sp>
        <p:nvSpPr>
          <p:cNvPr id="3202" name="Shape 320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20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204" name="Shape 320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205" name="Shape 320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206" name="Shape 320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7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213" name="Shape 3213"/>
          <p:cNvSpPr/>
          <p:nvPr/>
        </p:nvSpPr>
        <p:spPr>
          <a:xfrm>
            <a:off x="381000" y="1231900"/>
            <a:ext cx="8382001" cy="0"/>
          </a:xfrm>
          <a:prstGeom prst="line">
            <a:avLst/>
          </a:prstGeom>
          <a:ln w="57150">
            <a:solidFill>
              <a:srgbClr val="0C2D83"/>
            </a:solidFill>
          </a:ln>
        </p:spPr>
        <p:txBody>
          <a:bodyPr lIns="45719" rIns="45719"/>
          <a:lstStyle/>
          <a:p>
            <a:endParaRPr/>
          </a:p>
        </p:txBody>
      </p:sp>
      <p:sp>
        <p:nvSpPr>
          <p:cNvPr id="3214" name="Shape 3214"/>
          <p:cNvSpPr/>
          <p:nvPr/>
        </p:nvSpPr>
        <p:spPr>
          <a:xfrm>
            <a:off x="381000" y="6451600"/>
            <a:ext cx="8382001" cy="0"/>
          </a:xfrm>
          <a:prstGeom prst="line">
            <a:avLst/>
          </a:prstGeom>
          <a:ln w="57150">
            <a:solidFill>
              <a:srgbClr val="0C2D83"/>
            </a:solidFill>
          </a:ln>
        </p:spPr>
        <p:txBody>
          <a:bodyPr lIns="45719" rIns="45719"/>
          <a:lstStyle/>
          <a:p>
            <a:endParaRPr/>
          </a:p>
        </p:txBody>
      </p:sp>
      <p:sp>
        <p:nvSpPr>
          <p:cNvPr id="3215" name="Shape 3215"/>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216"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217" name="Shape 321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218" name="Shape 321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219" name="Shape 321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7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226" name="Shape 3226"/>
          <p:cNvSpPr/>
          <p:nvPr/>
        </p:nvSpPr>
        <p:spPr>
          <a:xfrm>
            <a:off x="381000" y="1231900"/>
            <a:ext cx="8382001" cy="0"/>
          </a:xfrm>
          <a:prstGeom prst="line">
            <a:avLst/>
          </a:prstGeom>
          <a:ln w="57150">
            <a:solidFill>
              <a:srgbClr val="0C2D83"/>
            </a:solidFill>
          </a:ln>
        </p:spPr>
        <p:txBody>
          <a:bodyPr lIns="45719" rIns="45719"/>
          <a:lstStyle/>
          <a:p>
            <a:endParaRPr/>
          </a:p>
        </p:txBody>
      </p:sp>
      <p:sp>
        <p:nvSpPr>
          <p:cNvPr id="3227" name="Shape 3227"/>
          <p:cNvSpPr/>
          <p:nvPr/>
        </p:nvSpPr>
        <p:spPr>
          <a:xfrm>
            <a:off x="381000" y="6451600"/>
            <a:ext cx="8382001" cy="0"/>
          </a:xfrm>
          <a:prstGeom prst="line">
            <a:avLst/>
          </a:prstGeom>
          <a:ln w="57150">
            <a:solidFill>
              <a:srgbClr val="0C2D83"/>
            </a:solidFill>
          </a:ln>
        </p:spPr>
        <p:txBody>
          <a:bodyPr lIns="45719" rIns="45719"/>
          <a:lstStyle/>
          <a:p>
            <a:endParaRPr/>
          </a:p>
        </p:txBody>
      </p:sp>
      <p:sp>
        <p:nvSpPr>
          <p:cNvPr id="3228" name="Shape 3228"/>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22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230" name="Shape 323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231" name="Shape 323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232" name="Shape 323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7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239" name="Shape 3239"/>
          <p:cNvSpPr/>
          <p:nvPr/>
        </p:nvSpPr>
        <p:spPr>
          <a:xfrm>
            <a:off x="381000" y="1231900"/>
            <a:ext cx="8382001" cy="0"/>
          </a:xfrm>
          <a:prstGeom prst="line">
            <a:avLst/>
          </a:prstGeom>
          <a:ln w="57150">
            <a:solidFill>
              <a:srgbClr val="0C2D83"/>
            </a:solidFill>
          </a:ln>
        </p:spPr>
        <p:txBody>
          <a:bodyPr lIns="45719" rIns="45719"/>
          <a:lstStyle/>
          <a:p>
            <a:endParaRPr/>
          </a:p>
        </p:txBody>
      </p:sp>
      <p:sp>
        <p:nvSpPr>
          <p:cNvPr id="3240" name="Shape 3240"/>
          <p:cNvSpPr/>
          <p:nvPr/>
        </p:nvSpPr>
        <p:spPr>
          <a:xfrm>
            <a:off x="381000" y="6451600"/>
            <a:ext cx="8382001" cy="0"/>
          </a:xfrm>
          <a:prstGeom prst="line">
            <a:avLst/>
          </a:prstGeom>
          <a:ln w="57150">
            <a:solidFill>
              <a:srgbClr val="0C2D83"/>
            </a:solidFill>
          </a:ln>
        </p:spPr>
        <p:txBody>
          <a:bodyPr lIns="45719" rIns="45719"/>
          <a:lstStyle/>
          <a:p>
            <a:endParaRPr/>
          </a:p>
        </p:txBody>
      </p:sp>
      <p:sp>
        <p:nvSpPr>
          <p:cNvPr id="3241" name="Shape 3241"/>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242"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243" name="Shape 324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244" name="Shape 324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245" name="Shape 324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7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252" name="Shape 3252"/>
          <p:cNvSpPr/>
          <p:nvPr/>
        </p:nvSpPr>
        <p:spPr>
          <a:xfrm>
            <a:off x="381000" y="1231900"/>
            <a:ext cx="8382001" cy="0"/>
          </a:xfrm>
          <a:prstGeom prst="line">
            <a:avLst/>
          </a:prstGeom>
          <a:ln w="57150">
            <a:solidFill>
              <a:srgbClr val="0C2D83"/>
            </a:solidFill>
          </a:ln>
        </p:spPr>
        <p:txBody>
          <a:bodyPr lIns="45719" rIns="45719"/>
          <a:lstStyle/>
          <a:p>
            <a:endParaRPr/>
          </a:p>
        </p:txBody>
      </p:sp>
      <p:sp>
        <p:nvSpPr>
          <p:cNvPr id="3253" name="Shape 3253"/>
          <p:cNvSpPr/>
          <p:nvPr/>
        </p:nvSpPr>
        <p:spPr>
          <a:xfrm>
            <a:off x="381000" y="6451600"/>
            <a:ext cx="8382001" cy="0"/>
          </a:xfrm>
          <a:prstGeom prst="line">
            <a:avLst/>
          </a:prstGeom>
          <a:ln w="57150">
            <a:solidFill>
              <a:srgbClr val="0C2D83"/>
            </a:solidFill>
          </a:ln>
        </p:spPr>
        <p:txBody>
          <a:bodyPr lIns="45719" rIns="45719"/>
          <a:lstStyle/>
          <a:p>
            <a:endParaRPr/>
          </a:p>
        </p:txBody>
      </p:sp>
      <p:sp>
        <p:nvSpPr>
          <p:cNvPr id="3254" name="Shape 3254"/>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255"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256" name="Shape 325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257" name="Shape 325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258" name="Shape 325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7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265" name="Shape 3265"/>
          <p:cNvSpPr/>
          <p:nvPr/>
        </p:nvSpPr>
        <p:spPr>
          <a:xfrm>
            <a:off x="381000" y="1231900"/>
            <a:ext cx="8382001" cy="0"/>
          </a:xfrm>
          <a:prstGeom prst="line">
            <a:avLst/>
          </a:prstGeom>
          <a:ln w="57150">
            <a:solidFill>
              <a:srgbClr val="0C2D83"/>
            </a:solidFill>
          </a:ln>
        </p:spPr>
        <p:txBody>
          <a:bodyPr lIns="45719" rIns="45719"/>
          <a:lstStyle/>
          <a:p>
            <a:endParaRPr/>
          </a:p>
        </p:txBody>
      </p:sp>
      <p:sp>
        <p:nvSpPr>
          <p:cNvPr id="3266" name="Shape 3266"/>
          <p:cNvSpPr/>
          <p:nvPr/>
        </p:nvSpPr>
        <p:spPr>
          <a:xfrm>
            <a:off x="381000" y="6451600"/>
            <a:ext cx="8382001" cy="0"/>
          </a:xfrm>
          <a:prstGeom prst="line">
            <a:avLst/>
          </a:prstGeom>
          <a:ln w="57150">
            <a:solidFill>
              <a:srgbClr val="0C2D83"/>
            </a:solidFill>
          </a:ln>
        </p:spPr>
        <p:txBody>
          <a:bodyPr lIns="45719" rIns="45719"/>
          <a:lstStyle/>
          <a:p>
            <a:endParaRPr/>
          </a:p>
        </p:txBody>
      </p:sp>
      <p:sp>
        <p:nvSpPr>
          <p:cNvPr id="3267" name="Shape 3267"/>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268"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269" name="Shape 326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270" name="Shape 327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271" name="Shape 327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1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19" name="Shape 319"/>
          <p:cNvSpPr/>
          <p:nvPr/>
        </p:nvSpPr>
        <p:spPr>
          <a:xfrm>
            <a:off x="381000" y="1231900"/>
            <a:ext cx="8382001" cy="0"/>
          </a:xfrm>
          <a:prstGeom prst="line">
            <a:avLst/>
          </a:prstGeom>
          <a:ln w="57150">
            <a:solidFill>
              <a:srgbClr val="0C2D83"/>
            </a:solidFill>
          </a:ln>
        </p:spPr>
        <p:txBody>
          <a:bodyPr lIns="45719" rIns="45719"/>
          <a:lstStyle/>
          <a:p>
            <a:endParaRPr/>
          </a:p>
        </p:txBody>
      </p:sp>
      <p:sp>
        <p:nvSpPr>
          <p:cNvPr id="320" name="Shape 320"/>
          <p:cNvSpPr/>
          <p:nvPr/>
        </p:nvSpPr>
        <p:spPr>
          <a:xfrm>
            <a:off x="381000" y="6451600"/>
            <a:ext cx="8382001" cy="0"/>
          </a:xfrm>
          <a:prstGeom prst="line">
            <a:avLst/>
          </a:prstGeom>
          <a:ln w="57150">
            <a:solidFill>
              <a:srgbClr val="0C2D83"/>
            </a:solidFill>
          </a:ln>
        </p:spPr>
        <p:txBody>
          <a:bodyPr lIns="45719" rIns="45719"/>
          <a:lstStyle/>
          <a:p>
            <a:endParaRPr/>
          </a:p>
        </p:txBody>
      </p:sp>
      <p:sp>
        <p:nvSpPr>
          <p:cNvPr id="321" name="Shape 32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22" name="Shape 32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23" name="Shape 32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24" name="Shape 32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8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278" name="Shape 3278"/>
          <p:cNvSpPr/>
          <p:nvPr/>
        </p:nvSpPr>
        <p:spPr>
          <a:xfrm>
            <a:off x="381000" y="1231900"/>
            <a:ext cx="8382001" cy="0"/>
          </a:xfrm>
          <a:prstGeom prst="line">
            <a:avLst/>
          </a:prstGeom>
          <a:ln w="57150">
            <a:solidFill>
              <a:srgbClr val="0C2D83"/>
            </a:solidFill>
          </a:ln>
        </p:spPr>
        <p:txBody>
          <a:bodyPr lIns="45719" rIns="45719"/>
          <a:lstStyle/>
          <a:p>
            <a:endParaRPr/>
          </a:p>
        </p:txBody>
      </p:sp>
      <p:sp>
        <p:nvSpPr>
          <p:cNvPr id="3279" name="Shape 3279"/>
          <p:cNvSpPr/>
          <p:nvPr/>
        </p:nvSpPr>
        <p:spPr>
          <a:xfrm>
            <a:off x="381000" y="6451600"/>
            <a:ext cx="8382001" cy="0"/>
          </a:xfrm>
          <a:prstGeom prst="line">
            <a:avLst/>
          </a:prstGeom>
          <a:ln w="57150">
            <a:solidFill>
              <a:srgbClr val="0C2D83"/>
            </a:solidFill>
          </a:ln>
        </p:spPr>
        <p:txBody>
          <a:bodyPr lIns="45719" rIns="45719"/>
          <a:lstStyle/>
          <a:p>
            <a:endParaRPr/>
          </a:p>
        </p:txBody>
      </p:sp>
      <p:sp>
        <p:nvSpPr>
          <p:cNvPr id="3280" name="Shape 3280"/>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28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282" name="Shape 328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283" name="Shape 328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284" name="Shape 328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8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291" name="Shape 3291"/>
          <p:cNvSpPr/>
          <p:nvPr/>
        </p:nvSpPr>
        <p:spPr>
          <a:xfrm>
            <a:off x="381000" y="1231900"/>
            <a:ext cx="8382001" cy="0"/>
          </a:xfrm>
          <a:prstGeom prst="line">
            <a:avLst/>
          </a:prstGeom>
          <a:ln w="57150">
            <a:solidFill>
              <a:srgbClr val="0C2D83"/>
            </a:solidFill>
          </a:ln>
        </p:spPr>
        <p:txBody>
          <a:bodyPr lIns="45719" rIns="45719"/>
          <a:lstStyle/>
          <a:p>
            <a:endParaRPr/>
          </a:p>
        </p:txBody>
      </p:sp>
      <p:sp>
        <p:nvSpPr>
          <p:cNvPr id="3292" name="Shape 3292"/>
          <p:cNvSpPr/>
          <p:nvPr/>
        </p:nvSpPr>
        <p:spPr>
          <a:xfrm>
            <a:off x="381000" y="6451600"/>
            <a:ext cx="8382001" cy="0"/>
          </a:xfrm>
          <a:prstGeom prst="line">
            <a:avLst/>
          </a:prstGeom>
          <a:ln w="57150">
            <a:solidFill>
              <a:srgbClr val="0C2D83"/>
            </a:solidFill>
          </a:ln>
        </p:spPr>
        <p:txBody>
          <a:bodyPr lIns="45719" rIns="45719"/>
          <a:lstStyle/>
          <a:p>
            <a:endParaRPr/>
          </a:p>
        </p:txBody>
      </p:sp>
      <p:sp>
        <p:nvSpPr>
          <p:cNvPr id="3293" name="Shape 3293"/>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294"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295" name="Shape 329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296" name="Shape 329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297" name="Shape 329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8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304" name="Shape 3304"/>
          <p:cNvSpPr/>
          <p:nvPr/>
        </p:nvSpPr>
        <p:spPr>
          <a:xfrm>
            <a:off x="381000" y="1231900"/>
            <a:ext cx="8382001" cy="0"/>
          </a:xfrm>
          <a:prstGeom prst="line">
            <a:avLst/>
          </a:prstGeom>
          <a:ln w="57150">
            <a:solidFill>
              <a:srgbClr val="0C2D83"/>
            </a:solidFill>
          </a:ln>
        </p:spPr>
        <p:txBody>
          <a:bodyPr lIns="45719" rIns="45719"/>
          <a:lstStyle/>
          <a:p>
            <a:endParaRPr/>
          </a:p>
        </p:txBody>
      </p:sp>
      <p:sp>
        <p:nvSpPr>
          <p:cNvPr id="3305" name="Shape 3305"/>
          <p:cNvSpPr/>
          <p:nvPr/>
        </p:nvSpPr>
        <p:spPr>
          <a:xfrm>
            <a:off x="381000" y="6451600"/>
            <a:ext cx="8382001" cy="0"/>
          </a:xfrm>
          <a:prstGeom prst="line">
            <a:avLst/>
          </a:prstGeom>
          <a:ln w="57150">
            <a:solidFill>
              <a:srgbClr val="0C2D83"/>
            </a:solidFill>
          </a:ln>
        </p:spPr>
        <p:txBody>
          <a:bodyPr lIns="45719" rIns="45719"/>
          <a:lstStyle/>
          <a:p>
            <a:endParaRPr/>
          </a:p>
        </p:txBody>
      </p:sp>
      <p:sp>
        <p:nvSpPr>
          <p:cNvPr id="3306" name="Shape 3306"/>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30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308" name="Shape 330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309" name="Shape 330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310" name="Shape 331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8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317" name="Shape 3317"/>
          <p:cNvSpPr/>
          <p:nvPr/>
        </p:nvSpPr>
        <p:spPr>
          <a:xfrm>
            <a:off x="381000" y="1231900"/>
            <a:ext cx="8382001" cy="0"/>
          </a:xfrm>
          <a:prstGeom prst="line">
            <a:avLst/>
          </a:prstGeom>
          <a:ln w="57150">
            <a:solidFill>
              <a:srgbClr val="0C2D83"/>
            </a:solidFill>
          </a:ln>
        </p:spPr>
        <p:txBody>
          <a:bodyPr lIns="45719" rIns="45719"/>
          <a:lstStyle/>
          <a:p>
            <a:endParaRPr/>
          </a:p>
        </p:txBody>
      </p:sp>
      <p:sp>
        <p:nvSpPr>
          <p:cNvPr id="3318" name="Shape 3318"/>
          <p:cNvSpPr/>
          <p:nvPr/>
        </p:nvSpPr>
        <p:spPr>
          <a:xfrm>
            <a:off x="381000" y="6451600"/>
            <a:ext cx="8382001" cy="0"/>
          </a:xfrm>
          <a:prstGeom prst="line">
            <a:avLst/>
          </a:prstGeom>
          <a:ln w="57150">
            <a:solidFill>
              <a:srgbClr val="0C2D83"/>
            </a:solidFill>
          </a:ln>
        </p:spPr>
        <p:txBody>
          <a:bodyPr lIns="45719" rIns="45719"/>
          <a:lstStyle/>
          <a:p>
            <a:endParaRPr/>
          </a:p>
        </p:txBody>
      </p:sp>
      <p:sp>
        <p:nvSpPr>
          <p:cNvPr id="3319" name="Shape 3319"/>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32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321" name="Shape 332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322" name="Shape 332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323" name="Shape 332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8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330" name="Shape 3330"/>
          <p:cNvSpPr/>
          <p:nvPr/>
        </p:nvSpPr>
        <p:spPr>
          <a:xfrm>
            <a:off x="381000" y="1231900"/>
            <a:ext cx="8382001" cy="0"/>
          </a:xfrm>
          <a:prstGeom prst="line">
            <a:avLst/>
          </a:prstGeom>
          <a:ln w="57150">
            <a:solidFill>
              <a:srgbClr val="0C2D83"/>
            </a:solidFill>
          </a:ln>
        </p:spPr>
        <p:txBody>
          <a:bodyPr lIns="45719" rIns="45719"/>
          <a:lstStyle/>
          <a:p>
            <a:endParaRPr/>
          </a:p>
        </p:txBody>
      </p:sp>
      <p:sp>
        <p:nvSpPr>
          <p:cNvPr id="3331" name="Shape 3331"/>
          <p:cNvSpPr/>
          <p:nvPr/>
        </p:nvSpPr>
        <p:spPr>
          <a:xfrm>
            <a:off x="381000" y="6451600"/>
            <a:ext cx="8382001" cy="0"/>
          </a:xfrm>
          <a:prstGeom prst="line">
            <a:avLst/>
          </a:prstGeom>
          <a:ln w="57150">
            <a:solidFill>
              <a:srgbClr val="0C2D83"/>
            </a:solidFill>
          </a:ln>
        </p:spPr>
        <p:txBody>
          <a:bodyPr lIns="45719" rIns="45719"/>
          <a:lstStyle/>
          <a:p>
            <a:endParaRPr/>
          </a:p>
        </p:txBody>
      </p:sp>
      <p:sp>
        <p:nvSpPr>
          <p:cNvPr id="3332" name="Shape 333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33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334" name="Shape 333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335" name="Shape 333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336" name="Shape 3336"/>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8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34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344" name="Shape 3344"/>
          <p:cNvSpPr/>
          <p:nvPr/>
        </p:nvSpPr>
        <p:spPr>
          <a:xfrm>
            <a:off x="381000" y="1231900"/>
            <a:ext cx="8382001" cy="0"/>
          </a:xfrm>
          <a:prstGeom prst="line">
            <a:avLst/>
          </a:prstGeom>
          <a:ln w="57150">
            <a:solidFill>
              <a:srgbClr val="0C2D83"/>
            </a:solidFill>
          </a:ln>
        </p:spPr>
        <p:txBody>
          <a:bodyPr lIns="45719" rIns="45719"/>
          <a:lstStyle/>
          <a:p>
            <a:endParaRPr/>
          </a:p>
        </p:txBody>
      </p:sp>
      <p:sp>
        <p:nvSpPr>
          <p:cNvPr id="3345" name="Shape 3345"/>
          <p:cNvSpPr/>
          <p:nvPr/>
        </p:nvSpPr>
        <p:spPr>
          <a:xfrm>
            <a:off x="381000" y="6451600"/>
            <a:ext cx="8382001" cy="0"/>
          </a:xfrm>
          <a:prstGeom prst="line">
            <a:avLst/>
          </a:prstGeom>
          <a:ln w="57150">
            <a:solidFill>
              <a:srgbClr val="0C2D83"/>
            </a:solidFill>
          </a:ln>
        </p:spPr>
        <p:txBody>
          <a:bodyPr lIns="45719" rIns="45719"/>
          <a:lstStyle/>
          <a:p>
            <a:endParaRPr/>
          </a:p>
        </p:txBody>
      </p:sp>
      <p:sp>
        <p:nvSpPr>
          <p:cNvPr id="3346" name="Shape 334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347" name="Shape 334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348" name="Shape 334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349" name="Shape 334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8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35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357" name="Shape 3357"/>
          <p:cNvSpPr/>
          <p:nvPr/>
        </p:nvSpPr>
        <p:spPr>
          <a:xfrm>
            <a:off x="381000" y="1231900"/>
            <a:ext cx="8382001" cy="0"/>
          </a:xfrm>
          <a:prstGeom prst="line">
            <a:avLst/>
          </a:prstGeom>
          <a:ln w="57150">
            <a:solidFill>
              <a:srgbClr val="0C2D83"/>
            </a:solidFill>
          </a:ln>
        </p:spPr>
        <p:txBody>
          <a:bodyPr lIns="45719" rIns="45719"/>
          <a:lstStyle/>
          <a:p>
            <a:endParaRPr/>
          </a:p>
        </p:txBody>
      </p:sp>
      <p:sp>
        <p:nvSpPr>
          <p:cNvPr id="3358" name="Shape 3358"/>
          <p:cNvSpPr/>
          <p:nvPr/>
        </p:nvSpPr>
        <p:spPr>
          <a:xfrm>
            <a:off x="381000" y="6451600"/>
            <a:ext cx="8382001" cy="0"/>
          </a:xfrm>
          <a:prstGeom prst="line">
            <a:avLst/>
          </a:prstGeom>
          <a:ln w="57150">
            <a:solidFill>
              <a:srgbClr val="0C2D83"/>
            </a:solidFill>
          </a:ln>
        </p:spPr>
        <p:txBody>
          <a:bodyPr lIns="45719" rIns="45719"/>
          <a:lstStyle/>
          <a:p>
            <a:endParaRPr/>
          </a:p>
        </p:txBody>
      </p:sp>
      <p:sp>
        <p:nvSpPr>
          <p:cNvPr id="3359" name="Shape 335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360" name="Shape 336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361" name="Shape 336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362" name="Shape 336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8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36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370" name="Shape 3370"/>
          <p:cNvSpPr/>
          <p:nvPr/>
        </p:nvSpPr>
        <p:spPr>
          <a:xfrm>
            <a:off x="381000" y="1231900"/>
            <a:ext cx="8382001" cy="0"/>
          </a:xfrm>
          <a:prstGeom prst="line">
            <a:avLst/>
          </a:prstGeom>
          <a:ln w="57150">
            <a:solidFill>
              <a:srgbClr val="0C2D83"/>
            </a:solidFill>
          </a:ln>
        </p:spPr>
        <p:txBody>
          <a:bodyPr lIns="45719" rIns="45719"/>
          <a:lstStyle/>
          <a:p>
            <a:endParaRPr/>
          </a:p>
        </p:txBody>
      </p:sp>
      <p:sp>
        <p:nvSpPr>
          <p:cNvPr id="3371" name="Shape 3371"/>
          <p:cNvSpPr/>
          <p:nvPr/>
        </p:nvSpPr>
        <p:spPr>
          <a:xfrm>
            <a:off x="381000" y="6451600"/>
            <a:ext cx="8382001" cy="0"/>
          </a:xfrm>
          <a:prstGeom prst="line">
            <a:avLst/>
          </a:prstGeom>
          <a:ln w="57150">
            <a:solidFill>
              <a:srgbClr val="0C2D83"/>
            </a:solidFill>
          </a:ln>
        </p:spPr>
        <p:txBody>
          <a:bodyPr lIns="45719" rIns="45719"/>
          <a:lstStyle/>
          <a:p>
            <a:endParaRPr/>
          </a:p>
        </p:txBody>
      </p:sp>
      <p:sp>
        <p:nvSpPr>
          <p:cNvPr id="3372" name="Shape 337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373" name="Shape 337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374" name="Shape 337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375" name="Shape 337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8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38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383" name="Shape 3383"/>
          <p:cNvSpPr/>
          <p:nvPr/>
        </p:nvSpPr>
        <p:spPr>
          <a:xfrm>
            <a:off x="381000" y="1231900"/>
            <a:ext cx="8382001" cy="0"/>
          </a:xfrm>
          <a:prstGeom prst="line">
            <a:avLst/>
          </a:prstGeom>
          <a:ln w="57150">
            <a:solidFill>
              <a:srgbClr val="0C2D83"/>
            </a:solidFill>
          </a:ln>
        </p:spPr>
        <p:txBody>
          <a:bodyPr lIns="45719" rIns="45719"/>
          <a:lstStyle/>
          <a:p>
            <a:endParaRPr/>
          </a:p>
        </p:txBody>
      </p:sp>
      <p:sp>
        <p:nvSpPr>
          <p:cNvPr id="3384" name="Shape 3384"/>
          <p:cNvSpPr/>
          <p:nvPr/>
        </p:nvSpPr>
        <p:spPr>
          <a:xfrm>
            <a:off x="381000" y="6451600"/>
            <a:ext cx="8382001" cy="0"/>
          </a:xfrm>
          <a:prstGeom prst="line">
            <a:avLst/>
          </a:prstGeom>
          <a:ln w="57150">
            <a:solidFill>
              <a:srgbClr val="0C2D83"/>
            </a:solidFill>
          </a:ln>
        </p:spPr>
        <p:txBody>
          <a:bodyPr lIns="45719" rIns="45719"/>
          <a:lstStyle/>
          <a:p>
            <a:endParaRPr/>
          </a:p>
        </p:txBody>
      </p:sp>
      <p:sp>
        <p:nvSpPr>
          <p:cNvPr id="3385" name="Shape 338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386" name="Shape 338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387" name="Shape 338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388" name="Shape 338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8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39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396" name="Shape 3396"/>
          <p:cNvSpPr/>
          <p:nvPr/>
        </p:nvSpPr>
        <p:spPr>
          <a:xfrm>
            <a:off x="381000" y="1231900"/>
            <a:ext cx="8382001" cy="0"/>
          </a:xfrm>
          <a:prstGeom prst="line">
            <a:avLst/>
          </a:prstGeom>
          <a:ln w="57150">
            <a:solidFill>
              <a:srgbClr val="0C2D83"/>
            </a:solidFill>
          </a:ln>
        </p:spPr>
        <p:txBody>
          <a:bodyPr lIns="45719" rIns="45719"/>
          <a:lstStyle/>
          <a:p>
            <a:endParaRPr/>
          </a:p>
        </p:txBody>
      </p:sp>
      <p:sp>
        <p:nvSpPr>
          <p:cNvPr id="3397" name="Shape 3397"/>
          <p:cNvSpPr/>
          <p:nvPr/>
        </p:nvSpPr>
        <p:spPr>
          <a:xfrm>
            <a:off x="381000" y="6451600"/>
            <a:ext cx="8382001" cy="0"/>
          </a:xfrm>
          <a:prstGeom prst="line">
            <a:avLst/>
          </a:prstGeom>
          <a:ln w="57150">
            <a:solidFill>
              <a:srgbClr val="0C2D83"/>
            </a:solidFill>
          </a:ln>
        </p:spPr>
        <p:txBody>
          <a:bodyPr lIns="45719" rIns="45719"/>
          <a:lstStyle/>
          <a:p>
            <a:endParaRPr/>
          </a:p>
        </p:txBody>
      </p:sp>
      <p:sp>
        <p:nvSpPr>
          <p:cNvPr id="3398" name="Shape 339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399" name="Shape 339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400" name="Shape 340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401" name="Shape 340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31" name="Shape 331"/>
          <p:cNvSpPr>
            <a:spLocks noGrp="1"/>
          </p:cNvSpPr>
          <p:nvPr>
            <p:ph type="title"/>
          </p:nvPr>
        </p:nvSpPr>
        <p:spPr>
          <a:prstGeom prst="rect">
            <a:avLst/>
          </a:prstGeom>
        </p:spPr>
        <p:txBody>
          <a:bodyPr/>
          <a:lstStyle/>
          <a:p>
            <a:r>
              <a:t>Title Text</a:t>
            </a:r>
          </a:p>
        </p:txBody>
      </p:sp>
      <p:sp>
        <p:nvSpPr>
          <p:cNvPr id="332" name="Shape 33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33" name="Shape 33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9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40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409" name="Shape 3409"/>
          <p:cNvSpPr/>
          <p:nvPr/>
        </p:nvSpPr>
        <p:spPr>
          <a:xfrm>
            <a:off x="381000" y="1231900"/>
            <a:ext cx="8382001" cy="0"/>
          </a:xfrm>
          <a:prstGeom prst="line">
            <a:avLst/>
          </a:prstGeom>
          <a:ln w="57150">
            <a:solidFill>
              <a:srgbClr val="0C2D83"/>
            </a:solidFill>
          </a:ln>
        </p:spPr>
        <p:txBody>
          <a:bodyPr lIns="45719" rIns="45719"/>
          <a:lstStyle/>
          <a:p>
            <a:endParaRPr/>
          </a:p>
        </p:txBody>
      </p:sp>
      <p:sp>
        <p:nvSpPr>
          <p:cNvPr id="3410" name="Shape 3410"/>
          <p:cNvSpPr/>
          <p:nvPr/>
        </p:nvSpPr>
        <p:spPr>
          <a:xfrm>
            <a:off x="381000" y="6451600"/>
            <a:ext cx="8382001" cy="0"/>
          </a:xfrm>
          <a:prstGeom prst="line">
            <a:avLst/>
          </a:prstGeom>
          <a:ln w="57150">
            <a:solidFill>
              <a:srgbClr val="0C2D83"/>
            </a:solidFill>
          </a:ln>
        </p:spPr>
        <p:txBody>
          <a:bodyPr lIns="45719" rIns="45719"/>
          <a:lstStyle/>
          <a:p>
            <a:endParaRPr/>
          </a:p>
        </p:txBody>
      </p:sp>
      <p:sp>
        <p:nvSpPr>
          <p:cNvPr id="3411" name="Shape 341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412" name="Shape 341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413" name="Shape 341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414" name="Shape 341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9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42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422" name="Shape 3422"/>
          <p:cNvSpPr/>
          <p:nvPr/>
        </p:nvSpPr>
        <p:spPr>
          <a:xfrm>
            <a:off x="381000" y="1231900"/>
            <a:ext cx="8382001" cy="0"/>
          </a:xfrm>
          <a:prstGeom prst="line">
            <a:avLst/>
          </a:prstGeom>
          <a:ln w="57150">
            <a:solidFill>
              <a:srgbClr val="0C2D83"/>
            </a:solidFill>
          </a:ln>
        </p:spPr>
        <p:txBody>
          <a:bodyPr lIns="45719" rIns="45719"/>
          <a:lstStyle/>
          <a:p>
            <a:endParaRPr/>
          </a:p>
        </p:txBody>
      </p:sp>
      <p:sp>
        <p:nvSpPr>
          <p:cNvPr id="3423" name="Shape 3423"/>
          <p:cNvSpPr/>
          <p:nvPr/>
        </p:nvSpPr>
        <p:spPr>
          <a:xfrm>
            <a:off x="381000" y="6451600"/>
            <a:ext cx="8382001" cy="0"/>
          </a:xfrm>
          <a:prstGeom prst="line">
            <a:avLst/>
          </a:prstGeom>
          <a:ln w="57150">
            <a:solidFill>
              <a:srgbClr val="0C2D83"/>
            </a:solidFill>
          </a:ln>
        </p:spPr>
        <p:txBody>
          <a:bodyPr lIns="45719" rIns="45719"/>
          <a:lstStyle/>
          <a:p>
            <a:endParaRPr/>
          </a:p>
        </p:txBody>
      </p:sp>
      <p:sp>
        <p:nvSpPr>
          <p:cNvPr id="3424" name="Shape 342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425" name="Shape 342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426" name="Shape 342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427" name="Shape 342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9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43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435" name="Shape 3435"/>
          <p:cNvSpPr/>
          <p:nvPr/>
        </p:nvSpPr>
        <p:spPr>
          <a:xfrm>
            <a:off x="381000" y="1231900"/>
            <a:ext cx="8382001" cy="0"/>
          </a:xfrm>
          <a:prstGeom prst="line">
            <a:avLst/>
          </a:prstGeom>
          <a:ln w="57150">
            <a:solidFill>
              <a:srgbClr val="0C2D83"/>
            </a:solidFill>
          </a:ln>
        </p:spPr>
        <p:txBody>
          <a:bodyPr lIns="45719" rIns="45719"/>
          <a:lstStyle/>
          <a:p>
            <a:endParaRPr/>
          </a:p>
        </p:txBody>
      </p:sp>
      <p:sp>
        <p:nvSpPr>
          <p:cNvPr id="3436" name="Shape 3436"/>
          <p:cNvSpPr/>
          <p:nvPr/>
        </p:nvSpPr>
        <p:spPr>
          <a:xfrm>
            <a:off x="381000" y="6451600"/>
            <a:ext cx="8382001" cy="0"/>
          </a:xfrm>
          <a:prstGeom prst="line">
            <a:avLst/>
          </a:prstGeom>
          <a:ln w="57150">
            <a:solidFill>
              <a:srgbClr val="0C2D83"/>
            </a:solidFill>
          </a:ln>
        </p:spPr>
        <p:txBody>
          <a:bodyPr lIns="45719" rIns="45719"/>
          <a:lstStyle/>
          <a:p>
            <a:endParaRPr/>
          </a:p>
        </p:txBody>
      </p:sp>
      <p:sp>
        <p:nvSpPr>
          <p:cNvPr id="3437" name="Shape 343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438" name="Shape 343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439" name="Shape 343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440" name="Shape 344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29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447" name="Shape 3447"/>
          <p:cNvSpPr>
            <a:spLocks noGrp="1"/>
          </p:cNvSpPr>
          <p:nvPr>
            <p:ph type="title"/>
          </p:nvPr>
        </p:nvSpPr>
        <p:spPr>
          <a:prstGeom prst="rect">
            <a:avLst/>
          </a:prstGeom>
        </p:spPr>
        <p:txBody>
          <a:bodyPr/>
          <a:lstStyle/>
          <a:p>
            <a:r>
              <a:t>Title Text</a:t>
            </a:r>
          </a:p>
        </p:txBody>
      </p:sp>
      <p:sp>
        <p:nvSpPr>
          <p:cNvPr id="3448" name="Shape 34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449" name="Shape 344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9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456" name="Shape 3456"/>
          <p:cNvSpPr>
            <a:spLocks noGrp="1"/>
          </p:cNvSpPr>
          <p:nvPr>
            <p:ph type="title"/>
          </p:nvPr>
        </p:nvSpPr>
        <p:spPr>
          <a:prstGeom prst="rect">
            <a:avLst/>
          </a:prstGeom>
        </p:spPr>
        <p:txBody>
          <a:bodyPr/>
          <a:lstStyle/>
          <a:p>
            <a:r>
              <a:t>Title Text</a:t>
            </a:r>
          </a:p>
        </p:txBody>
      </p:sp>
      <p:sp>
        <p:nvSpPr>
          <p:cNvPr id="3457" name="Shape 34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458" name="Shape 345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9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465" name="Shape 3465"/>
          <p:cNvSpPr>
            <a:spLocks noGrp="1"/>
          </p:cNvSpPr>
          <p:nvPr>
            <p:ph type="title"/>
          </p:nvPr>
        </p:nvSpPr>
        <p:spPr>
          <a:prstGeom prst="rect">
            <a:avLst/>
          </a:prstGeom>
        </p:spPr>
        <p:txBody>
          <a:bodyPr/>
          <a:lstStyle/>
          <a:p>
            <a:r>
              <a:t>Title Text</a:t>
            </a:r>
          </a:p>
        </p:txBody>
      </p:sp>
      <p:sp>
        <p:nvSpPr>
          <p:cNvPr id="3466" name="Shape 34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467" name="Shape 346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9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474" name="Shape 3474"/>
          <p:cNvSpPr>
            <a:spLocks noGrp="1"/>
          </p:cNvSpPr>
          <p:nvPr>
            <p:ph type="title"/>
          </p:nvPr>
        </p:nvSpPr>
        <p:spPr>
          <a:prstGeom prst="rect">
            <a:avLst/>
          </a:prstGeom>
        </p:spPr>
        <p:txBody>
          <a:bodyPr/>
          <a:lstStyle/>
          <a:p>
            <a:r>
              <a:t>Title Text</a:t>
            </a:r>
          </a:p>
        </p:txBody>
      </p:sp>
      <p:sp>
        <p:nvSpPr>
          <p:cNvPr id="3475" name="Shape 347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476" name="Shape 347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9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483" name="Shape 3483"/>
          <p:cNvSpPr>
            <a:spLocks noGrp="1"/>
          </p:cNvSpPr>
          <p:nvPr>
            <p:ph type="title"/>
          </p:nvPr>
        </p:nvSpPr>
        <p:spPr>
          <a:prstGeom prst="rect">
            <a:avLst/>
          </a:prstGeom>
        </p:spPr>
        <p:txBody>
          <a:bodyPr/>
          <a:lstStyle/>
          <a:p>
            <a:r>
              <a:t>Title Text</a:t>
            </a:r>
          </a:p>
        </p:txBody>
      </p:sp>
      <p:sp>
        <p:nvSpPr>
          <p:cNvPr id="3484" name="Shape 348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485" name="Shape 348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9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492" name="Shape 3492"/>
          <p:cNvSpPr>
            <a:spLocks noGrp="1"/>
          </p:cNvSpPr>
          <p:nvPr>
            <p:ph type="title"/>
          </p:nvPr>
        </p:nvSpPr>
        <p:spPr>
          <a:prstGeom prst="rect">
            <a:avLst/>
          </a:prstGeom>
        </p:spPr>
        <p:txBody>
          <a:bodyPr/>
          <a:lstStyle/>
          <a:p>
            <a:r>
              <a:t>Title Text</a:t>
            </a:r>
          </a:p>
        </p:txBody>
      </p:sp>
      <p:sp>
        <p:nvSpPr>
          <p:cNvPr id="3493" name="Shape 349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494" name="Shape 349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29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501" name="Shape 3501"/>
          <p:cNvSpPr>
            <a:spLocks noGrp="1"/>
          </p:cNvSpPr>
          <p:nvPr>
            <p:ph type="title"/>
          </p:nvPr>
        </p:nvSpPr>
        <p:spPr>
          <a:prstGeom prst="rect">
            <a:avLst/>
          </a:prstGeom>
        </p:spPr>
        <p:txBody>
          <a:bodyPr/>
          <a:lstStyle/>
          <a:p>
            <a:r>
              <a:t>Title Text</a:t>
            </a:r>
          </a:p>
        </p:txBody>
      </p:sp>
      <p:sp>
        <p:nvSpPr>
          <p:cNvPr id="3502" name="Shape 350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503" name="Shape 350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8" name="Shape 38"/>
          <p:cNvSpPr/>
          <p:nvPr/>
        </p:nvSpPr>
        <p:spPr>
          <a:xfrm>
            <a:off x="381000" y="1231900"/>
            <a:ext cx="8382001" cy="0"/>
          </a:xfrm>
          <a:prstGeom prst="line">
            <a:avLst/>
          </a:prstGeom>
          <a:ln w="57150">
            <a:solidFill>
              <a:srgbClr val="0C2D83"/>
            </a:solidFill>
          </a:ln>
        </p:spPr>
        <p:txBody>
          <a:bodyPr lIns="45719" rIns="45719"/>
          <a:lstStyle/>
          <a:p>
            <a:endParaRPr/>
          </a:p>
        </p:txBody>
      </p:sp>
      <p:sp>
        <p:nvSpPr>
          <p:cNvPr id="39" name="Shape 39"/>
          <p:cNvSpPr/>
          <p:nvPr/>
        </p:nvSpPr>
        <p:spPr>
          <a:xfrm>
            <a:off x="381000" y="6451600"/>
            <a:ext cx="8382001" cy="0"/>
          </a:xfrm>
          <a:prstGeom prst="line">
            <a:avLst/>
          </a:prstGeom>
          <a:ln w="57150">
            <a:solidFill>
              <a:srgbClr val="0C2D83"/>
            </a:solidFill>
          </a:ln>
        </p:spPr>
        <p:txBody>
          <a:bodyPr lIns="45719" rIns="45719"/>
          <a:lstStyle/>
          <a:p>
            <a:endParaRPr/>
          </a:p>
        </p:txBody>
      </p:sp>
      <p:sp>
        <p:nvSpPr>
          <p:cNvPr id="40" name="Shape 4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1" name="Shape 4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2" name="Shape 4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3" name="Shape 4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4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41" name="Shape 341"/>
          <p:cNvSpPr/>
          <p:nvPr/>
        </p:nvSpPr>
        <p:spPr>
          <a:xfrm>
            <a:off x="381000" y="1231900"/>
            <a:ext cx="8382001" cy="0"/>
          </a:xfrm>
          <a:prstGeom prst="line">
            <a:avLst/>
          </a:prstGeom>
          <a:ln w="57150">
            <a:solidFill>
              <a:srgbClr val="0C2D83"/>
            </a:solidFill>
          </a:ln>
        </p:spPr>
        <p:txBody>
          <a:bodyPr lIns="45719" rIns="45719"/>
          <a:lstStyle/>
          <a:p>
            <a:endParaRPr/>
          </a:p>
        </p:txBody>
      </p:sp>
      <p:sp>
        <p:nvSpPr>
          <p:cNvPr id="342" name="Shape 342"/>
          <p:cNvSpPr/>
          <p:nvPr/>
        </p:nvSpPr>
        <p:spPr>
          <a:xfrm>
            <a:off x="381000" y="6451600"/>
            <a:ext cx="8382001" cy="0"/>
          </a:xfrm>
          <a:prstGeom prst="line">
            <a:avLst/>
          </a:prstGeom>
          <a:ln w="57150">
            <a:solidFill>
              <a:srgbClr val="0C2D83"/>
            </a:solidFill>
          </a:ln>
        </p:spPr>
        <p:txBody>
          <a:bodyPr lIns="45719" rIns="45719"/>
          <a:lstStyle/>
          <a:p>
            <a:endParaRPr/>
          </a:p>
        </p:txBody>
      </p:sp>
      <p:sp>
        <p:nvSpPr>
          <p:cNvPr id="343" name="Shape 34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44" name="Shape 34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45" name="Shape 34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46" name="Shape 34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0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510" name="Shape 3510"/>
          <p:cNvSpPr>
            <a:spLocks noGrp="1"/>
          </p:cNvSpPr>
          <p:nvPr>
            <p:ph type="title"/>
          </p:nvPr>
        </p:nvSpPr>
        <p:spPr>
          <a:prstGeom prst="rect">
            <a:avLst/>
          </a:prstGeom>
        </p:spPr>
        <p:txBody>
          <a:bodyPr/>
          <a:lstStyle/>
          <a:p>
            <a:r>
              <a:t>Title Text</a:t>
            </a:r>
          </a:p>
        </p:txBody>
      </p:sp>
      <p:sp>
        <p:nvSpPr>
          <p:cNvPr id="3511" name="Shape 351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512" name="Shape 351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0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519" name="Shape 3519"/>
          <p:cNvSpPr>
            <a:spLocks noGrp="1"/>
          </p:cNvSpPr>
          <p:nvPr>
            <p:ph type="title"/>
          </p:nvPr>
        </p:nvSpPr>
        <p:spPr>
          <a:prstGeom prst="rect">
            <a:avLst/>
          </a:prstGeom>
        </p:spPr>
        <p:txBody>
          <a:bodyPr/>
          <a:lstStyle/>
          <a:p>
            <a:r>
              <a:t>Title Text</a:t>
            </a:r>
          </a:p>
        </p:txBody>
      </p:sp>
      <p:sp>
        <p:nvSpPr>
          <p:cNvPr id="3520" name="Shape 352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521" name="Shape 352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0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528" name="Shape 3528"/>
          <p:cNvSpPr>
            <a:spLocks noGrp="1"/>
          </p:cNvSpPr>
          <p:nvPr>
            <p:ph type="title"/>
          </p:nvPr>
        </p:nvSpPr>
        <p:spPr>
          <a:prstGeom prst="rect">
            <a:avLst/>
          </a:prstGeom>
        </p:spPr>
        <p:txBody>
          <a:bodyPr/>
          <a:lstStyle/>
          <a:p>
            <a:r>
              <a:t>Title Text</a:t>
            </a:r>
          </a:p>
        </p:txBody>
      </p:sp>
      <p:sp>
        <p:nvSpPr>
          <p:cNvPr id="3529" name="Shape 352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530" name="Shape 353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0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537" name="Shape 3537"/>
          <p:cNvSpPr>
            <a:spLocks noGrp="1"/>
          </p:cNvSpPr>
          <p:nvPr>
            <p:ph type="title"/>
          </p:nvPr>
        </p:nvSpPr>
        <p:spPr>
          <a:prstGeom prst="rect">
            <a:avLst/>
          </a:prstGeom>
        </p:spPr>
        <p:txBody>
          <a:bodyPr/>
          <a:lstStyle/>
          <a:p>
            <a:r>
              <a:t>Title Text</a:t>
            </a:r>
          </a:p>
        </p:txBody>
      </p:sp>
      <p:sp>
        <p:nvSpPr>
          <p:cNvPr id="3538" name="Shape 353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539" name="Shape 353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0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546" name="Shape 3546"/>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EEECE1">
                <a:alpha val="71998"/>
              </a:srgbClr>
            </a:outerShdw>
          </a:effectLst>
        </p:spPr>
        <p:txBody>
          <a:bodyPr lIns="45719" rIns="45719"/>
          <a:lstStyle/>
          <a:p>
            <a:pPr algn="ctr" defTabSz="457200">
              <a:defRPr sz="1800">
                <a:effectLst>
                  <a:outerShdw blurRad="12700" dist="25400" dir="2700000" rotWithShape="0">
                    <a:srgbClr val="FFFFFF"/>
                  </a:outerShdw>
                </a:effectLst>
                <a:latin typeface="Calibri"/>
                <a:ea typeface="Calibri"/>
                <a:cs typeface="Calibri"/>
                <a:sym typeface="Calibri"/>
              </a:defRPr>
            </a:pPr>
            <a:endParaRPr/>
          </a:p>
        </p:txBody>
      </p:sp>
      <p:sp>
        <p:nvSpPr>
          <p:cNvPr id="3547" name="Shape 3547"/>
          <p:cNvSpPr>
            <a:spLocks noGrp="1"/>
          </p:cNvSpPr>
          <p:nvPr>
            <p:ph type="title"/>
          </p:nvPr>
        </p:nvSpPr>
        <p:spPr>
          <a:prstGeom prst="rect">
            <a:avLst/>
          </a:prstGeom>
        </p:spPr>
        <p:txBody>
          <a:bodyPr/>
          <a:lstStyle/>
          <a:p>
            <a:r>
              <a:t>Title Text</a:t>
            </a:r>
          </a:p>
        </p:txBody>
      </p:sp>
      <p:sp>
        <p:nvSpPr>
          <p:cNvPr id="3548" name="Shape 35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549" name="Shape 354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0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556" name="Shape 3556"/>
          <p:cNvSpPr/>
          <p:nvPr/>
        </p:nvSpPr>
        <p:spPr>
          <a:xfrm>
            <a:off x="381000" y="1231900"/>
            <a:ext cx="8382001" cy="0"/>
          </a:xfrm>
          <a:prstGeom prst="line">
            <a:avLst/>
          </a:prstGeom>
          <a:ln w="57150">
            <a:solidFill>
              <a:srgbClr val="0C2D83"/>
            </a:solidFill>
          </a:ln>
        </p:spPr>
        <p:txBody>
          <a:bodyPr lIns="45719" rIns="45719"/>
          <a:lstStyle/>
          <a:p>
            <a:endParaRPr/>
          </a:p>
        </p:txBody>
      </p:sp>
      <p:sp>
        <p:nvSpPr>
          <p:cNvPr id="3557" name="Shape 3557"/>
          <p:cNvSpPr/>
          <p:nvPr/>
        </p:nvSpPr>
        <p:spPr>
          <a:xfrm>
            <a:off x="381000" y="6451600"/>
            <a:ext cx="8382001" cy="0"/>
          </a:xfrm>
          <a:prstGeom prst="line">
            <a:avLst/>
          </a:prstGeom>
          <a:ln w="57150">
            <a:solidFill>
              <a:srgbClr val="0C2D83"/>
            </a:solidFill>
          </a:ln>
        </p:spPr>
        <p:txBody>
          <a:bodyPr lIns="45719" rIns="45719"/>
          <a:lstStyle/>
          <a:p>
            <a:endParaRPr/>
          </a:p>
        </p:txBody>
      </p:sp>
      <p:sp>
        <p:nvSpPr>
          <p:cNvPr id="3558" name="Shape 3558"/>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55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560" name="Shape 356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561" name="Shape 356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562" name="Shape 356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0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569" name="Shape 3569"/>
          <p:cNvSpPr/>
          <p:nvPr/>
        </p:nvSpPr>
        <p:spPr>
          <a:xfrm>
            <a:off x="381000" y="1231900"/>
            <a:ext cx="8382001" cy="0"/>
          </a:xfrm>
          <a:prstGeom prst="line">
            <a:avLst/>
          </a:prstGeom>
          <a:ln w="57150">
            <a:solidFill>
              <a:srgbClr val="0C2D83"/>
            </a:solidFill>
          </a:ln>
        </p:spPr>
        <p:txBody>
          <a:bodyPr lIns="45719" rIns="45719"/>
          <a:lstStyle/>
          <a:p>
            <a:endParaRPr/>
          </a:p>
        </p:txBody>
      </p:sp>
      <p:sp>
        <p:nvSpPr>
          <p:cNvPr id="3570" name="Shape 3570"/>
          <p:cNvSpPr/>
          <p:nvPr/>
        </p:nvSpPr>
        <p:spPr>
          <a:xfrm>
            <a:off x="381000" y="6451600"/>
            <a:ext cx="8382001" cy="0"/>
          </a:xfrm>
          <a:prstGeom prst="line">
            <a:avLst/>
          </a:prstGeom>
          <a:ln w="57150">
            <a:solidFill>
              <a:srgbClr val="0C2D83"/>
            </a:solidFill>
          </a:ln>
        </p:spPr>
        <p:txBody>
          <a:bodyPr lIns="45719" rIns="45719"/>
          <a:lstStyle/>
          <a:p>
            <a:endParaRPr/>
          </a:p>
        </p:txBody>
      </p:sp>
      <p:sp>
        <p:nvSpPr>
          <p:cNvPr id="3571" name="Shape 3571"/>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572"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573" name="Shape 357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574" name="Shape 357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575" name="Shape 357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0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582" name="Shape 3582"/>
          <p:cNvSpPr/>
          <p:nvPr/>
        </p:nvSpPr>
        <p:spPr>
          <a:xfrm>
            <a:off x="381000" y="1231900"/>
            <a:ext cx="8382001" cy="0"/>
          </a:xfrm>
          <a:prstGeom prst="line">
            <a:avLst/>
          </a:prstGeom>
          <a:ln w="57150">
            <a:solidFill>
              <a:srgbClr val="0C2D83"/>
            </a:solidFill>
          </a:ln>
        </p:spPr>
        <p:txBody>
          <a:bodyPr lIns="45719" rIns="45719"/>
          <a:lstStyle/>
          <a:p>
            <a:endParaRPr/>
          </a:p>
        </p:txBody>
      </p:sp>
      <p:sp>
        <p:nvSpPr>
          <p:cNvPr id="3583" name="Shape 3583"/>
          <p:cNvSpPr/>
          <p:nvPr/>
        </p:nvSpPr>
        <p:spPr>
          <a:xfrm>
            <a:off x="381000" y="6451600"/>
            <a:ext cx="8382001" cy="0"/>
          </a:xfrm>
          <a:prstGeom prst="line">
            <a:avLst/>
          </a:prstGeom>
          <a:ln w="57150">
            <a:solidFill>
              <a:srgbClr val="0C2D83"/>
            </a:solidFill>
          </a:ln>
        </p:spPr>
        <p:txBody>
          <a:bodyPr lIns="45719" rIns="45719"/>
          <a:lstStyle/>
          <a:p>
            <a:endParaRPr/>
          </a:p>
        </p:txBody>
      </p:sp>
      <p:sp>
        <p:nvSpPr>
          <p:cNvPr id="3584" name="Shape 3584"/>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585"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586" name="Shape 358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587" name="Shape 358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588" name="Shape 358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0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595" name="Shape 3595"/>
          <p:cNvSpPr/>
          <p:nvPr/>
        </p:nvSpPr>
        <p:spPr>
          <a:xfrm>
            <a:off x="381000" y="1231900"/>
            <a:ext cx="8382001" cy="0"/>
          </a:xfrm>
          <a:prstGeom prst="line">
            <a:avLst/>
          </a:prstGeom>
          <a:ln w="57150">
            <a:solidFill>
              <a:srgbClr val="0C2D83"/>
            </a:solidFill>
          </a:ln>
        </p:spPr>
        <p:txBody>
          <a:bodyPr lIns="45719" rIns="45719"/>
          <a:lstStyle/>
          <a:p>
            <a:endParaRPr/>
          </a:p>
        </p:txBody>
      </p:sp>
      <p:sp>
        <p:nvSpPr>
          <p:cNvPr id="3596" name="Shape 3596"/>
          <p:cNvSpPr/>
          <p:nvPr/>
        </p:nvSpPr>
        <p:spPr>
          <a:xfrm>
            <a:off x="381000" y="6451600"/>
            <a:ext cx="8382001" cy="0"/>
          </a:xfrm>
          <a:prstGeom prst="line">
            <a:avLst/>
          </a:prstGeom>
          <a:ln w="57150">
            <a:solidFill>
              <a:srgbClr val="0C2D83"/>
            </a:solidFill>
          </a:ln>
        </p:spPr>
        <p:txBody>
          <a:bodyPr lIns="45719" rIns="45719"/>
          <a:lstStyle/>
          <a:p>
            <a:endParaRPr/>
          </a:p>
        </p:txBody>
      </p:sp>
      <p:sp>
        <p:nvSpPr>
          <p:cNvPr id="3597" name="Shape 3597"/>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598"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599" name="Shape 359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600" name="Shape 360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601" name="Shape 360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0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608" name="Shape 3608"/>
          <p:cNvSpPr/>
          <p:nvPr/>
        </p:nvSpPr>
        <p:spPr>
          <a:xfrm>
            <a:off x="381000" y="1231900"/>
            <a:ext cx="8382001" cy="0"/>
          </a:xfrm>
          <a:prstGeom prst="line">
            <a:avLst/>
          </a:prstGeom>
          <a:ln w="57150">
            <a:solidFill>
              <a:srgbClr val="0C2D83"/>
            </a:solidFill>
          </a:ln>
        </p:spPr>
        <p:txBody>
          <a:bodyPr lIns="45719" rIns="45719"/>
          <a:lstStyle/>
          <a:p>
            <a:endParaRPr/>
          </a:p>
        </p:txBody>
      </p:sp>
      <p:sp>
        <p:nvSpPr>
          <p:cNvPr id="3609" name="Shape 3609"/>
          <p:cNvSpPr/>
          <p:nvPr/>
        </p:nvSpPr>
        <p:spPr>
          <a:xfrm>
            <a:off x="381000" y="6451600"/>
            <a:ext cx="8382001" cy="0"/>
          </a:xfrm>
          <a:prstGeom prst="line">
            <a:avLst/>
          </a:prstGeom>
          <a:ln w="57150">
            <a:solidFill>
              <a:srgbClr val="0C2D83"/>
            </a:solidFill>
          </a:ln>
        </p:spPr>
        <p:txBody>
          <a:bodyPr lIns="45719" rIns="45719"/>
          <a:lstStyle/>
          <a:p>
            <a:endParaRPr/>
          </a:p>
        </p:txBody>
      </p:sp>
      <p:sp>
        <p:nvSpPr>
          <p:cNvPr id="3610" name="Shape 3610"/>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61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612" name="Shape 361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613" name="Shape 361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614" name="Shape 361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5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54" name="Shape 354"/>
          <p:cNvSpPr/>
          <p:nvPr/>
        </p:nvSpPr>
        <p:spPr>
          <a:xfrm>
            <a:off x="381000" y="1231900"/>
            <a:ext cx="8382001" cy="0"/>
          </a:xfrm>
          <a:prstGeom prst="line">
            <a:avLst/>
          </a:prstGeom>
          <a:ln w="57150">
            <a:solidFill>
              <a:srgbClr val="0C2D83"/>
            </a:solidFill>
          </a:ln>
        </p:spPr>
        <p:txBody>
          <a:bodyPr lIns="45719" rIns="45719"/>
          <a:lstStyle/>
          <a:p>
            <a:endParaRPr/>
          </a:p>
        </p:txBody>
      </p:sp>
      <p:sp>
        <p:nvSpPr>
          <p:cNvPr id="355" name="Shape 355"/>
          <p:cNvSpPr/>
          <p:nvPr/>
        </p:nvSpPr>
        <p:spPr>
          <a:xfrm>
            <a:off x="381000" y="6451600"/>
            <a:ext cx="8382001" cy="0"/>
          </a:xfrm>
          <a:prstGeom prst="line">
            <a:avLst/>
          </a:prstGeom>
          <a:ln w="57150">
            <a:solidFill>
              <a:srgbClr val="0C2D83"/>
            </a:solidFill>
          </a:ln>
        </p:spPr>
        <p:txBody>
          <a:bodyPr lIns="45719" rIns="45719"/>
          <a:lstStyle/>
          <a:p>
            <a:endParaRPr/>
          </a:p>
        </p:txBody>
      </p:sp>
      <p:sp>
        <p:nvSpPr>
          <p:cNvPr id="356" name="Shape 35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57" name="Shape 35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58" name="Shape 35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59" name="Shape 35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1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621" name="Shape 3621"/>
          <p:cNvSpPr/>
          <p:nvPr/>
        </p:nvSpPr>
        <p:spPr>
          <a:xfrm>
            <a:off x="381000" y="1231900"/>
            <a:ext cx="8382001" cy="0"/>
          </a:xfrm>
          <a:prstGeom prst="line">
            <a:avLst/>
          </a:prstGeom>
          <a:ln w="57150">
            <a:solidFill>
              <a:srgbClr val="0C2D83"/>
            </a:solidFill>
          </a:ln>
        </p:spPr>
        <p:txBody>
          <a:bodyPr lIns="45719" rIns="45719"/>
          <a:lstStyle/>
          <a:p>
            <a:endParaRPr/>
          </a:p>
        </p:txBody>
      </p:sp>
      <p:sp>
        <p:nvSpPr>
          <p:cNvPr id="3622" name="Shape 3622"/>
          <p:cNvSpPr/>
          <p:nvPr/>
        </p:nvSpPr>
        <p:spPr>
          <a:xfrm>
            <a:off x="381000" y="6451600"/>
            <a:ext cx="8382001" cy="0"/>
          </a:xfrm>
          <a:prstGeom prst="line">
            <a:avLst/>
          </a:prstGeom>
          <a:ln w="57150">
            <a:solidFill>
              <a:srgbClr val="0C2D83"/>
            </a:solidFill>
          </a:ln>
        </p:spPr>
        <p:txBody>
          <a:bodyPr lIns="45719" rIns="45719"/>
          <a:lstStyle/>
          <a:p>
            <a:endParaRPr/>
          </a:p>
        </p:txBody>
      </p:sp>
      <p:sp>
        <p:nvSpPr>
          <p:cNvPr id="3623" name="Shape 3623"/>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624"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625" name="Shape 362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626" name="Shape 362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627" name="Shape 362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1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634" name="Shape 3634"/>
          <p:cNvSpPr/>
          <p:nvPr/>
        </p:nvSpPr>
        <p:spPr>
          <a:xfrm>
            <a:off x="381000" y="1231900"/>
            <a:ext cx="8382001" cy="0"/>
          </a:xfrm>
          <a:prstGeom prst="line">
            <a:avLst/>
          </a:prstGeom>
          <a:ln w="57150">
            <a:solidFill>
              <a:srgbClr val="0C2D83"/>
            </a:solidFill>
          </a:ln>
        </p:spPr>
        <p:txBody>
          <a:bodyPr lIns="45719" rIns="45719"/>
          <a:lstStyle/>
          <a:p>
            <a:endParaRPr/>
          </a:p>
        </p:txBody>
      </p:sp>
      <p:sp>
        <p:nvSpPr>
          <p:cNvPr id="3635" name="Shape 3635"/>
          <p:cNvSpPr/>
          <p:nvPr/>
        </p:nvSpPr>
        <p:spPr>
          <a:xfrm>
            <a:off x="381000" y="6451600"/>
            <a:ext cx="8382001" cy="0"/>
          </a:xfrm>
          <a:prstGeom prst="line">
            <a:avLst/>
          </a:prstGeom>
          <a:ln w="57150">
            <a:solidFill>
              <a:srgbClr val="0C2D83"/>
            </a:solidFill>
          </a:ln>
        </p:spPr>
        <p:txBody>
          <a:bodyPr lIns="45719" rIns="45719"/>
          <a:lstStyle/>
          <a:p>
            <a:endParaRPr/>
          </a:p>
        </p:txBody>
      </p:sp>
      <p:sp>
        <p:nvSpPr>
          <p:cNvPr id="3636" name="Shape 3636"/>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63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638" name="Shape 363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639" name="Shape 363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640" name="Shape 364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647" name="Shape 3647"/>
          <p:cNvSpPr/>
          <p:nvPr/>
        </p:nvSpPr>
        <p:spPr>
          <a:xfrm>
            <a:off x="381000" y="1231900"/>
            <a:ext cx="8382001" cy="0"/>
          </a:xfrm>
          <a:prstGeom prst="line">
            <a:avLst/>
          </a:prstGeom>
          <a:ln w="57150">
            <a:solidFill>
              <a:srgbClr val="0C2D83"/>
            </a:solidFill>
          </a:ln>
        </p:spPr>
        <p:txBody>
          <a:bodyPr lIns="45719" rIns="45719"/>
          <a:lstStyle/>
          <a:p>
            <a:endParaRPr/>
          </a:p>
        </p:txBody>
      </p:sp>
      <p:sp>
        <p:nvSpPr>
          <p:cNvPr id="3648" name="Shape 3648"/>
          <p:cNvSpPr/>
          <p:nvPr/>
        </p:nvSpPr>
        <p:spPr>
          <a:xfrm>
            <a:off x="381000" y="6451600"/>
            <a:ext cx="8382001" cy="0"/>
          </a:xfrm>
          <a:prstGeom prst="line">
            <a:avLst/>
          </a:prstGeom>
          <a:ln w="57150">
            <a:solidFill>
              <a:srgbClr val="0C2D83"/>
            </a:solidFill>
          </a:ln>
        </p:spPr>
        <p:txBody>
          <a:bodyPr lIns="45719" rIns="45719"/>
          <a:lstStyle/>
          <a:p>
            <a:endParaRPr/>
          </a:p>
        </p:txBody>
      </p:sp>
      <p:sp>
        <p:nvSpPr>
          <p:cNvPr id="3649" name="Shape 3649"/>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65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651" name="Shape 365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652" name="Shape 365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653" name="Shape 365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660" name="Shape 3660"/>
          <p:cNvSpPr/>
          <p:nvPr/>
        </p:nvSpPr>
        <p:spPr>
          <a:xfrm>
            <a:off x="381000" y="1231900"/>
            <a:ext cx="8382001" cy="0"/>
          </a:xfrm>
          <a:prstGeom prst="line">
            <a:avLst/>
          </a:prstGeom>
          <a:ln w="57150">
            <a:solidFill>
              <a:srgbClr val="0C2D83"/>
            </a:solidFill>
          </a:ln>
        </p:spPr>
        <p:txBody>
          <a:bodyPr lIns="45719" rIns="45719"/>
          <a:lstStyle/>
          <a:p>
            <a:endParaRPr/>
          </a:p>
        </p:txBody>
      </p:sp>
      <p:sp>
        <p:nvSpPr>
          <p:cNvPr id="3661" name="Shape 3661"/>
          <p:cNvSpPr/>
          <p:nvPr/>
        </p:nvSpPr>
        <p:spPr>
          <a:xfrm>
            <a:off x="381000" y="6451600"/>
            <a:ext cx="8382001" cy="0"/>
          </a:xfrm>
          <a:prstGeom prst="line">
            <a:avLst/>
          </a:prstGeom>
          <a:ln w="57150">
            <a:solidFill>
              <a:srgbClr val="0C2D83"/>
            </a:solidFill>
          </a:ln>
        </p:spPr>
        <p:txBody>
          <a:bodyPr lIns="45719" rIns="45719"/>
          <a:lstStyle/>
          <a:p>
            <a:endParaRPr/>
          </a:p>
        </p:txBody>
      </p:sp>
      <p:sp>
        <p:nvSpPr>
          <p:cNvPr id="3662" name="Shape 366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66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664" name="Shape 366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665" name="Shape 366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666" name="Shape 366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1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673" name="Shape 3673"/>
          <p:cNvSpPr/>
          <p:nvPr/>
        </p:nvSpPr>
        <p:spPr>
          <a:xfrm>
            <a:off x="381000" y="1231900"/>
            <a:ext cx="8382001" cy="0"/>
          </a:xfrm>
          <a:prstGeom prst="line">
            <a:avLst/>
          </a:prstGeom>
          <a:ln w="57150">
            <a:solidFill>
              <a:srgbClr val="0C2D83"/>
            </a:solidFill>
          </a:ln>
        </p:spPr>
        <p:txBody>
          <a:bodyPr lIns="45719" rIns="45719"/>
          <a:lstStyle/>
          <a:p>
            <a:endParaRPr/>
          </a:p>
        </p:txBody>
      </p:sp>
      <p:sp>
        <p:nvSpPr>
          <p:cNvPr id="3674" name="Shape 3674"/>
          <p:cNvSpPr/>
          <p:nvPr/>
        </p:nvSpPr>
        <p:spPr>
          <a:xfrm>
            <a:off x="381000" y="6451600"/>
            <a:ext cx="8382001" cy="0"/>
          </a:xfrm>
          <a:prstGeom prst="line">
            <a:avLst/>
          </a:prstGeom>
          <a:ln w="57150">
            <a:solidFill>
              <a:srgbClr val="0C2D83"/>
            </a:solidFill>
          </a:ln>
        </p:spPr>
        <p:txBody>
          <a:bodyPr lIns="45719" rIns="45719"/>
          <a:lstStyle/>
          <a:p>
            <a:endParaRPr/>
          </a:p>
        </p:txBody>
      </p:sp>
      <p:sp>
        <p:nvSpPr>
          <p:cNvPr id="3675" name="Shape 3675"/>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676"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677" name="Shape 367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678" name="Shape 367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679" name="Shape 367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1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686" name="Shape 3686"/>
          <p:cNvSpPr/>
          <p:nvPr/>
        </p:nvSpPr>
        <p:spPr>
          <a:xfrm>
            <a:off x="381000" y="1231900"/>
            <a:ext cx="8382001" cy="0"/>
          </a:xfrm>
          <a:prstGeom prst="line">
            <a:avLst/>
          </a:prstGeom>
          <a:ln w="57150">
            <a:solidFill>
              <a:srgbClr val="0C2D83"/>
            </a:solidFill>
          </a:ln>
        </p:spPr>
        <p:txBody>
          <a:bodyPr lIns="45719" rIns="45719"/>
          <a:lstStyle/>
          <a:p>
            <a:endParaRPr/>
          </a:p>
        </p:txBody>
      </p:sp>
      <p:sp>
        <p:nvSpPr>
          <p:cNvPr id="3687" name="Shape 3687"/>
          <p:cNvSpPr/>
          <p:nvPr/>
        </p:nvSpPr>
        <p:spPr>
          <a:xfrm>
            <a:off x="381000" y="6451600"/>
            <a:ext cx="8382001" cy="0"/>
          </a:xfrm>
          <a:prstGeom prst="line">
            <a:avLst/>
          </a:prstGeom>
          <a:ln w="57150">
            <a:solidFill>
              <a:srgbClr val="0C2D83"/>
            </a:solidFill>
          </a:ln>
        </p:spPr>
        <p:txBody>
          <a:bodyPr lIns="45719" rIns="45719"/>
          <a:lstStyle/>
          <a:p>
            <a:endParaRPr/>
          </a:p>
        </p:txBody>
      </p:sp>
      <p:sp>
        <p:nvSpPr>
          <p:cNvPr id="3688" name="Shape 3688"/>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68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690" name="Shape 369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691" name="Shape 369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692" name="Shape 369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1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699" name="Shape 3699"/>
          <p:cNvSpPr/>
          <p:nvPr/>
        </p:nvSpPr>
        <p:spPr>
          <a:xfrm>
            <a:off x="381000" y="1231900"/>
            <a:ext cx="8382001" cy="0"/>
          </a:xfrm>
          <a:prstGeom prst="line">
            <a:avLst/>
          </a:prstGeom>
          <a:ln w="57150">
            <a:solidFill>
              <a:srgbClr val="0C2D83"/>
            </a:solidFill>
          </a:ln>
        </p:spPr>
        <p:txBody>
          <a:bodyPr lIns="45719" rIns="45719"/>
          <a:lstStyle/>
          <a:p>
            <a:endParaRPr/>
          </a:p>
        </p:txBody>
      </p:sp>
      <p:sp>
        <p:nvSpPr>
          <p:cNvPr id="3700" name="Shape 3700"/>
          <p:cNvSpPr/>
          <p:nvPr/>
        </p:nvSpPr>
        <p:spPr>
          <a:xfrm>
            <a:off x="381000" y="6451600"/>
            <a:ext cx="8382001" cy="0"/>
          </a:xfrm>
          <a:prstGeom prst="line">
            <a:avLst/>
          </a:prstGeom>
          <a:ln w="57150">
            <a:solidFill>
              <a:srgbClr val="0C2D83"/>
            </a:solidFill>
          </a:ln>
        </p:spPr>
        <p:txBody>
          <a:bodyPr lIns="45719" rIns="45719"/>
          <a:lstStyle/>
          <a:p>
            <a:endParaRPr/>
          </a:p>
        </p:txBody>
      </p:sp>
      <p:sp>
        <p:nvSpPr>
          <p:cNvPr id="3701" name="Shape 3701"/>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702"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703" name="Shape 370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704" name="Shape 370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705" name="Shape 370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1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712" name="Shape 3712"/>
          <p:cNvSpPr/>
          <p:nvPr/>
        </p:nvSpPr>
        <p:spPr>
          <a:xfrm>
            <a:off x="381000" y="1231900"/>
            <a:ext cx="8382001" cy="0"/>
          </a:xfrm>
          <a:prstGeom prst="line">
            <a:avLst/>
          </a:prstGeom>
          <a:ln w="57150">
            <a:solidFill>
              <a:srgbClr val="0C2D83"/>
            </a:solidFill>
          </a:ln>
        </p:spPr>
        <p:txBody>
          <a:bodyPr lIns="45719" rIns="45719"/>
          <a:lstStyle/>
          <a:p>
            <a:endParaRPr/>
          </a:p>
        </p:txBody>
      </p:sp>
      <p:sp>
        <p:nvSpPr>
          <p:cNvPr id="3713" name="Shape 3713"/>
          <p:cNvSpPr/>
          <p:nvPr/>
        </p:nvSpPr>
        <p:spPr>
          <a:xfrm>
            <a:off x="381000" y="6451600"/>
            <a:ext cx="8382001" cy="0"/>
          </a:xfrm>
          <a:prstGeom prst="line">
            <a:avLst/>
          </a:prstGeom>
          <a:ln w="57150">
            <a:solidFill>
              <a:srgbClr val="0C2D83"/>
            </a:solidFill>
          </a:ln>
        </p:spPr>
        <p:txBody>
          <a:bodyPr lIns="45719" rIns="45719"/>
          <a:lstStyle/>
          <a:p>
            <a:endParaRPr/>
          </a:p>
        </p:txBody>
      </p:sp>
      <p:sp>
        <p:nvSpPr>
          <p:cNvPr id="3714" name="Shape 3714"/>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715"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716" name="Shape 371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717" name="Shape 371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718" name="Shape 3718"/>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1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72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726" name="Shape 3726"/>
          <p:cNvSpPr/>
          <p:nvPr/>
        </p:nvSpPr>
        <p:spPr>
          <a:xfrm>
            <a:off x="381000" y="1231900"/>
            <a:ext cx="8382001" cy="0"/>
          </a:xfrm>
          <a:prstGeom prst="line">
            <a:avLst/>
          </a:prstGeom>
          <a:ln w="57150">
            <a:solidFill>
              <a:srgbClr val="0C2D83"/>
            </a:solidFill>
          </a:ln>
        </p:spPr>
        <p:txBody>
          <a:bodyPr lIns="45719" rIns="45719"/>
          <a:lstStyle/>
          <a:p>
            <a:endParaRPr/>
          </a:p>
        </p:txBody>
      </p:sp>
      <p:sp>
        <p:nvSpPr>
          <p:cNvPr id="3727" name="Shape 3727"/>
          <p:cNvSpPr/>
          <p:nvPr/>
        </p:nvSpPr>
        <p:spPr>
          <a:xfrm>
            <a:off x="381000" y="6451600"/>
            <a:ext cx="8382001" cy="0"/>
          </a:xfrm>
          <a:prstGeom prst="line">
            <a:avLst/>
          </a:prstGeom>
          <a:ln w="57150">
            <a:solidFill>
              <a:srgbClr val="0C2D83"/>
            </a:solidFill>
          </a:ln>
        </p:spPr>
        <p:txBody>
          <a:bodyPr lIns="45719" rIns="45719"/>
          <a:lstStyle/>
          <a:p>
            <a:endParaRPr/>
          </a:p>
        </p:txBody>
      </p:sp>
      <p:sp>
        <p:nvSpPr>
          <p:cNvPr id="3728" name="Shape 372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729" name="Shape 372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730" name="Shape 373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731" name="Shape 373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1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73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739" name="Shape 3739"/>
          <p:cNvSpPr/>
          <p:nvPr/>
        </p:nvSpPr>
        <p:spPr>
          <a:xfrm>
            <a:off x="381000" y="1231900"/>
            <a:ext cx="8382001" cy="0"/>
          </a:xfrm>
          <a:prstGeom prst="line">
            <a:avLst/>
          </a:prstGeom>
          <a:ln w="57150">
            <a:solidFill>
              <a:srgbClr val="0C2D83"/>
            </a:solidFill>
          </a:ln>
        </p:spPr>
        <p:txBody>
          <a:bodyPr lIns="45719" rIns="45719"/>
          <a:lstStyle/>
          <a:p>
            <a:endParaRPr/>
          </a:p>
        </p:txBody>
      </p:sp>
      <p:sp>
        <p:nvSpPr>
          <p:cNvPr id="3740" name="Shape 3740"/>
          <p:cNvSpPr/>
          <p:nvPr/>
        </p:nvSpPr>
        <p:spPr>
          <a:xfrm>
            <a:off x="381000" y="6451600"/>
            <a:ext cx="8382001" cy="0"/>
          </a:xfrm>
          <a:prstGeom prst="line">
            <a:avLst/>
          </a:prstGeom>
          <a:ln w="57150">
            <a:solidFill>
              <a:srgbClr val="0C2D83"/>
            </a:solidFill>
          </a:ln>
        </p:spPr>
        <p:txBody>
          <a:bodyPr lIns="45719" rIns="45719"/>
          <a:lstStyle/>
          <a:p>
            <a:endParaRPr/>
          </a:p>
        </p:txBody>
      </p:sp>
      <p:sp>
        <p:nvSpPr>
          <p:cNvPr id="3741" name="Shape 374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742" name="Shape 374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743" name="Shape 374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744" name="Shape 374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66" name="Shape 366"/>
          <p:cNvSpPr>
            <a:spLocks noGrp="1"/>
          </p:cNvSpPr>
          <p:nvPr>
            <p:ph type="title"/>
          </p:nvPr>
        </p:nvSpPr>
        <p:spPr>
          <a:prstGeom prst="rect">
            <a:avLst/>
          </a:prstGeom>
        </p:spPr>
        <p:txBody>
          <a:bodyPr/>
          <a:lstStyle/>
          <a:p>
            <a:r>
              <a:t>Title Text</a:t>
            </a:r>
          </a:p>
        </p:txBody>
      </p:sp>
      <p:sp>
        <p:nvSpPr>
          <p:cNvPr id="367" name="Shape 36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68" name="Shape 36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2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75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752" name="Shape 3752"/>
          <p:cNvSpPr/>
          <p:nvPr/>
        </p:nvSpPr>
        <p:spPr>
          <a:xfrm>
            <a:off x="381000" y="1231900"/>
            <a:ext cx="8382001" cy="0"/>
          </a:xfrm>
          <a:prstGeom prst="line">
            <a:avLst/>
          </a:prstGeom>
          <a:ln w="57150">
            <a:solidFill>
              <a:srgbClr val="0C2D83"/>
            </a:solidFill>
          </a:ln>
        </p:spPr>
        <p:txBody>
          <a:bodyPr lIns="45719" rIns="45719"/>
          <a:lstStyle/>
          <a:p>
            <a:endParaRPr/>
          </a:p>
        </p:txBody>
      </p:sp>
      <p:sp>
        <p:nvSpPr>
          <p:cNvPr id="3753" name="Shape 3753"/>
          <p:cNvSpPr/>
          <p:nvPr/>
        </p:nvSpPr>
        <p:spPr>
          <a:xfrm>
            <a:off x="381000" y="6451600"/>
            <a:ext cx="8382001" cy="0"/>
          </a:xfrm>
          <a:prstGeom prst="line">
            <a:avLst/>
          </a:prstGeom>
          <a:ln w="57150">
            <a:solidFill>
              <a:srgbClr val="0C2D83"/>
            </a:solidFill>
          </a:ln>
        </p:spPr>
        <p:txBody>
          <a:bodyPr lIns="45719" rIns="45719"/>
          <a:lstStyle/>
          <a:p>
            <a:endParaRPr/>
          </a:p>
        </p:txBody>
      </p:sp>
      <p:sp>
        <p:nvSpPr>
          <p:cNvPr id="3754" name="Shape 375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755" name="Shape 375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756" name="Shape 375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757" name="Shape 375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2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76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765" name="Shape 3765"/>
          <p:cNvSpPr/>
          <p:nvPr/>
        </p:nvSpPr>
        <p:spPr>
          <a:xfrm>
            <a:off x="381000" y="1231900"/>
            <a:ext cx="8382001" cy="0"/>
          </a:xfrm>
          <a:prstGeom prst="line">
            <a:avLst/>
          </a:prstGeom>
          <a:ln w="57150">
            <a:solidFill>
              <a:srgbClr val="0C2D83"/>
            </a:solidFill>
          </a:ln>
        </p:spPr>
        <p:txBody>
          <a:bodyPr lIns="45719" rIns="45719"/>
          <a:lstStyle/>
          <a:p>
            <a:endParaRPr/>
          </a:p>
        </p:txBody>
      </p:sp>
      <p:sp>
        <p:nvSpPr>
          <p:cNvPr id="3766" name="Shape 3766"/>
          <p:cNvSpPr/>
          <p:nvPr/>
        </p:nvSpPr>
        <p:spPr>
          <a:xfrm>
            <a:off x="381000" y="6451600"/>
            <a:ext cx="8382001" cy="0"/>
          </a:xfrm>
          <a:prstGeom prst="line">
            <a:avLst/>
          </a:prstGeom>
          <a:ln w="57150">
            <a:solidFill>
              <a:srgbClr val="0C2D83"/>
            </a:solidFill>
          </a:ln>
        </p:spPr>
        <p:txBody>
          <a:bodyPr lIns="45719" rIns="45719"/>
          <a:lstStyle/>
          <a:p>
            <a:endParaRPr/>
          </a:p>
        </p:txBody>
      </p:sp>
      <p:sp>
        <p:nvSpPr>
          <p:cNvPr id="3767" name="Shape 376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768" name="Shape 376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769" name="Shape 376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770" name="Shape 377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2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77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778" name="Shape 3778"/>
          <p:cNvSpPr/>
          <p:nvPr/>
        </p:nvSpPr>
        <p:spPr>
          <a:xfrm>
            <a:off x="381000" y="1231900"/>
            <a:ext cx="8382001" cy="0"/>
          </a:xfrm>
          <a:prstGeom prst="line">
            <a:avLst/>
          </a:prstGeom>
          <a:ln w="57150">
            <a:solidFill>
              <a:srgbClr val="0C2D83"/>
            </a:solidFill>
          </a:ln>
        </p:spPr>
        <p:txBody>
          <a:bodyPr lIns="45719" rIns="45719"/>
          <a:lstStyle/>
          <a:p>
            <a:endParaRPr/>
          </a:p>
        </p:txBody>
      </p:sp>
      <p:sp>
        <p:nvSpPr>
          <p:cNvPr id="3779" name="Shape 3779"/>
          <p:cNvSpPr/>
          <p:nvPr/>
        </p:nvSpPr>
        <p:spPr>
          <a:xfrm>
            <a:off x="381000" y="6451600"/>
            <a:ext cx="8382001" cy="0"/>
          </a:xfrm>
          <a:prstGeom prst="line">
            <a:avLst/>
          </a:prstGeom>
          <a:ln w="57150">
            <a:solidFill>
              <a:srgbClr val="0C2D83"/>
            </a:solidFill>
          </a:ln>
        </p:spPr>
        <p:txBody>
          <a:bodyPr lIns="45719" rIns="45719"/>
          <a:lstStyle/>
          <a:p>
            <a:endParaRPr/>
          </a:p>
        </p:txBody>
      </p:sp>
      <p:sp>
        <p:nvSpPr>
          <p:cNvPr id="3780" name="Shape 378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781" name="Shape 378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782" name="Shape 378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783" name="Shape 378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2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79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791" name="Shape 3791"/>
          <p:cNvSpPr/>
          <p:nvPr/>
        </p:nvSpPr>
        <p:spPr>
          <a:xfrm>
            <a:off x="381000" y="1231900"/>
            <a:ext cx="8382001" cy="0"/>
          </a:xfrm>
          <a:prstGeom prst="line">
            <a:avLst/>
          </a:prstGeom>
          <a:ln w="57150">
            <a:solidFill>
              <a:srgbClr val="0C2D83"/>
            </a:solidFill>
          </a:ln>
        </p:spPr>
        <p:txBody>
          <a:bodyPr lIns="45719" rIns="45719"/>
          <a:lstStyle/>
          <a:p>
            <a:endParaRPr/>
          </a:p>
        </p:txBody>
      </p:sp>
      <p:sp>
        <p:nvSpPr>
          <p:cNvPr id="3792" name="Shape 3792"/>
          <p:cNvSpPr/>
          <p:nvPr/>
        </p:nvSpPr>
        <p:spPr>
          <a:xfrm>
            <a:off x="381000" y="6451600"/>
            <a:ext cx="8382001" cy="0"/>
          </a:xfrm>
          <a:prstGeom prst="line">
            <a:avLst/>
          </a:prstGeom>
          <a:ln w="57150">
            <a:solidFill>
              <a:srgbClr val="0C2D83"/>
            </a:solidFill>
          </a:ln>
        </p:spPr>
        <p:txBody>
          <a:bodyPr lIns="45719" rIns="45719"/>
          <a:lstStyle/>
          <a:p>
            <a:endParaRPr/>
          </a:p>
        </p:txBody>
      </p:sp>
      <p:sp>
        <p:nvSpPr>
          <p:cNvPr id="3793" name="Shape 379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794" name="Shape 379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795" name="Shape 379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796" name="Shape 379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2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80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804" name="Shape 3804"/>
          <p:cNvSpPr/>
          <p:nvPr/>
        </p:nvSpPr>
        <p:spPr>
          <a:xfrm>
            <a:off x="381000" y="1231900"/>
            <a:ext cx="8382001" cy="0"/>
          </a:xfrm>
          <a:prstGeom prst="line">
            <a:avLst/>
          </a:prstGeom>
          <a:ln w="57150">
            <a:solidFill>
              <a:srgbClr val="0C2D83"/>
            </a:solidFill>
          </a:ln>
        </p:spPr>
        <p:txBody>
          <a:bodyPr lIns="45719" rIns="45719"/>
          <a:lstStyle/>
          <a:p>
            <a:endParaRPr/>
          </a:p>
        </p:txBody>
      </p:sp>
      <p:sp>
        <p:nvSpPr>
          <p:cNvPr id="3805" name="Shape 3805"/>
          <p:cNvSpPr/>
          <p:nvPr/>
        </p:nvSpPr>
        <p:spPr>
          <a:xfrm>
            <a:off x="381000" y="6451600"/>
            <a:ext cx="8382001" cy="0"/>
          </a:xfrm>
          <a:prstGeom prst="line">
            <a:avLst/>
          </a:prstGeom>
          <a:ln w="57150">
            <a:solidFill>
              <a:srgbClr val="0C2D83"/>
            </a:solidFill>
          </a:ln>
        </p:spPr>
        <p:txBody>
          <a:bodyPr lIns="45719" rIns="45719"/>
          <a:lstStyle/>
          <a:p>
            <a:endParaRPr/>
          </a:p>
        </p:txBody>
      </p:sp>
      <p:sp>
        <p:nvSpPr>
          <p:cNvPr id="3806" name="Shape 380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807" name="Shape 380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808" name="Shape 380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809" name="Shape 380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2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81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817" name="Shape 3817"/>
          <p:cNvSpPr/>
          <p:nvPr/>
        </p:nvSpPr>
        <p:spPr>
          <a:xfrm>
            <a:off x="381000" y="1231900"/>
            <a:ext cx="8382001" cy="0"/>
          </a:xfrm>
          <a:prstGeom prst="line">
            <a:avLst/>
          </a:prstGeom>
          <a:ln w="57150">
            <a:solidFill>
              <a:srgbClr val="0C2D83"/>
            </a:solidFill>
          </a:ln>
        </p:spPr>
        <p:txBody>
          <a:bodyPr lIns="45719" rIns="45719"/>
          <a:lstStyle/>
          <a:p>
            <a:endParaRPr/>
          </a:p>
        </p:txBody>
      </p:sp>
      <p:sp>
        <p:nvSpPr>
          <p:cNvPr id="3818" name="Shape 3818"/>
          <p:cNvSpPr/>
          <p:nvPr/>
        </p:nvSpPr>
        <p:spPr>
          <a:xfrm>
            <a:off x="381000" y="6451600"/>
            <a:ext cx="8382001" cy="0"/>
          </a:xfrm>
          <a:prstGeom prst="line">
            <a:avLst/>
          </a:prstGeom>
          <a:ln w="57150">
            <a:solidFill>
              <a:srgbClr val="0C2D83"/>
            </a:solidFill>
          </a:ln>
        </p:spPr>
        <p:txBody>
          <a:bodyPr lIns="45719" rIns="45719"/>
          <a:lstStyle/>
          <a:p>
            <a:endParaRPr/>
          </a:p>
        </p:txBody>
      </p:sp>
      <p:sp>
        <p:nvSpPr>
          <p:cNvPr id="3819" name="Shape 381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820" name="Shape 382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821" name="Shape 382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822" name="Shape 382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2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29" name="Shape 3829"/>
          <p:cNvSpPr>
            <a:spLocks noGrp="1"/>
          </p:cNvSpPr>
          <p:nvPr>
            <p:ph type="title"/>
          </p:nvPr>
        </p:nvSpPr>
        <p:spPr>
          <a:prstGeom prst="rect">
            <a:avLst/>
          </a:prstGeom>
        </p:spPr>
        <p:txBody>
          <a:bodyPr/>
          <a:lstStyle/>
          <a:p>
            <a:r>
              <a:t>Title Text</a:t>
            </a:r>
          </a:p>
        </p:txBody>
      </p:sp>
      <p:sp>
        <p:nvSpPr>
          <p:cNvPr id="3830" name="Shape 383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831" name="Shape 383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2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38" name="Shape 3838"/>
          <p:cNvSpPr>
            <a:spLocks noGrp="1"/>
          </p:cNvSpPr>
          <p:nvPr>
            <p:ph type="title"/>
          </p:nvPr>
        </p:nvSpPr>
        <p:spPr>
          <a:prstGeom prst="rect">
            <a:avLst/>
          </a:prstGeom>
        </p:spPr>
        <p:txBody>
          <a:bodyPr/>
          <a:lstStyle/>
          <a:p>
            <a:r>
              <a:t>Title Text</a:t>
            </a:r>
          </a:p>
        </p:txBody>
      </p:sp>
      <p:sp>
        <p:nvSpPr>
          <p:cNvPr id="3839" name="Shape 383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840" name="Shape 384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2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47" name="Shape 3847"/>
          <p:cNvSpPr>
            <a:spLocks noGrp="1"/>
          </p:cNvSpPr>
          <p:nvPr>
            <p:ph type="title"/>
          </p:nvPr>
        </p:nvSpPr>
        <p:spPr>
          <a:prstGeom prst="rect">
            <a:avLst/>
          </a:prstGeom>
        </p:spPr>
        <p:txBody>
          <a:bodyPr/>
          <a:lstStyle/>
          <a:p>
            <a:r>
              <a:t>Title Text</a:t>
            </a:r>
          </a:p>
        </p:txBody>
      </p:sp>
      <p:sp>
        <p:nvSpPr>
          <p:cNvPr id="3848" name="Shape 38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849" name="Shape 384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2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56" name="Shape 3856"/>
          <p:cNvSpPr>
            <a:spLocks noGrp="1"/>
          </p:cNvSpPr>
          <p:nvPr>
            <p:ph type="title"/>
          </p:nvPr>
        </p:nvSpPr>
        <p:spPr>
          <a:prstGeom prst="rect">
            <a:avLst/>
          </a:prstGeom>
        </p:spPr>
        <p:txBody>
          <a:bodyPr/>
          <a:lstStyle/>
          <a:p>
            <a:r>
              <a:t>Title Text</a:t>
            </a:r>
          </a:p>
        </p:txBody>
      </p:sp>
      <p:sp>
        <p:nvSpPr>
          <p:cNvPr id="3857" name="Shape 38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858" name="Shape 385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7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76" name="Shape 376"/>
          <p:cNvSpPr/>
          <p:nvPr/>
        </p:nvSpPr>
        <p:spPr>
          <a:xfrm>
            <a:off x="381000" y="1231900"/>
            <a:ext cx="8382001" cy="0"/>
          </a:xfrm>
          <a:prstGeom prst="line">
            <a:avLst/>
          </a:prstGeom>
          <a:ln w="57150">
            <a:solidFill>
              <a:srgbClr val="0C2D83"/>
            </a:solidFill>
          </a:ln>
        </p:spPr>
        <p:txBody>
          <a:bodyPr lIns="45719" rIns="45719"/>
          <a:lstStyle/>
          <a:p>
            <a:endParaRPr/>
          </a:p>
        </p:txBody>
      </p:sp>
      <p:sp>
        <p:nvSpPr>
          <p:cNvPr id="377" name="Shape 377"/>
          <p:cNvSpPr/>
          <p:nvPr/>
        </p:nvSpPr>
        <p:spPr>
          <a:xfrm>
            <a:off x="381000" y="6451600"/>
            <a:ext cx="8382001" cy="0"/>
          </a:xfrm>
          <a:prstGeom prst="line">
            <a:avLst/>
          </a:prstGeom>
          <a:ln w="57150">
            <a:solidFill>
              <a:srgbClr val="0C2D83"/>
            </a:solidFill>
          </a:ln>
        </p:spPr>
        <p:txBody>
          <a:bodyPr lIns="45719" rIns="45719"/>
          <a:lstStyle/>
          <a:p>
            <a:endParaRPr/>
          </a:p>
        </p:txBody>
      </p:sp>
      <p:sp>
        <p:nvSpPr>
          <p:cNvPr id="378" name="Shape 37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379" name="Shape 37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80" name="Shape 38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81" name="Shape 38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3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65" name="Shape 3865"/>
          <p:cNvSpPr>
            <a:spLocks noGrp="1"/>
          </p:cNvSpPr>
          <p:nvPr>
            <p:ph type="title"/>
          </p:nvPr>
        </p:nvSpPr>
        <p:spPr>
          <a:prstGeom prst="rect">
            <a:avLst/>
          </a:prstGeom>
        </p:spPr>
        <p:txBody>
          <a:bodyPr/>
          <a:lstStyle/>
          <a:p>
            <a:r>
              <a:t>Title Text</a:t>
            </a:r>
          </a:p>
        </p:txBody>
      </p:sp>
      <p:sp>
        <p:nvSpPr>
          <p:cNvPr id="3866" name="Shape 38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867" name="Shape 386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3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74" name="Shape 3874"/>
          <p:cNvSpPr>
            <a:spLocks noGrp="1"/>
          </p:cNvSpPr>
          <p:nvPr>
            <p:ph type="title"/>
          </p:nvPr>
        </p:nvSpPr>
        <p:spPr>
          <a:prstGeom prst="rect">
            <a:avLst/>
          </a:prstGeom>
        </p:spPr>
        <p:txBody>
          <a:bodyPr/>
          <a:lstStyle/>
          <a:p>
            <a:r>
              <a:t>Title Text</a:t>
            </a:r>
          </a:p>
        </p:txBody>
      </p:sp>
      <p:sp>
        <p:nvSpPr>
          <p:cNvPr id="3875" name="Shape 387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876" name="Shape 387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3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83" name="Shape 3883"/>
          <p:cNvSpPr>
            <a:spLocks noGrp="1"/>
          </p:cNvSpPr>
          <p:nvPr>
            <p:ph type="title"/>
          </p:nvPr>
        </p:nvSpPr>
        <p:spPr>
          <a:prstGeom prst="rect">
            <a:avLst/>
          </a:prstGeom>
        </p:spPr>
        <p:txBody>
          <a:bodyPr/>
          <a:lstStyle/>
          <a:p>
            <a:r>
              <a:t>Title Text</a:t>
            </a:r>
          </a:p>
        </p:txBody>
      </p:sp>
      <p:sp>
        <p:nvSpPr>
          <p:cNvPr id="3884" name="Shape 388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885" name="Shape 388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3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92" name="Shape 3892"/>
          <p:cNvSpPr>
            <a:spLocks noGrp="1"/>
          </p:cNvSpPr>
          <p:nvPr>
            <p:ph type="title"/>
          </p:nvPr>
        </p:nvSpPr>
        <p:spPr>
          <a:prstGeom prst="rect">
            <a:avLst/>
          </a:prstGeom>
        </p:spPr>
        <p:txBody>
          <a:bodyPr/>
          <a:lstStyle/>
          <a:p>
            <a:r>
              <a:t>Title Text</a:t>
            </a:r>
          </a:p>
        </p:txBody>
      </p:sp>
      <p:sp>
        <p:nvSpPr>
          <p:cNvPr id="3893" name="Shape 389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894" name="Shape 389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3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901" name="Shape 3901"/>
          <p:cNvSpPr>
            <a:spLocks noGrp="1"/>
          </p:cNvSpPr>
          <p:nvPr>
            <p:ph type="title"/>
          </p:nvPr>
        </p:nvSpPr>
        <p:spPr>
          <a:prstGeom prst="rect">
            <a:avLst/>
          </a:prstGeom>
        </p:spPr>
        <p:txBody>
          <a:bodyPr/>
          <a:lstStyle/>
          <a:p>
            <a:r>
              <a:t>Title Text</a:t>
            </a:r>
          </a:p>
        </p:txBody>
      </p:sp>
      <p:sp>
        <p:nvSpPr>
          <p:cNvPr id="3902" name="Shape 390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903" name="Shape 390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3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910" name="Shape 3910"/>
          <p:cNvSpPr>
            <a:spLocks noGrp="1"/>
          </p:cNvSpPr>
          <p:nvPr>
            <p:ph type="title"/>
          </p:nvPr>
        </p:nvSpPr>
        <p:spPr>
          <a:prstGeom prst="rect">
            <a:avLst/>
          </a:prstGeom>
        </p:spPr>
        <p:txBody>
          <a:bodyPr/>
          <a:lstStyle/>
          <a:p>
            <a:r>
              <a:t>Title Text</a:t>
            </a:r>
          </a:p>
        </p:txBody>
      </p:sp>
      <p:sp>
        <p:nvSpPr>
          <p:cNvPr id="3911" name="Shape 391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912" name="Shape 391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3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919" name="Shape 3919"/>
          <p:cNvSpPr>
            <a:spLocks noGrp="1"/>
          </p:cNvSpPr>
          <p:nvPr>
            <p:ph type="title"/>
          </p:nvPr>
        </p:nvSpPr>
        <p:spPr>
          <a:prstGeom prst="rect">
            <a:avLst/>
          </a:prstGeom>
        </p:spPr>
        <p:txBody>
          <a:bodyPr/>
          <a:lstStyle/>
          <a:p>
            <a:r>
              <a:t>Title Text</a:t>
            </a:r>
          </a:p>
        </p:txBody>
      </p:sp>
      <p:sp>
        <p:nvSpPr>
          <p:cNvPr id="3920" name="Shape 392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921" name="Shape 392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3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928" name="Shape 3928"/>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EEECE1">
                <a:alpha val="71998"/>
              </a:srgbClr>
            </a:outerShdw>
          </a:effectLst>
        </p:spPr>
        <p:txBody>
          <a:bodyPr lIns="45719" rIns="45719"/>
          <a:lstStyle/>
          <a:p>
            <a:pPr algn="ctr" defTabSz="457200">
              <a:defRPr sz="1800">
                <a:effectLst>
                  <a:outerShdw blurRad="12700" dist="25400" dir="2700000" rotWithShape="0">
                    <a:srgbClr val="FFFFFF"/>
                  </a:outerShdw>
                </a:effectLst>
                <a:latin typeface="Calibri"/>
                <a:ea typeface="Calibri"/>
                <a:cs typeface="Calibri"/>
                <a:sym typeface="Calibri"/>
              </a:defRPr>
            </a:pPr>
            <a:endParaRPr/>
          </a:p>
        </p:txBody>
      </p:sp>
      <p:sp>
        <p:nvSpPr>
          <p:cNvPr id="3929" name="Shape 3929"/>
          <p:cNvSpPr>
            <a:spLocks noGrp="1"/>
          </p:cNvSpPr>
          <p:nvPr>
            <p:ph type="title"/>
          </p:nvPr>
        </p:nvSpPr>
        <p:spPr>
          <a:prstGeom prst="rect">
            <a:avLst/>
          </a:prstGeom>
        </p:spPr>
        <p:txBody>
          <a:bodyPr/>
          <a:lstStyle/>
          <a:p>
            <a:r>
              <a:t>Title Text</a:t>
            </a:r>
          </a:p>
        </p:txBody>
      </p:sp>
      <p:sp>
        <p:nvSpPr>
          <p:cNvPr id="3930" name="Shape 393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931" name="Shape 393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3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938" name="Shape 3938"/>
          <p:cNvSpPr/>
          <p:nvPr/>
        </p:nvSpPr>
        <p:spPr>
          <a:xfrm>
            <a:off x="381000" y="1231900"/>
            <a:ext cx="8382001" cy="0"/>
          </a:xfrm>
          <a:prstGeom prst="line">
            <a:avLst/>
          </a:prstGeom>
          <a:ln w="57150">
            <a:solidFill>
              <a:srgbClr val="0C2D83"/>
            </a:solidFill>
          </a:ln>
        </p:spPr>
        <p:txBody>
          <a:bodyPr lIns="45719" rIns="45719"/>
          <a:lstStyle/>
          <a:p>
            <a:endParaRPr/>
          </a:p>
        </p:txBody>
      </p:sp>
      <p:sp>
        <p:nvSpPr>
          <p:cNvPr id="3939" name="Shape 3939"/>
          <p:cNvSpPr/>
          <p:nvPr/>
        </p:nvSpPr>
        <p:spPr>
          <a:xfrm>
            <a:off x="381000" y="6451600"/>
            <a:ext cx="8382001" cy="0"/>
          </a:xfrm>
          <a:prstGeom prst="line">
            <a:avLst/>
          </a:prstGeom>
          <a:ln w="57150">
            <a:solidFill>
              <a:srgbClr val="0C2D83"/>
            </a:solidFill>
          </a:ln>
        </p:spPr>
        <p:txBody>
          <a:bodyPr lIns="45719" rIns="45719"/>
          <a:lstStyle/>
          <a:p>
            <a:endParaRPr/>
          </a:p>
        </p:txBody>
      </p:sp>
      <p:sp>
        <p:nvSpPr>
          <p:cNvPr id="3940" name="Shape 3940"/>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94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942" name="Shape 394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943" name="Shape 394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944" name="Shape 394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3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951" name="Shape 3951"/>
          <p:cNvSpPr/>
          <p:nvPr/>
        </p:nvSpPr>
        <p:spPr>
          <a:xfrm>
            <a:off x="381000" y="1231900"/>
            <a:ext cx="8382001" cy="0"/>
          </a:xfrm>
          <a:prstGeom prst="line">
            <a:avLst/>
          </a:prstGeom>
          <a:ln w="57150">
            <a:solidFill>
              <a:srgbClr val="0C2D83"/>
            </a:solidFill>
          </a:ln>
        </p:spPr>
        <p:txBody>
          <a:bodyPr lIns="45719" rIns="45719"/>
          <a:lstStyle/>
          <a:p>
            <a:endParaRPr/>
          </a:p>
        </p:txBody>
      </p:sp>
      <p:sp>
        <p:nvSpPr>
          <p:cNvPr id="3952" name="Shape 3952"/>
          <p:cNvSpPr/>
          <p:nvPr/>
        </p:nvSpPr>
        <p:spPr>
          <a:xfrm>
            <a:off x="381000" y="6451600"/>
            <a:ext cx="8382001" cy="0"/>
          </a:xfrm>
          <a:prstGeom prst="line">
            <a:avLst/>
          </a:prstGeom>
          <a:ln w="57150">
            <a:solidFill>
              <a:srgbClr val="0C2D83"/>
            </a:solidFill>
          </a:ln>
        </p:spPr>
        <p:txBody>
          <a:bodyPr lIns="45719" rIns="45719"/>
          <a:lstStyle/>
          <a:p>
            <a:endParaRPr/>
          </a:p>
        </p:txBody>
      </p:sp>
      <p:sp>
        <p:nvSpPr>
          <p:cNvPr id="3953" name="Shape 3953"/>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954"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955" name="Shape 395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956" name="Shape 395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957" name="Shape 395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88" name="Shape 388"/>
          <p:cNvSpPr>
            <a:spLocks noGrp="1"/>
          </p:cNvSpPr>
          <p:nvPr>
            <p:ph type="title"/>
          </p:nvPr>
        </p:nvSpPr>
        <p:spPr>
          <a:prstGeom prst="rect">
            <a:avLst/>
          </a:prstGeom>
        </p:spPr>
        <p:txBody>
          <a:bodyPr/>
          <a:lstStyle/>
          <a:p>
            <a:r>
              <a:t>Title Text</a:t>
            </a:r>
          </a:p>
        </p:txBody>
      </p:sp>
      <p:sp>
        <p:nvSpPr>
          <p:cNvPr id="389" name="Shape 38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90" name="Shape 39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4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964" name="Shape 3964"/>
          <p:cNvSpPr/>
          <p:nvPr/>
        </p:nvSpPr>
        <p:spPr>
          <a:xfrm>
            <a:off x="381000" y="1231900"/>
            <a:ext cx="8382001" cy="0"/>
          </a:xfrm>
          <a:prstGeom prst="line">
            <a:avLst/>
          </a:prstGeom>
          <a:ln w="57150">
            <a:solidFill>
              <a:srgbClr val="0C2D83"/>
            </a:solidFill>
          </a:ln>
        </p:spPr>
        <p:txBody>
          <a:bodyPr lIns="45719" rIns="45719"/>
          <a:lstStyle/>
          <a:p>
            <a:endParaRPr/>
          </a:p>
        </p:txBody>
      </p:sp>
      <p:sp>
        <p:nvSpPr>
          <p:cNvPr id="3965" name="Shape 3965"/>
          <p:cNvSpPr/>
          <p:nvPr/>
        </p:nvSpPr>
        <p:spPr>
          <a:xfrm>
            <a:off x="381000" y="6451600"/>
            <a:ext cx="8382001" cy="0"/>
          </a:xfrm>
          <a:prstGeom prst="line">
            <a:avLst/>
          </a:prstGeom>
          <a:ln w="57150">
            <a:solidFill>
              <a:srgbClr val="0C2D83"/>
            </a:solidFill>
          </a:ln>
        </p:spPr>
        <p:txBody>
          <a:bodyPr lIns="45719" rIns="45719"/>
          <a:lstStyle/>
          <a:p>
            <a:endParaRPr/>
          </a:p>
        </p:txBody>
      </p:sp>
      <p:sp>
        <p:nvSpPr>
          <p:cNvPr id="3966" name="Shape 3966"/>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96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968" name="Shape 396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969" name="Shape 396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970" name="Shape 397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4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977" name="Shape 3977"/>
          <p:cNvSpPr/>
          <p:nvPr/>
        </p:nvSpPr>
        <p:spPr>
          <a:xfrm>
            <a:off x="381000" y="1231900"/>
            <a:ext cx="8382001" cy="0"/>
          </a:xfrm>
          <a:prstGeom prst="line">
            <a:avLst/>
          </a:prstGeom>
          <a:ln w="57150">
            <a:solidFill>
              <a:srgbClr val="0C2D83"/>
            </a:solidFill>
          </a:ln>
        </p:spPr>
        <p:txBody>
          <a:bodyPr lIns="45719" rIns="45719"/>
          <a:lstStyle/>
          <a:p>
            <a:endParaRPr/>
          </a:p>
        </p:txBody>
      </p:sp>
      <p:sp>
        <p:nvSpPr>
          <p:cNvPr id="3978" name="Shape 3978"/>
          <p:cNvSpPr/>
          <p:nvPr/>
        </p:nvSpPr>
        <p:spPr>
          <a:xfrm>
            <a:off x="381000" y="6451600"/>
            <a:ext cx="8382001" cy="0"/>
          </a:xfrm>
          <a:prstGeom prst="line">
            <a:avLst/>
          </a:prstGeom>
          <a:ln w="57150">
            <a:solidFill>
              <a:srgbClr val="0C2D83"/>
            </a:solidFill>
          </a:ln>
        </p:spPr>
        <p:txBody>
          <a:bodyPr lIns="45719" rIns="45719"/>
          <a:lstStyle/>
          <a:p>
            <a:endParaRPr/>
          </a:p>
        </p:txBody>
      </p:sp>
      <p:sp>
        <p:nvSpPr>
          <p:cNvPr id="3979" name="Shape 3979"/>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98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981" name="Shape 398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982" name="Shape 398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983" name="Shape 398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4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990" name="Shape 3990"/>
          <p:cNvSpPr/>
          <p:nvPr/>
        </p:nvSpPr>
        <p:spPr>
          <a:xfrm>
            <a:off x="381000" y="1231900"/>
            <a:ext cx="8382001" cy="0"/>
          </a:xfrm>
          <a:prstGeom prst="line">
            <a:avLst/>
          </a:prstGeom>
          <a:ln w="57150">
            <a:solidFill>
              <a:srgbClr val="0C2D83"/>
            </a:solidFill>
          </a:ln>
        </p:spPr>
        <p:txBody>
          <a:bodyPr lIns="45719" rIns="45719"/>
          <a:lstStyle/>
          <a:p>
            <a:endParaRPr/>
          </a:p>
        </p:txBody>
      </p:sp>
      <p:sp>
        <p:nvSpPr>
          <p:cNvPr id="3991" name="Shape 3991"/>
          <p:cNvSpPr/>
          <p:nvPr/>
        </p:nvSpPr>
        <p:spPr>
          <a:xfrm>
            <a:off x="381000" y="6451600"/>
            <a:ext cx="8382001" cy="0"/>
          </a:xfrm>
          <a:prstGeom prst="line">
            <a:avLst/>
          </a:prstGeom>
          <a:ln w="57150">
            <a:solidFill>
              <a:srgbClr val="0C2D83"/>
            </a:solidFill>
          </a:ln>
        </p:spPr>
        <p:txBody>
          <a:bodyPr lIns="45719" rIns="45719"/>
          <a:lstStyle/>
          <a:p>
            <a:endParaRPr/>
          </a:p>
        </p:txBody>
      </p:sp>
      <p:sp>
        <p:nvSpPr>
          <p:cNvPr id="3992" name="Shape 399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399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3994" name="Shape 399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3995" name="Shape 399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996" name="Shape 399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4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003" name="Shape 4003"/>
          <p:cNvSpPr/>
          <p:nvPr/>
        </p:nvSpPr>
        <p:spPr>
          <a:xfrm>
            <a:off x="381000" y="1231900"/>
            <a:ext cx="8382001" cy="0"/>
          </a:xfrm>
          <a:prstGeom prst="line">
            <a:avLst/>
          </a:prstGeom>
          <a:ln w="57150">
            <a:solidFill>
              <a:srgbClr val="0C2D83"/>
            </a:solidFill>
          </a:ln>
        </p:spPr>
        <p:txBody>
          <a:bodyPr lIns="45719" rIns="45719"/>
          <a:lstStyle/>
          <a:p>
            <a:endParaRPr/>
          </a:p>
        </p:txBody>
      </p:sp>
      <p:sp>
        <p:nvSpPr>
          <p:cNvPr id="4004" name="Shape 4004"/>
          <p:cNvSpPr/>
          <p:nvPr/>
        </p:nvSpPr>
        <p:spPr>
          <a:xfrm>
            <a:off x="381000" y="6451600"/>
            <a:ext cx="8382001" cy="0"/>
          </a:xfrm>
          <a:prstGeom prst="line">
            <a:avLst/>
          </a:prstGeom>
          <a:ln w="57150">
            <a:solidFill>
              <a:srgbClr val="0C2D83"/>
            </a:solidFill>
          </a:ln>
        </p:spPr>
        <p:txBody>
          <a:bodyPr lIns="45719" rIns="45719"/>
          <a:lstStyle/>
          <a:p>
            <a:endParaRPr/>
          </a:p>
        </p:txBody>
      </p:sp>
      <p:sp>
        <p:nvSpPr>
          <p:cNvPr id="4005" name="Shape 4005"/>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4006"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4007" name="Shape 400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008" name="Shape 400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009" name="Shape 400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4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016" name="Shape 4016"/>
          <p:cNvSpPr/>
          <p:nvPr/>
        </p:nvSpPr>
        <p:spPr>
          <a:xfrm>
            <a:off x="381000" y="1231900"/>
            <a:ext cx="8382001" cy="0"/>
          </a:xfrm>
          <a:prstGeom prst="line">
            <a:avLst/>
          </a:prstGeom>
          <a:ln w="57150">
            <a:solidFill>
              <a:srgbClr val="0C2D83"/>
            </a:solidFill>
          </a:ln>
        </p:spPr>
        <p:txBody>
          <a:bodyPr lIns="45719" rIns="45719"/>
          <a:lstStyle/>
          <a:p>
            <a:endParaRPr/>
          </a:p>
        </p:txBody>
      </p:sp>
      <p:sp>
        <p:nvSpPr>
          <p:cNvPr id="4017" name="Shape 4017"/>
          <p:cNvSpPr/>
          <p:nvPr/>
        </p:nvSpPr>
        <p:spPr>
          <a:xfrm>
            <a:off x="381000" y="6451600"/>
            <a:ext cx="8382001" cy="0"/>
          </a:xfrm>
          <a:prstGeom prst="line">
            <a:avLst/>
          </a:prstGeom>
          <a:ln w="57150">
            <a:solidFill>
              <a:srgbClr val="0C2D83"/>
            </a:solidFill>
          </a:ln>
        </p:spPr>
        <p:txBody>
          <a:bodyPr lIns="45719" rIns="45719"/>
          <a:lstStyle/>
          <a:p>
            <a:endParaRPr/>
          </a:p>
        </p:txBody>
      </p:sp>
      <p:sp>
        <p:nvSpPr>
          <p:cNvPr id="4018" name="Shape 4018"/>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401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4020" name="Shape 402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021" name="Shape 402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022" name="Shape 402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4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029" name="Shape 4029"/>
          <p:cNvSpPr/>
          <p:nvPr/>
        </p:nvSpPr>
        <p:spPr>
          <a:xfrm>
            <a:off x="381000" y="1231900"/>
            <a:ext cx="8382001" cy="0"/>
          </a:xfrm>
          <a:prstGeom prst="line">
            <a:avLst/>
          </a:prstGeom>
          <a:ln w="57150">
            <a:solidFill>
              <a:srgbClr val="0C2D83"/>
            </a:solidFill>
          </a:ln>
        </p:spPr>
        <p:txBody>
          <a:bodyPr lIns="45719" rIns="45719"/>
          <a:lstStyle/>
          <a:p>
            <a:endParaRPr/>
          </a:p>
        </p:txBody>
      </p:sp>
      <p:sp>
        <p:nvSpPr>
          <p:cNvPr id="4030" name="Shape 4030"/>
          <p:cNvSpPr/>
          <p:nvPr/>
        </p:nvSpPr>
        <p:spPr>
          <a:xfrm>
            <a:off x="381000" y="6451600"/>
            <a:ext cx="8382001" cy="0"/>
          </a:xfrm>
          <a:prstGeom prst="line">
            <a:avLst/>
          </a:prstGeom>
          <a:ln w="57150">
            <a:solidFill>
              <a:srgbClr val="0C2D83"/>
            </a:solidFill>
          </a:ln>
        </p:spPr>
        <p:txBody>
          <a:bodyPr lIns="45719" rIns="45719"/>
          <a:lstStyle/>
          <a:p>
            <a:endParaRPr/>
          </a:p>
        </p:txBody>
      </p:sp>
      <p:sp>
        <p:nvSpPr>
          <p:cNvPr id="4031" name="Shape 4031"/>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4032"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4033" name="Shape 403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034" name="Shape 403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035" name="Shape 403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4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042" name="Shape 4042"/>
          <p:cNvSpPr/>
          <p:nvPr/>
        </p:nvSpPr>
        <p:spPr>
          <a:xfrm>
            <a:off x="381000" y="1231900"/>
            <a:ext cx="8382001" cy="0"/>
          </a:xfrm>
          <a:prstGeom prst="line">
            <a:avLst/>
          </a:prstGeom>
          <a:ln w="57150">
            <a:solidFill>
              <a:srgbClr val="0C2D83"/>
            </a:solidFill>
          </a:ln>
        </p:spPr>
        <p:txBody>
          <a:bodyPr lIns="45719" rIns="45719"/>
          <a:lstStyle/>
          <a:p>
            <a:endParaRPr/>
          </a:p>
        </p:txBody>
      </p:sp>
      <p:sp>
        <p:nvSpPr>
          <p:cNvPr id="4043" name="Shape 4043"/>
          <p:cNvSpPr/>
          <p:nvPr/>
        </p:nvSpPr>
        <p:spPr>
          <a:xfrm>
            <a:off x="381000" y="6451600"/>
            <a:ext cx="8382001" cy="0"/>
          </a:xfrm>
          <a:prstGeom prst="line">
            <a:avLst/>
          </a:prstGeom>
          <a:ln w="57150">
            <a:solidFill>
              <a:srgbClr val="0C2D83"/>
            </a:solidFill>
          </a:ln>
        </p:spPr>
        <p:txBody>
          <a:bodyPr lIns="45719" rIns="45719"/>
          <a:lstStyle/>
          <a:p>
            <a:endParaRPr/>
          </a:p>
        </p:txBody>
      </p:sp>
      <p:sp>
        <p:nvSpPr>
          <p:cNvPr id="4044" name="Shape 4044"/>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4045"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4046" name="Shape 404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047" name="Shape 404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048" name="Shape 404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4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055" name="Shape 4055"/>
          <p:cNvSpPr/>
          <p:nvPr/>
        </p:nvSpPr>
        <p:spPr>
          <a:xfrm>
            <a:off x="381000" y="1231900"/>
            <a:ext cx="8382001" cy="0"/>
          </a:xfrm>
          <a:prstGeom prst="line">
            <a:avLst/>
          </a:prstGeom>
          <a:ln w="57150">
            <a:solidFill>
              <a:srgbClr val="0C2D83"/>
            </a:solidFill>
          </a:ln>
        </p:spPr>
        <p:txBody>
          <a:bodyPr lIns="45719" rIns="45719"/>
          <a:lstStyle/>
          <a:p>
            <a:endParaRPr/>
          </a:p>
        </p:txBody>
      </p:sp>
      <p:sp>
        <p:nvSpPr>
          <p:cNvPr id="4056" name="Shape 4056"/>
          <p:cNvSpPr/>
          <p:nvPr/>
        </p:nvSpPr>
        <p:spPr>
          <a:xfrm>
            <a:off x="381000" y="6451600"/>
            <a:ext cx="8382001" cy="0"/>
          </a:xfrm>
          <a:prstGeom prst="line">
            <a:avLst/>
          </a:prstGeom>
          <a:ln w="57150">
            <a:solidFill>
              <a:srgbClr val="0C2D83"/>
            </a:solidFill>
          </a:ln>
        </p:spPr>
        <p:txBody>
          <a:bodyPr lIns="45719" rIns="45719"/>
          <a:lstStyle/>
          <a:p>
            <a:endParaRPr/>
          </a:p>
        </p:txBody>
      </p:sp>
      <p:sp>
        <p:nvSpPr>
          <p:cNvPr id="4057" name="Shape 4057"/>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4058"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4059" name="Shape 405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060" name="Shape 406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061" name="Shape 406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4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068" name="Shape 4068"/>
          <p:cNvSpPr/>
          <p:nvPr/>
        </p:nvSpPr>
        <p:spPr>
          <a:xfrm>
            <a:off x="381000" y="1231900"/>
            <a:ext cx="8382001" cy="0"/>
          </a:xfrm>
          <a:prstGeom prst="line">
            <a:avLst/>
          </a:prstGeom>
          <a:ln w="57150">
            <a:solidFill>
              <a:srgbClr val="0C2D83"/>
            </a:solidFill>
          </a:ln>
        </p:spPr>
        <p:txBody>
          <a:bodyPr lIns="45719" rIns="45719"/>
          <a:lstStyle/>
          <a:p>
            <a:endParaRPr/>
          </a:p>
        </p:txBody>
      </p:sp>
      <p:sp>
        <p:nvSpPr>
          <p:cNvPr id="4069" name="Shape 4069"/>
          <p:cNvSpPr/>
          <p:nvPr/>
        </p:nvSpPr>
        <p:spPr>
          <a:xfrm>
            <a:off x="381000" y="6451600"/>
            <a:ext cx="8382001" cy="0"/>
          </a:xfrm>
          <a:prstGeom prst="line">
            <a:avLst/>
          </a:prstGeom>
          <a:ln w="57150">
            <a:solidFill>
              <a:srgbClr val="0C2D83"/>
            </a:solidFill>
          </a:ln>
        </p:spPr>
        <p:txBody>
          <a:bodyPr lIns="45719" rIns="45719"/>
          <a:lstStyle/>
          <a:p>
            <a:endParaRPr/>
          </a:p>
        </p:txBody>
      </p:sp>
      <p:sp>
        <p:nvSpPr>
          <p:cNvPr id="4070" name="Shape 4070"/>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407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4072" name="Shape 407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073" name="Shape 407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074" name="Shape 407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4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081" name="Shape 4081"/>
          <p:cNvSpPr/>
          <p:nvPr/>
        </p:nvSpPr>
        <p:spPr>
          <a:xfrm>
            <a:off x="381000" y="1231900"/>
            <a:ext cx="8382001" cy="0"/>
          </a:xfrm>
          <a:prstGeom prst="line">
            <a:avLst/>
          </a:prstGeom>
          <a:ln w="57150">
            <a:solidFill>
              <a:srgbClr val="0C2D83"/>
            </a:solidFill>
          </a:ln>
        </p:spPr>
        <p:txBody>
          <a:bodyPr lIns="45719" rIns="45719"/>
          <a:lstStyle/>
          <a:p>
            <a:endParaRPr/>
          </a:p>
        </p:txBody>
      </p:sp>
      <p:sp>
        <p:nvSpPr>
          <p:cNvPr id="4082" name="Shape 4082"/>
          <p:cNvSpPr/>
          <p:nvPr/>
        </p:nvSpPr>
        <p:spPr>
          <a:xfrm>
            <a:off x="381000" y="6451600"/>
            <a:ext cx="8382001" cy="0"/>
          </a:xfrm>
          <a:prstGeom prst="line">
            <a:avLst/>
          </a:prstGeom>
          <a:ln w="57150">
            <a:solidFill>
              <a:srgbClr val="0C2D83"/>
            </a:solidFill>
          </a:ln>
        </p:spPr>
        <p:txBody>
          <a:bodyPr lIns="45719" rIns="45719"/>
          <a:lstStyle/>
          <a:p>
            <a:endParaRPr/>
          </a:p>
        </p:txBody>
      </p:sp>
      <p:sp>
        <p:nvSpPr>
          <p:cNvPr id="4083" name="Shape 4083"/>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4084"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4085" name="Shape 408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086" name="Shape 408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087" name="Shape 408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9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398" name="Shape 398"/>
          <p:cNvSpPr/>
          <p:nvPr/>
        </p:nvSpPr>
        <p:spPr>
          <a:xfrm>
            <a:off x="381000" y="1231900"/>
            <a:ext cx="8382001" cy="0"/>
          </a:xfrm>
          <a:prstGeom prst="line">
            <a:avLst/>
          </a:prstGeom>
          <a:ln w="57150">
            <a:solidFill>
              <a:srgbClr val="0C2D83"/>
            </a:solidFill>
          </a:ln>
        </p:spPr>
        <p:txBody>
          <a:bodyPr lIns="45719" rIns="45719"/>
          <a:lstStyle/>
          <a:p>
            <a:endParaRPr/>
          </a:p>
        </p:txBody>
      </p:sp>
      <p:sp>
        <p:nvSpPr>
          <p:cNvPr id="399" name="Shape 399"/>
          <p:cNvSpPr/>
          <p:nvPr/>
        </p:nvSpPr>
        <p:spPr>
          <a:xfrm>
            <a:off x="381000" y="6451600"/>
            <a:ext cx="8382001" cy="0"/>
          </a:xfrm>
          <a:prstGeom prst="line">
            <a:avLst/>
          </a:prstGeom>
          <a:ln w="57150">
            <a:solidFill>
              <a:srgbClr val="0C2D83"/>
            </a:solidFill>
          </a:ln>
        </p:spPr>
        <p:txBody>
          <a:bodyPr lIns="45719" rIns="45719"/>
          <a:lstStyle/>
          <a:p>
            <a:endParaRPr/>
          </a:p>
        </p:txBody>
      </p:sp>
      <p:sp>
        <p:nvSpPr>
          <p:cNvPr id="400" name="Shape 40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01" name="Shape 40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02" name="Shape 40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03" name="Shape 40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5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094" name="Shape 4094"/>
          <p:cNvSpPr/>
          <p:nvPr/>
        </p:nvSpPr>
        <p:spPr>
          <a:xfrm>
            <a:off x="381000" y="1231900"/>
            <a:ext cx="8382001" cy="0"/>
          </a:xfrm>
          <a:prstGeom prst="line">
            <a:avLst/>
          </a:prstGeom>
          <a:ln w="57150">
            <a:solidFill>
              <a:srgbClr val="0C2D83"/>
            </a:solidFill>
          </a:ln>
        </p:spPr>
        <p:txBody>
          <a:bodyPr lIns="45719" rIns="45719"/>
          <a:lstStyle/>
          <a:p>
            <a:endParaRPr/>
          </a:p>
        </p:txBody>
      </p:sp>
      <p:sp>
        <p:nvSpPr>
          <p:cNvPr id="4095" name="Shape 4095"/>
          <p:cNvSpPr/>
          <p:nvPr/>
        </p:nvSpPr>
        <p:spPr>
          <a:xfrm>
            <a:off x="381000" y="6451600"/>
            <a:ext cx="8382001" cy="0"/>
          </a:xfrm>
          <a:prstGeom prst="line">
            <a:avLst/>
          </a:prstGeom>
          <a:ln w="57150">
            <a:solidFill>
              <a:srgbClr val="0C2D83"/>
            </a:solidFill>
          </a:ln>
        </p:spPr>
        <p:txBody>
          <a:bodyPr lIns="45719" rIns="45719"/>
          <a:lstStyle/>
          <a:p>
            <a:endParaRPr/>
          </a:p>
        </p:txBody>
      </p:sp>
      <p:sp>
        <p:nvSpPr>
          <p:cNvPr id="4096" name="Shape 4096"/>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409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4098" name="Shape 409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099" name="Shape 409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100" name="Shape 4100"/>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5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10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108" name="Shape 4108"/>
          <p:cNvSpPr/>
          <p:nvPr/>
        </p:nvSpPr>
        <p:spPr>
          <a:xfrm>
            <a:off x="381000" y="1231900"/>
            <a:ext cx="8382001" cy="0"/>
          </a:xfrm>
          <a:prstGeom prst="line">
            <a:avLst/>
          </a:prstGeom>
          <a:ln w="57150">
            <a:solidFill>
              <a:srgbClr val="0C2D83"/>
            </a:solidFill>
          </a:ln>
        </p:spPr>
        <p:txBody>
          <a:bodyPr lIns="45719" rIns="45719"/>
          <a:lstStyle/>
          <a:p>
            <a:endParaRPr/>
          </a:p>
        </p:txBody>
      </p:sp>
      <p:sp>
        <p:nvSpPr>
          <p:cNvPr id="4109" name="Shape 4109"/>
          <p:cNvSpPr/>
          <p:nvPr/>
        </p:nvSpPr>
        <p:spPr>
          <a:xfrm>
            <a:off x="381000" y="6451600"/>
            <a:ext cx="8382001" cy="0"/>
          </a:xfrm>
          <a:prstGeom prst="line">
            <a:avLst/>
          </a:prstGeom>
          <a:ln w="57150">
            <a:solidFill>
              <a:srgbClr val="0C2D83"/>
            </a:solidFill>
          </a:ln>
        </p:spPr>
        <p:txBody>
          <a:bodyPr lIns="45719" rIns="45719"/>
          <a:lstStyle/>
          <a:p>
            <a:endParaRPr/>
          </a:p>
        </p:txBody>
      </p:sp>
      <p:sp>
        <p:nvSpPr>
          <p:cNvPr id="4110" name="Shape 411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111" name="Shape 411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112" name="Shape 411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113" name="Shape 411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5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12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121" name="Shape 4121"/>
          <p:cNvSpPr/>
          <p:nvPr/>
        </p:nvSpPr>
        <p:spPr>
          <a:xfrm>
            <a:off x="381000" y="1231900"/>
            <a:ext cx="8382001" cy="0"/>
          </a:xfrm>
          <a:prstGeom prst="line">
            <a:avLst/>
          </a:prstGeom>
          <a:ln w="57150">
            <a:solidFill>
              <a:srgbClr val="0C2D83"/>
            </a:solidFill>
          </a:ln>
        </p:spPr>
        <p:txBody>
          <a:bodyPr lIns="45719" rIns="45719"/>
          <a:lstStyle/>
          <a:p>
            <a:endParaRPr/>
          </a:p>
        </p:txBody>
      </p:sp>
      <p:sp>
        <p:nvSpPr>
          <p:cNvPr id="4122" name="Shape 4122"/>
          <p:cNvSpPr/>
          <p:nvPr/>
        </p:nvSpPr>
        <p:spPr>
          <a:xfrm>
            <a:off x="381000" y="6451600"/>
            <a:ext cx="8382001" cy="0"/>
          </a:xfrm>
          <a:prstGeom prst="line">
            <a:avLst/>
          </a:prstGeom>
          <a:ln w="57150">
            <a:solidFill>
              <a:srgbClr val="0C2D83"/>
            </a:solidFill>
          </a:ln>
        </p:spPr>
        <p:txBody>
          <a:bodyPr lIns="45719" rIns="45719"/>
          <a:lstStyle/>
          <a:p>
            <a:endParaRPr/>
          </a:p>
        </p:txBody>
      </p:sp>
      <p:sp>
        <p:nvSpPr>
          <p:cNvPr id="4123" name="Shape 412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124" name="Shape 412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125" name="Shape 412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126" name="Shape 412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5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133" name="Shape 4133"/>
          <p:cNvSpPr>
            <a:spLocks noGrp="1"/>
          </p:cNvSpPr>
          <p:nvPr>
            <p:ph type="title"/>
          </p:nvPr>
        </p:nvSpPr>
        <p:spPr>
          <a:prstGeom prst="rect">
            <a:avLst/>
          </a:prstGeom>
        </p:spPr>
        <p:txBody>
          <a:bodyPr/>
          <a:lstStyle/>
          <a:p>
            <a:r>
              <a:t>Title Text</a:t>
            </a:r>
          </a:p>
        </p:txBody>
      </p:sp>
      <p:sp>
        <p:nvSpPr>
          <p:cNvPr id="4134" name="Shape 413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135" name="Shape 4135"/>
          <p:cNvSpPr>
            <a:spLocks noGrp="1"/>
          </p:cNvSpPr>
          <p:nvPr>
            <p:ph type="sldNum" sz="quarter" idx="2"/>
          </p:nvPr>
        </p:nvSpPr>
        <p:spPr>
          <a:xfrm>
            <a:off x="8541881" y="6172517"/>
            <a:ext cx="263982"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5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14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143" name="Shape 4143"/>
          <p:cNvSpPr/>
          <p:nvPr/>
        </p:nvSpPr>
        <p:spPr>
          <a:xfrm>
            <a:off x="381000" y="1231900"/>
            <a:ext cx="8382001" cy="0"/>
          </a:xfrm>
          <a:prstGeom prst="line">
            <a:avLst/>
          </a:prstGeom>
          <a:ln w="57150">
            <a:solidFill>
              <a:srgbClr val="0C2D83"/>
            </a:solidFill>
          </a:ln>
        </p:spPr>
        <p:txBody>
          <a:bodyPr lIns="45719" rIns="45719"/>
          <a:lstStyle/>
          <a:p>
            <a:endParaRPr/>
          </a:p>
        </p:txBody>
      </p:sp>
      <p:sp>
        <p:nvSpPr>
          <p:cNvPr id="4144" name="Shape 4144"/>
          <p:cNvSpPr/>
          <p:nvPr/>
        </p:nvSpPr>
        <p:spPr>
          <a:xfrm>
            <a:off x="381000" y="6451600"/>
            <a:ext cx="8382001" cy="0"/>
          </a:xfrm>
          <a:prstGeom prst="line">
            <a:avLst/>
          </a:prstGeom>
          <a:ln w="57150">
            <a:solidFill>
              <a:srgbClr val="0C2D83"/>
            </a:solidFill>
          </a:ln>
        </p:spPr>
        <p:txBody>
          <a:bodyPr lIns="45719" rIns="45719"/>
          <a:lstStyle/>
          <a:p>
            <a:endParaRPr/>
          </a:p>
        </p:txBody>
      </p:sp>
      <p:sp>
        <p:nvSpPr>
          <p:cNvPr id="4145" name="Shape 414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146" name="Shape 414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147" name="Shape 414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148" name="Shape 414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5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15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156" name="Shape 4156"/>
          <p:cNvSpPr/>
          <p:nvPr/>
        </p:nvSpPr>
        <p:spPr>
          <a:xfrm>
            <a:off x="381000" y="1231900"/>
            <a:ext cx="8382001" cy="0"/>
          </a:xfrm>
          <a:prstGeom prst="line">
            <a:avLst/>
          </a:prstGeom>
          <a:ln w="57150">
            <a:solidFill>
              <a:srgbClr val="0C2D83"/>
            </a:solidFill>
          </a:ln>
        </p:spPr>
        <p:txBody>
          <a:bodyPr lIns="45719" rIns="45719"/>
          <a:lstStyle/>
          <a:p>
            <a:endParaRPr/>
          </a:p>
        </p:txBody>
      </p:sp>
      <p:sp>
        <p:nvSpPr>
          <p:cNvPr id="4157" name="Shape 4157"/>
          <p:cNvSpPr/>
          <p:nvPr/>
        </p:nvSpPr>
        <p:spPr>
          <a:xfrm>
            <a:off x="381000" y="6451600"/>
            <a:ext cx="8382001" cy="0"/>
          </a:xfrm>
          <a:prstGeom prst="line">
            <a:avLst/>
          </a:prstGeom>
          <a:ln w="57150">
            <a:solidFill>
              <a:srgbClr val="0C2D83"/>
            </a:solidFill>
          </a:ln>
        </p:spPr>
        <p:txBody>
          <a:bodyPr lIns="45719" rIns="45719"/>
          <a:lstStyle/>
          <a:p>
            <a:endParaRPr/>
          </a:p>
        </p:txBody>
      </p:sp>
      <p:sp>
        <p:nvSpPr>
          <p:cNvPr id="4158" name="Shape 415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159" name="Shape 415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160" name="Shape 416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161" name="Shape 416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5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16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169" name="Shape 4169"/>
          <p:cNvSpPr/>
          <p:nvPr/>
        </p:nvSpPr>
        <p:spPr>
          <a:xfrm>
            <a:off x="381000" y="1231900"/>
            <a:ext cx="8382001" cy="0"/>
          </a:xfrm>
          <a:prstGeom prst="line">
            <a:avLst/>
          </a:prstGeom>
          <a:ln w="57150">
            <a:solidFill>
              <a:srgbClr val="0C2D83"/>
            </a:solidFill>
          </a:ln>
        </p:spPr>
        <p:txBody>
          <a:bodyPr lIns="45719" rIns="45719"/>
          <a:lstStyle/>
          <a:p>
            <a:endParaRPr/>
          </a:p>
        </p:txBody>
      </p:sp>
      <p:sp>
        <p:nvSpPr>
          <p:cNvPr id="4170" name="Shape 4170"/>
          <p:cNvSpPr/>
          <p:nvPr/>
        </p:nvSpPr>
        <p:spPr>
          <a:xfrm>
            <a:off x="381000" y="6451600"/>
            <a:ext cx="8382001" cy="0"/>
          </a:xfrm>
          <a:prstGeom prst="line">
            <a:avLst/>
          </a:prstGeom>
          <a:ln w="57150">
            <a:solidFill>
              <a:srgbClr val="0C2D83"/>
            </a:solidFill>
          </a:ln>
        </p:spPr>
        <p:txBody>
          <a:bodyPr lIns="45719" rIns="45719"/>
          <a:lstStyle/>
          <a:p>
            <a:endParaRPr/>
          </a:p>
        </p:txBody>
      </p:sp>
      <p:sp>
        <p:nvSpPr>
          <p:cNvPr id="4171" name="Shape 417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172" name="Shape 417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173" name="Shape 417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174" name="Shape 417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5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18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182" name="Shape 4182"/>
          <p:cNvSpPr/>
          <p:nvPr/>
        </p:nvSpPr>
        <p:spPr>
          <a:xfrm>
            <a:off x="381000" y="1231900"/>
            <a:ext cx="8382001" cy="0"/>
          </a:xfrm>
          <a:prstGeom prst="line">
            <a:avLst/>
          </a:prstGeom>
          <a:ln w="57150">
            <a:solidFill>
              <a:srgbClr val="0C2D83"/>
            </a:solidFill>
          </a:ln>
        </p:spPr>
        <p:txBody>
          <a:bodyPr lIns="45719" rIns="45719"/>
          <a:lstStyle/>
          <a:p>
            <a:endParaRPr/>
          </a:p>
        </p:txBody>
      </p:sp>
      <p:sp>
        <p:nvSpPr>
          <p:cNvPr id="4183" name="Shape 4183"/>
          <p:cNvSpPr/>
          <p:nvPr/>
        </p:nvSpPr>
        <p:spPr>
          <a:xfrm>
            <a:off x="381000" y="6451600"/>
            <a:ext cx="8382001" cy="0"/>
          </a:xfrm>
          <a:prstGeom prst="line">
            <a:avLst/>
          </a:prstGeom>
          <a:ln w="57150">
            <a:solidFill>
              <a:srgbClr val="0C2D83"/>
            </a:solidFill>
          </a:ln>
        </p:spPr>
        <p:txBody>
          <a:bodyPr lIns="45719" rIns="45719"/>
          <a:lstStyle/>
          <a:p>
            <a:endParaRPr/>
          </a:p>
        </p:txBody>
      </p:sp>
      <p:sp>
        <p:nvSpPr>
          <p:cNvPr id="4184" name="Shape 418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185" name="Shape 418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186" name="Shape 418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187" name="Shape 418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5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19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195" name="Shape 4195"/>
          <p:cNvSpPr/>
          <p:nvPr/>
        </p:nvSpPr>
        <p:spPr>
          <a:xfrm>
            <a:off x="381000" y="1231900"/>
            <a:ext cx="8382001" cy="0"/>
          </a:xfrm>
          <a:prstGeom prst="line">
            <a:avLst/>
          </a:prstGeom>
          <a:ln w="57150">
            <a:solidFill>
              <a:srgbClr val="0C2D83"/>
            </a:solidFill>
          </a:ln>
        </p:spPr>
        <p:txBody>
          <a:bodyPr lIns="45719" rIns="45719"/>
          <a:lstStyle/>
          <a:p>
            <a:endParaRPr/>
          </a:p>
        </p:txBody>
      </p:sp>
      <p:sp>
        <p:nvSpPr>
          <p:cNvPr id="4196" name="Shape 4196"/>
          <p:cNvSpPr/>
          <p:nvPr/>
        </p:nvSpPr>
        <p:spPr>
          <a:xfrm>
            <a:off x="381000" y="6451600"/>
            <a:ext cx="8382001" cy="0"/>
          </a:xfrm>
          <a:prstGeom prst="line">
            <a:avLst/>
          </a:prstGeom>
          <a:ln w="57150">
            <a:solidFill>
              <a:srgbClr val="0C2D83"/>
            </a:solidFill>
          </a:ln>
        </p:spPr>
        <p:txBody>
          <a:bodyPr lIns="45719" rIns="45719"/>
          <a:lstStyle/>
          <a:p>
            <a:endParaRPr/>
          </a:p>
        </p:txBody>
      </p:sp>
      <p:sp>
        <p:nvSpPr>
          <p:cNvPr id="4197" name="Shape 419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198" name="Shape 419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199" name="Shape 419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200" name="Shape 420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5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20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208" name="Shape 4208"/>
          <p:cNvSpPr/>
          <p:nvPr/>
        </p:nvSpPr>
        <p:spPr>
          <a:xfrm>
            <a:off x="381000" y="1231900"/>
            <a:ext cx="8382001" cy="0"/>
          </a:xfrm>
          <a:prstGeom prst="line">
            <a:avLst/>
          </a:prstGeom>
          <a:ln w="57150">
            <a:solidFill>
              <a:srgbClr val="0C2D83"/>
            </a:solidFill>
          </a:ln>
        </p:spPr>
        <p:txBody>
          <a:bodyPr lIns="45719" rIns="45719"/>
          <a:lstStyle/>
          <a:p>
            <a:endParaRPr/>
          </a:p>
        </p:txBody>
      </p:sp>
      <p:sp>
        <p:nvSpPr>
          <p:cNvPr id="4209" name="Shape 4209"/>
          <p:cNvSpPr/>
          <p:nvPr/>
        </p:nvSpPr>
        <p:spPr>
          <a:xfrm>
            <a:off x="381000" y="6451600"/>
            <a:ext cx="8382001" cy="0"/>
          </a:xfrm>
          <a:prstGeom prst="line">
            <a:avLst/>
          </a:prstGeom>
          <a:ln w="57150">
            <a:solidFill>
              <a:srgbClr val="0C2D83"/>
            </a:solidFill>
          </a:ln>
        </p:spPr>
        <p:txBody>
          <a:bodyPr lIns="45719" rIns="45719"/>
          <a:lstStyle/>
          <a:p>
            <a:endParaRPr/>
          </a:p>
        </p:txBody>
      </p:sp>
      <p:sp>
        <p:nvSpPr>
          <p:cNvPr id="4210" name="Shape 421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211" name="Shape 421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212" name="Shape 421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213" name="Shape 421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10" name="Shape 410"/>
          <p:cNvSpPr>
            <a:spLocks noGrp="1"/>
          </p:cNvSpPr>
          <p:nvPr>
            <p:ph type="title"/>
          </p:nvPr>
        </p:nvSpPr>
        <p:spPr>
          <a:prstGeom prst="rect">
            <a:avLst/>
          </a:prstGeom>
        </p:spPr>
        <p:txBody>
          <a:bodyPr/>
          <a:lstStyle/>
          <a:p>
            <a:r>
              <a:t>Title Text</a:t>
            </a:r>
          </a:p>
        </p:txBody>
      </p:sp>
      <p:sp>
        <p:nvSpPr>
          <p:cNvPr id="411" name="Shape 41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12" name="Shape 41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6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220" name="Shape 4220"/>
          <p:cNvSpPr>
            <a:spLocks noGrp="1"/>
          </p:cNvSpPr>
          <p:nvPr>
            <p:ph type="title"/>
          </p:nvPr>
        </p:nvSpPr>
        <p:spPr>
          <a:prstGeom prst="rect">
            <a:avLst/>
          </a:prstGeom>
        </p:spPr>
        <p:txBody>
          <a:bodyPr/>
          <a:lstStyle/>
          <a:p>
            <a:r>
              <a:t>Title Text</a:t>
            </a:r>
          </a:p>
        </p:txBody>
      </p:sp>
      <p:sp>
        <p:nvSpPr>
          <p:cNvPr id="4221" name="Shape 42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222" name="Shape 422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6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229" name="Shape 4229"/>
          <p:cNvSpPr>
            <a:spLocks noGrp="1"/>
          </p:cNvSpPr>
          <p:nvPr>
            <p:ph type="title"/>
          </p:nvPr>
        </p:nvSpPr>
        <p:spPr>
          <a:prstGeom prst="rect">
            <a:avLst/>
          </a:prstGeom>
        </p:spPr>
        <p:txBody>
          <a:bodyPr/>
          <a:lstStyle/>
          <a:p>
            <a:r>
              <a:t>Title Text</a:t>
            </a:r>
          </a:p>
        </p:txBody>
      </p:sp>
      <p:sp>
        <p:nvSpPr>
          <p:cNvPr id="4230" name="Shape 423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231" name="Shape 423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6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238" name="Shape 4238"/>
          <p:cNvSpPr>
            <a:spLocks noGrp="1"/>
          </p:cNvSpPr>
          <p:nvPr>
            <p:ph type="title"/>
          </p:nvPr>
        </p:nvSpPr>
        <p:spPr>
          <a:prstGeom prst="rect">
            <a:avLst/>
          </a:prstGeom>
        </p:spPr>
        <p:txBody>
          <a:bodyPr/>
          <a:lstStyle/>
          <a:p>
            <a:r>
              <a:t>Title Text</a:t>
            </a:r>
          </a:p>
        </p:txBody>
      </p:sp>
      <p:sp>
        <p:nvSpPr>
          <p:cNvPr id="4239" name="Shape 423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240" name="Shape 424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6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247" name="Shape 4247"/>
          <p:cNvSpPr>
            <a:spLocks noGrp="1"/>
          </p:cNvSpPr>
          <p:nvPr>
            <p:ph type="title"/>
          </p:nvPr>
        </p:nvSpPr>
        <p:spPr>
          <a:prstGeom prst="rect">
            <a:avLst/>
          </a:prstGeom>
        </p:spPr>
        <p:txBody>
          <a:bodyPr/>
          <a:lstStyle/>
          <a:p>
            <a:r>
              <a:t>Title Text</a:t>
            </a:r>
          </a:p>
        </p:txBody>
      </p:sp>
      <p:sp>
        <p:nvSpPr>
          <p:cNvPr id="4248" name="Shape 42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249" name="Shape 424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6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256" name="Shape 4256"/>
          <p:cNvSpPr>
            <a:spLocks noGrp="1"/>
          </p:cNvSpPr>
          <p:nvPr>
            <p:ph type="title"/>
          </p:nvPr>
        </p:nvSpPr>
        <p:spPr>
          <a:prstGeom prst="rect">
            <a:avLst/>
          </a:prstGeom>
        </p:spPr>
        <p:txBody>
          <a:bodyPr/>
          <a:lstStyle/>
          <a:p>
            <a:r>
              <a:t>Title Text</a:t>
            </a:r>
          </a:p>
        </p:txBody>
      </p:sp>
      <p:sp>
        <p:nvSpPr>
          <p:cNvPr id="4257" name="Shape 42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258" name="Shape 425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6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265" name="Shape 4265"/>
          <p:cNvSpPr>
            <a:spLocks noGrp="1"/>
          </p:cNvSpPr>
          <p:nvPr>
            <p:ph type="title"/>
          </p:nvPr>
        </p:nvSpPr>
        <p:spPr>
          <a:prstGeom prst="rect">
            <a:avLst/>
          </a:prstGeom>
        </p:spPr>
        <p:txBody>
          <a:bodyPr/>
          <a:lstStyle/>
          <a:p>
            <a:r>
              <a:t>Title Text</a:t>
            </a:r>
          </a:p>
        </p:txBody>
      </p:sp>
      <p:sp>
        <p:nvSpPr>
          <p:cNvPr id="4266" name="Shape 42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267" name="Shape 426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6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274" name="Shape 4274"/>
          <p:cNvSpPr>
            <a:spLocks noGrp="1"/>
          </p:cNvSpPr>
          <p:nvPr>
            <p:ph type="title"/>
          </p:nvPr>
        </p:nvSpPr>
        <p:spPr>
          <a:prstGeom prst="rect">
            <a:avLst/>
          </a:prstGeom>
        </p:spPr>
        <p:txBody>
          <a:bodyPr/>
          <a:lstStyle/>
          <a:p>
            <a:r>
              <a:t>Title Text</a:t>
            </a:r>
          </a:p>
        </p:txBody>
      </p:sp>
      <p:sp>
        <p:nvSpPr>
          <p:cNvPr id="4275" name="Shape 427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276" name="Shape 427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6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283" name="Shape 4283"/>
          <p:cNvSpPr>
            <a:spLocks noGrp="1"/>
          </p:cNvSpPr>
          <p:nvPr>
            <p:ph type="title"/>
          </p:nvPr>
        </p:nvSpPr>
        <p:spPr>
          <a:prstGeom prst="rect">
            <a:avLst/>
          </a:prstGeom>
        </p:spPr>
        <p:txBody>
          <a:bodyPr/>
          <a:lstStyle/>
          <a:p>
            <a:r>
              <a:t>Title Text</a:t>
            </a:r>
          </a:p>
        </p:txBody>
      </p:sp>
      <p:sp>
        <p:nvSpPr>
          <p:cNvPr id="4284" name="Shape 428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285" name="Shape 428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6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292" name="Shape 4292"/>
          <p:cNvSpPr>
            <a:spLocks noGrp="1"/>
          </p:cNvSpPr>
          <p:nvPr>
            <p:ph type="title"/>
          </p:nvPr>
        </p:nvSpPr>
        <p:spPr>
          <a:prstGeom prst="rect">
            <a:avLst/>
          </a:prstGeom>
        </p:spPr>
        <p:txBody>
          <a:bodyPr/>
          <a:lstStyle/>
          <a:p>
            <a:r>
              <a:t>Title Text</a:t>
            </a:r>
          </a:p>
        </p:txBody>
      </p:sp>
      <p:sp>
        <p:nvSpPr>
          <p:cNvPr id="4293" name="Shape 429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294" name="Shape 429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6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301" name="Shape 4301"/>
          <p:cNvSpPr>
            <a:spLocks noGrp="1"/>
          </p:cNvSpPr>
          <p:nvPr>
            <p:ph type="title"/>
          </p:nvPr>
        </p:nvSpPr>
        <p:spPr>
          <a:prstGeom prst="rect">
            <a:avLst/>
          </a:prstGeom>
        </p:spPr>
        <p:txBody>
          <a:bodyPr/>
          <a:lstStyle/>
          <a:p>
            <a:r>
              <a:t>Title Text</a:t>
            </a:r>
          </a:p>
        </p:txBody>
      </p:sp>
      <p:sp>
        <p:nvSpPr>
          <p:cNvPr id="4302" name="Shape 430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303" name="Shape 430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1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20" name="Shape 420"/>
          <p:cNvSpPr/>
          <p:nvPr/>
        </p:nvSpPr>
        <p:spPr>
          <a:xfrm>
            <a:off x="381000" y="1231900"/>
            <a:ext cx="8382001" cy="0"/>
          </a:xfrm>
          <a:prstGeom prst="line">
            <a:avLst/>
          </a:prstGeom>
          <a:ln w="57150">
            <a:solidFill>
              <a:srgbClr val="0C2D83"/>
            </a:solidFill>
          </a:ln>
        </p:spPr>
        <p:txBody>
          <a:bodyPr lIns="45719" rIns="45719"/>
          <a:lstStyle/>
          <a:p>
            <a:endParaRPr/>
          </a:p>
        </p:txBody>
      </p:sp>
      <p:sp>
        <p:nvSpPr>
          <p:cNvPr id="421" name="Shape 421"/>
          <p:cNvSpPr/>
          <p:nvPr/>
        </p:nvSpPr>
        <p:spPr>
          <a:xfrm>
            <a:off x="381000" y="6451600"/>
            <a:ext cx="8382001" cy="0"/>
          </a:xfrm>
          <a:prstGeom prst="line">
            <a:avLst/>
          </a:prstGeom>
          <a:ln w="57150">
            <a:solidFill>
              <a:srgbClr val="0C2D83"/>
            </a:solidFill>
          </a:ln>
        </p:spPr>
        <p:txBody>
          <a:bodyPr lIns="45719" rIns="45719"/>
          <a:lstStyle/>
          <a:p>
            <a:endParaRPr/>
          </a:p>
        </p:txBody>
      </p:sp>
      <p:sp>
        <p:nvSpPr>
          <p:cNvPr id="422" name="Shape 42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23" name="Shape 42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24" name="Shape 42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25" name="Shape 42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7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310" name="Shape 4310"/>
          <p:cNvSpPr>
            <a:spLocks noGrp="1"/>
          </p:cNvSpPr>
          <p:nvPr>
            <p:ph type="title"/>
          </p:nvPr>
        </p:nvSpPr>
        <p:spPr>
          <a:prstGeom prst="rect">
            <a:avLst/>
          </a:prstGeom>
        </p:spPr>
        <p:txBody>
          <a:bodyPr/>
          <a:lstStyle/>
          <a:p>
            <a:r>
              <a:t>Title Text</a:t>
            </a:r>
          </a:p>
        </p:txBody>
      </p:sp>
      <p:sp>
        <p:nvSpPr>
          <p:cNvPr id="4311" name="Shape 431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312" name="Shape 431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37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319" name="Shape 4319"/>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EEECE1">
                <a:alpha val="71998"/>
              </a:srgbClr>
            </a:outerShdw>
          </a:effectLst>
        </p:spPr>
        <p:txBody>
          <a:bodyPr lIns="45719" rIns="45719"/>
          <a:lstStyle/>
          <a:p>
            <a:pPr algn="ctr" defTabSz="457200">
              <a:defRPr sz="1800">
                <a:effectLst>
                  <a:outerShdw blurRad="12700" dist="25400" dir="2700000" rotWithShape="0">
                    <a:srgbClr val="FFFFFF"/>
                  </a:outerShdw>
                </a:effectLst>
                <a:latin typeface="Calibri"/>
                <a:ea typeface="Calibri"/>
                <a:cs typeface="Calibri"/>
                <a:sym typeface="Calibri"/>
              </a:defRPr>
            </a:pPr>
            <a:endParaRPr/>
          </a:p>
        </p:txBody>
      </p:sp>
      <p:sp>
        <p:nvSpPr>
          <p:cNvPr id="4320" name="Shape 4320"/>
          <p:cNvSpPr>
            <a:spLocks noGrp="1"/>
          </p:cNvSpPr>
          <p:nvPr>
            <p:ph type="title"/>
          </p:nvPr>
        </p:nvSpPr>
        <p:spPr>
          <a:prstGeom prst="rect">
            <a:avLst/>
          </a:prstGeom>
        </p:spPr>
        <p:txBody>
          <a:bodyPr/>
          <a:lstStyle/>
          <a:p>
            <a:r>
              <a:t>Title Text</a:t>
            </a:r>
          </a:p>
        </p:txBody>
      </p:sp>
      <p:sp>
        <p:nvSpPr>
          <p:cNvPr id="4321" name="Shape 43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322" name="Shape 432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7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329" name="Shape 4329"/>
          <p:cNvSpPr/>
          <p:nvPr/>
        </p:nvSpPr>
        <p:spPr>
          <a:xfrm>
            <a:off x="381000" y="1014412"/>
            <a:ext cx="8382001" cy="1"/>
          </a:xfrm>
          <a:prstGeom prst="line">
            <a:avLst/>
          </a:prstGeom>
          <a:ln w="57150">
            <a:solidFill>
              <a:srgbClr val="0C2D83"/>
            </a:solidFill>
          </a:ln>
        </p:spPr>
        <p:txBody>
          <a:bodyPr lIns="45719" rIns="45719"/>
          <a:lstStyle/>
          <a:p>
            <a:endParaRPr/>
          </a:p>
        </p:txBody>
      </p:sp>
      <p:sp>
        <p:nvSpPr>
          <p:cNvPr id="4330" name="Shape 4330"/>
          <p:cNvSpPr/>
          <p:nvPr/>
        </p:nvSpPr>
        <p:spPr>
          <a:xfrm>
            <a:off x="381000" y="6451600"/>
            <a:ext cx="8382001" cy="0"/>
          </a:xfrm>
          <a:prstGeom prst="line">
            <a:avLst/>
          </a:prstGeom>
          <a:ln w="57150">
            <a:solidFill>
              <a:srgbClr val="0C2D83"/>
            </a:solidFill>
          </a:ln>
        </p:spPr>
        <p:txBody>
          <a:bodyPr lIns="45719" rIns="45719"/>
          <a:lstStyle/>
          <a:p>
            <a:endParaRPr/>
          </a:p>
        </p:txBody>
      </p:sp>
      <p:sp>
        <p:nvSpPr>
          <p:cNvPr id="4331" name="Shape 4331"/>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332"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333" name="Shape 4333"/>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334" name="Shape 433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335" name="Shape 433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7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342" name="Shape 4342"/>
          <p:cNvSpPr/>
          <p:nvPr/>
        </p:nvSpPr>
        <p:spPr>
          <a:xfrm>
            <a:off x="381000" y="1014412"/>
            <a:ext cx="8382001" cy="1"/>
          </a:xfrm>
          <a:prstGeom prst="line">
            <a:avLst/>
          </a:prstGeom>
          <a:ln w="57150">
            <a:solidFill>
              <a:srgbClr val="0C2D83"/>
            </a:solidFill>
          </a:ln>
        </p:spPr>
        <p:txBody>
          <a:bodyPr lIns="45719" rIns="45719"/>
          <a:lstStyle/>
          <a:p>
            <a:endParaRPr/>
          </a:p>
        </p:txBody>
      </p:sp>
      <p:sp>
        <p:nvSpPr>
          <p:cNvPr id="4343" name="Shape 4343"/>
          <p:cNvSpPr/>
          <p:nvPr/>
        </p:nvSpPr>
        <p:spPr>
          <a:xfrm>
            <a:off x="381000" y="6451600"/>
            <a:ext cx="8382001" cy="0"/>
          </a:xfrm>
          <a:prstGeom prst="line">
            <a:avLst/>
          </a:prstGeom>
          <a:ln w="57150">
            <a:solidFill>
              <a:srgbClr val="0C2D83"/>
            </a:solidFill>
          </a:ln>
        </p:spPr>
        <p:txBody>
          <a:bodyPr lIns="45719" rIns="45719"/>
          <a:lstStyle/>
          <a:p>
            <a:endParaRPr/>
          </a:p>
        </p:txBody>
      </p:sp>
      <p:sp>
        <p:nvSpPr>
          <p:cNvPr id="4344" name="Shape 4344"/>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345"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346" name="Shape 4346"/>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347" name="Shape 434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348" name="Shape 434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7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355" name="Shape 4355"/>
          <p:cNvSpPr/>
          <p:nvPr/>
        </p:nvSpPr>
        <p:spPr>
          <a:xfrm>
            <a:off x="381000" y="1014412"/>
            <a:ext cx="8382001" cy="1"/>
          </a:xfrm>
          <a:prstGeom prst="line">
            <a:avLst/>
          </a:prstGeom>
          <a:ln w="57150">
            <a:solidFill>
              <a:srgbClr val="0C2D83"/>
            </a:solidFill>
          </a:ln>
        </p:spPr>
        <p:txBody>
          <a:bodyPr lIns="45719" rIns="45719"/>
          <a:lstStyle/>
          <a:p>
            <a:endParaRPr/>
          </a:p>
        </p:txBody>
      </p:sp>
      <p:sp>
        <p:nvSpPr>
          <p:cNvPr id="4356" name="Shape 4356"/>
          <p:cNvSpPr/>
          <p:nvPr/>
        </p:nvSpPr>
        <p:spPr>
          <a:xfrm>
            <a:off x="381000" y="6451600"/>
            <a:ext cx="8382001" cy="0"/>
          </a:xfrm>
          <a:prstGeom prst="line">
            <a:avLst/>
          </a:prstGeom>
          <a:ln w="57150">
            <a:solidFill>
              <a:srgbClr val="0C2D83"/>
            </a:solidFill>
          </a:ln>
        </p:spPr>
        <p:txBody>
          <a:bodyPr lIns="45719" rIns="45719"/>
          <a:lstStyle/>
          <a:p>
            <a:endParaRPr/>
          </a:p>
        </p:txBody>
      </p:sp>
      <p:sp>
        <p:nvSpPr>
          <p:cNvPr id="4357" name="Shape 4357"/>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358"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359" name="Shape 4359"/>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360" name="Shape 436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361" name="Shape 436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7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368" name="Shape 4368"/>
          <p:cNvSpPr/>
          <p:nvPr/>
        </p:nvSpPr>
        <p:spPr>
          <a:xfrm>
            <a:off x="381000" y="1014412"/>
            <a:ext cx="8382001" cy="1"/>
          </a:xfrm>
          <a:prstGeom prst="line">
            <a:avLst/>
          </a:prstGeom>
          <a:ln w="57150">
            <a:solidFill>
              <a:srgbClr val="0C2D83"/>
            </a:solidFill>
          </a:ln>
        </p:spPr>
        <p:txBody>
          <a:bodyPr lIns="45719" rIns="45719"/>
          <a:lstStyle/>
          <a:p>
            <a:endParaRPr/>
          </a:p>
        </p:txBody>
      </p:sp>
      <p:sp>
        <p:nvSpPr>
          <p:cNvPr id="4369" name="Shape 4369"/>
          <p:cNvSpPr/>
          <p:nvPr/>
        </p:nvSpPr>
        <p:spPr>
          <a:xfrm>
            <a:off x="381000" y="6451600"/>
            <a:ext cx="8382001" cy="0"/>
          </a:xfrm>
          <a:prstGeom prst="line">
            <a:avLst/>
          </a:prstGeom>
          <a:ln w="57150">
            <a:solidFill>
              <a:srgbClr val="0C2D83"/>
            </a:solidFill>
          </a:ln>
        </p:spPr>
        <p:txBody>
          <a:bodyPr lIns="45719" rIns="45719"/>
          <a:lstStyle/>
          <a:p>
            <a:endParaRPr/>
          </a:p>
        </p:txBody>
      </p:sp>
      <p:sp>
        <p:nvSpPr>
          <p:cNvPr id="4370" name="Shape 4370"/>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371"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372" name="Shape 4372"/>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373" name="Shape 437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374" name="Shape 437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7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381" name="Shape 4381"/>
          <p:cNvSpPr/>
          <p:nvPr/>
        </p:nvSpPr>
        <p:spPr>
          <a:xfrm>
            <a:off x="381000" y="1014412"/>
            <a:ext cx="8382001" cy="1"/>
          </a:xfrm>
          <a:prstGeom prst="line">
            <a:avLst/>
          </a:prstGeom>
          <a:ln w="57150">
            <a:solidFill>
              <a:srgbClr val="0C2D83"/>
            </a:solidFill>
          </a:ln>
        </p:spPr>
        <p:txBody>
          <a:bodyPr lIns="45719" rIns="45719"/>
          <a:lstStyle/>
          <a:p>
            <a:endParaRPr/>
          </a:p>
        </p:txBody>
      </p:sp>
      <p:sp>
        <p:nvSpPr>
          <p:cNvPr id="4382" name="Shape 4382"/>
          <p:cNvSpPr/>
          <p:nvPr/>
        </p:nvSpPr>
        <p:spPr>
          <a:xfrm>
            <a:off x="381000" y="6451600"/>
            <a:ext cx="8382001" cy="0"/>
          </a:xfrm>
          <a:prstGeom prst="line">
            <a:avLst/>
          </a:prstGeom>
          <a:ln w="57150">
            <a:solidFill>
              <a:srgbClr val="0C2D83"/>
            </a:solidFill>
          </a:ln>
        </p:spPr>
        <p:txBody>
          <a:bodyPr lIns="45719" rIns="45719"/>
          <a:lstStyle/>
          <a:p>
            <a:endParaRPr/>
          </a:p>
        </p:txBody>
      </p:sp>
      <p:sp>
        <p:nvSpPr>
          <p:cNvPr id="4383" name="Shape 4383"/>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384"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385" name="Shape 4385"/>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386" name="Shape 438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387" name="Shape 438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7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394" name="Shape 4394"/>
          <p:cNvSpPr/>
          <p:nvPr/>
        </p:nvSpPr>
        <p:spPr>
          <a:xfrm>
            <a:off x="381000" y="1014412"/>
            <a:ext cx="8382001" cy="1"/>
          </a:xfrm>
          <a:prstGeom prst="line">
            <a:avLst/>
          </a:prstGeom>
          <a:ln w="57150">
            <a:solidFill>
              <a:srgbClr val="0C2D83"/>
            </a:solidFill>
          </a:ln>
        </p:spPr>
        <p:txBody>
          <a:bodyPr lIns="45719" rIns="45719"/>
          <a:lstStyle/>
          <a:p>
            <a:endParaRPr/>
          </a:p>
        </p:txBody>
      </p:sp>
      <p:sp>
        <p:nvSpPr>
          <p:cNvPr id="4395" name="Shape 4395"/>
          <p:cNvSpPr/>
          <p:nvPr/>
        </p:nvSpPr>
        <p:spPr>
          <a:xfrm>
            <a:off x="381000" y="6451600"/>
            <a:ext cx="8382001" cy="0"/>
          </a:xfrm>
          <a:prstGeom prst="line">
            <a:avLst/>
          </a:prstGeom>
          <a:ln w="57150">
            <a:solidFill>
              <a:srgbClr val="0C2D83"/>
            </a:solidFill>
          </a:ln>
        </p:spPr>
        <p:txBody>
          <a:bodyPr lIns="45719" rIns="45719"/>
          <a:lstStyle/>
          <a:p>
            <a:endParaRPr/>
          </a:p>
        </p:txBody>
      </p:sp>
      <p:sp>
        <p:nvSpPr>
          <p:cNvPr id="4396" name="Shape 4396"/>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397"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398" name="Shape 4398"/>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399" name="Shape 439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400" name="Shape 440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7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407" name="Shape 4407"/>
          <p:cNvSpPr/>
          <p:nvPr/>
        </p:nvSpPr>
        <p:spPr>
          <a:xfrm>
            <a:off x="381000" y="1014412"/>
            <a:ext cx="8382001" cy="1"/>
          </a:xfrm>
          <a:prstGeom prst="line">
            <a:avLst/>
          </a:prstGeom>
          <a:ln w="57150">
            <a:solidFill>
              <a:srgbClr val="0C2D83"/>
            </a:solidFill>
          </a:ln>
        </p:spPr>
        <p:txBody>
          <a:bodyPr lIns="45719" rIns="45719"/>
          <a:lstStyle/>
          <a:p>
            <a:endParaRPr/>
          </a:p>
        </p:txBody>
      </p:sp>
      <p:sp>
        <p:nvSpPr>
          <p:cNvPr id="4408" name="Shape 4408"/>
          <p:cNvSpPr/>
          <p:nvPr/>
        </p:nvSpPr>
        <p:spPr>
          <a:xfrm>
            <a:off x="381000" y="6451600"/>
            <a:ext cx="8382001" cy="0"/>
          </a:xfrm>
          <a:prstGeom prst="line">
            <a:avLst/>
          </a:prstGeom>
          <a:ln w="57150">
            <a:solidFill>
              <a:srgbClr val="0C2D83"/>
            </a:solidFill>
          </a:ln>
        </p:spPr>
        <p:txBody>
          <a:bodyPr lIns="45719" rIns="45719"/>
          <a:lstStyle/>
          <a:p>
            <a:endParaRPr/>
          </a:p>
        </p:txBody>
      </p:sp>
      <p:sp>
        <p:nvSpPr>
          <p:cNvPr id="4409" name="Shape 4409"/>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410"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411" name="Shape 4411"/>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412" name="Shape 441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413" name="Shape 441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7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420" name="Shape 4420"/>
          <p:cNvSpPr/>
          <p:nvPr/>
        </p:nvSpPr>
        <p:spPr>
          <a:xfrm>
            <a:off x="381000" y="1014412"/>
            <a:ext cx="8382001" cy="1"/>
          </a:xfrm>
          <a:prstGeom prst="line">
            <a:avLst/>
          </a:prstGeom>
          <a:ln w="57150">
            <a:solidFill>
              <a:srgbClr val="0C2D83"/>
            </a:solidFill>
          </a:ln>
        </p:spPr>
        <p:txBody>
          <a:bodyPr lIns="45719" rIns="45719"/>
          <a:lstStyle/>
          <a:p>
            <a:endParaRPr/>
          </a:p>
        </p:txBody>
      </p:sp>
      <p:sp>
        <p:nvSpPr>
          <p:cNvPr id="4421" name="Shape 4421"/>
          <p:cNvSpPr/>
          <p:nvPr/>
        </p:nvSpPr>
        <p:spPr>
          <a:xfrm>
            <a:off x="381000" y="6451600"/>
            <a:ext cx="8382001" cy="0"/>
          </a:xfrm>
          <a:prstGeom prst="line">
            <a:avLst/>
          </a:prstGeom>
          <a:ln w="57150">
            <a:solidFill>
              <a:srgbClr val="0C2D83"/>
            </a:solidFill>
          </a:ln>
        </p:spPr>
        <p:txBody>
          <a:bodyPr lIns="45719" rIns="45719"/>
          <a:lstStyle/>
          <a:p>
            <a:endParaRPr/>
          </a:p>
        </p:txBody>
      </p:sp>
      <p:sp>
        <p:nvSpPr>
          <p:cNvPr id="4422" name="Shape 4422"/>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423"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424" name="Shape 4424"/>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425" name="Shape 442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426" name="Shape 442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32" name="Shape 432"/>
          <p:cNvSpPr/>
          <p:nvPr/>
        </p:nvSpPr>
        <p:spPr>
          <a:xfrm>
            <a:off x="381000" y="1231900"/>
            <a:ext cx="8382001" cy="0"/>
          </a:xfrm>
          <a:prstGeom prst="line">
            <a:avLst/>
          </a:prstGeom>
          <a:ln w="57150">
            <a:solidFill>
              <a:srgbClr val="262626"/>
            </a:solidFill>
          </a:ln>
        </p:spPr>
        <p:txBody>
          <a:bodyPr lIns="45719" rIns="45719"/>
          <a:lstStyle/>
          <a:p>
            <a:endParaRPr/>
          </a:p>
        </p:txBody>
      </p:sp>
      <p:sp>
        <p:nvSpPr>
          <p:cNvPr id="433" name="Shape 433"/>
          <p:cNvSpPr/>
          <p:nvPr/>
        </p:nvSpPr>
        <p:spPr>
          <a:xfrm>
            <a:off x="381000" y="6451600"/>
            <a:ext cx="8382001" cy="0"/>
          </a:xfrm>
          <a:prstGeom prst="line">
            <a:avLst/>
          </a:prstGeom>
          <a:ln w="57150">
            <a:solidFill>
              <a:srgbClr val="262626"/>
            </a:solidFill>
          </a:ln>
        </p:spPr>
        <p:txBody>
          <a:bodyPr lIns="45719" rIns="45719"/>
          <a:lstStyle/>
          <a:p>
            <a:endParaRPr/>
          </a:p>
        </p:txBody>
      </p:sp>
      <p:sp>
        <p:nvSpPr>
          <p:cNvPr id="434" name="Shape 434"/>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435"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436" name="Shape 43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37" name="Shape 43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38" name="Shape 43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8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433" name="Shape 4433"/>
          <p:cNvSpPr/>
          <p:nvPr/>
        </p:nvSpPr>
        <p:spPr>
          <a:xfrm>
            <a:off x="381000" y="1014412"/>
            <a:ext cx="8382001" cy="1"/>
          </a:xfrm>
          <a:prstGeom prst="line">
            <a:avLst/>
          </a:prstGeom>
          <a:ln w="57150">
            <a:solidFill>
              <a:srgbClr val="0C2D83"/>
            </a:solidFill>
          </a:ln>
        </p:spPr>
        <p:txBody>
          <a:bodyPr lIns="45719" rIns="45719"/>
          <a:lstStyle/>
          <a:p>
            <a:endParaRPr/>
          </a:p>
        </p:txBody>
      </p:sp>
      <p:sp>
        <p:nvSpPr>
          <p:cNvPr id="4434" name="Shape 4434"/>
          <p:cNvSpPr/>
          <p:nvPr/>
        </p:nvSpPr>
        <p:spPr>
          <a:xfrm>
            <a:off x="381000" y="6451600"/>
            <a:ext cx="8382001" cy="0"/>
          </a:xfrm>
          <a:prstGeom prst="line">
            <a:avLst/>
          </a:prstGeom>
          <a:ln w="57150">
            <a:solidFill>
              <a:srgbClr val="0C2D83"/>
            </a:solidFill>
          </a:ln>
        </p:spPr>
        <p:txBody>
          <a:bodyPr lIns="45719" rIns="45719"/>
          <a:lstStyle/>
          <a:p>
            <a:endParaRPr/>
          </a:p>
        </p:txBody>
      </p:sp>
      <p:sp>
        <p:nvSpPr>
          <p:cNvPr id="4435" name="Shape 4435"/>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436"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437" name="Shape 4437"/>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438" name="Shape 443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439" name="Shape 443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8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446" name="Shape 4446"/>
          <p:cNvSpPr/>
          <p:nvPr/>
        </p:nvSpPr>
        <p:spPr>
          <a:xfrm>
            <a:off x="381000" y="1014412"/>
            <a:ext cx="8382001" cy="1"/>
          </a:xfrm>
          <a:prstGeom prst="line">
            <a:avLst/>
          </a:prstGeom>
          <a:ln w="57150">
            <a:solidFill>
              <a:srgbClr val="0C2D83"/>
            </a:solidFill>
          </a:ln>
        </p:spPr>
        <p:txBody>
          <a:bodyPr lIns="45719" rIns="45719"/>
          <a:lstStyle/>
          <a:p>
            <a:endParaRPr/>
          </a:p>
        </p:txBody>
      </p:sp>
      <p:sp>
        <p:nvSpPr>
          <p:cNvPr id="4447" name="Shape 4447"/>
          <p:cNvSpPr/>
          <p:nvPr/>
        </p:nvSpPr>
        <p:spPr>
          <a:xfrm>
            <a:off x="381000" y="6451600"/>
            <a:ext cx="8382001" cy="0"/>
          </a:xfrm>
          <a:prstGeom prst="line">
            <a:avLst/>
          </a:prstGeom>
          <a:ln w="57150">
            <a:solidFill>
              <a:srgbClr val="0C2D83"/>
            </a:solidFill>
          </a:ln>
        </p:spPr>
        <p:txBody>
          <a:bodyPr lIns="45719" rIns="45719"/>
          <a:lstStyle/>
          <a:p>
            <a:endParaRPr/>
          </a:p>
        </p:txBody>
      </p:sp>
      <p:sp>
        <p:nvSpPr>
          <p:cNvPr id="4448" name="Shape 4448"/>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449"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450" name="Shape 4450"/>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451" name="Shape 445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452" name="Shape 445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8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459" name="Shape 4459"/>
          <p:cNvSpPr/>
          <p:nvPr/>
        </p:nvSpPr>
        <p:spPr>
          <a:xfrm>
            <a:off x="381000" y="1014412"/>
            <a:ext cx="8382001" cy="1"/>
          </a:xfrm>
          <a:prstGeom prst="line">
            <a:avLst/>
          </a:prstGeom>
          <a:ln w="57150">
            <a:solidFill>
              <a:srgbClr val="0C2D83"/>
            </a:solidFill>
          </a:ln>
        </p:spPr>
        <p:txBody>
          <a:bodyPr lIns="45719" rIns="45719"/>
          <a:lstStyle/>
          <a:p>
            <a:endParaRPr/>
          </a:p>
        </p:txBody>
      </p:sp>
      <p:sp>
        <p:nvSpPr>
          <p:cNvPr id="4460" name="Shape 4460"/>
          <p:cNvSpPr/>
          <p:nvPr/>
        </p:nvSpPr>
        <p:spPr>
          <a:xfrm>
            <a:off x="381000" y="6451600"/>
            <a:ext cx="8382001" cy="0"/>
          </a:xfrm>
          <a:prstGeom prst="line">
            <a:avLst/>
          </a:prstGeom>
          <a:ln w="57150">
            <a:solidFill>
              <a:srgbClr val="0C2D83"/>
            </a:solidFill>
          </a:ln>
        </p:spPr>
        <p:txBody>
          <a:bodyPr lIns="45719" rIns="45719"/>
          <a:lstStyle/>
          <a:p>
            <a:endParaRPr/>
          </a:p>
        </p:txBody>
      </p:sp>
      <p:sp>
        <p:nvSpPr>
          <p:cNvPr id="4461" name="Shape 4461"/>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462"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463" name="Shape 4463"/>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464" name="Shape 446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465" name="Shape 446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8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472" name="Shape 4472"/>
          <p:cNvSpPr/>
          <p:nvPr/>
        </p:nvSpPr>
        <p:spPr>
          <a:xfrm>
            <a:off x="381000" y="1014412"/>
            <a:ext cx="8382001" cy="1"/>
          </a:xfrm>
          <a:prstGeom prst="line">
            <a:avLst/>
          </a:prstGeom>
          <a:ln w="57150">
            <a:solidFill>
              <a:srgbClr val="0C2D83"/>
            </a:solidFill>
          </a:ln>
        </p:spPr>
        <p:txBody>
          <a:bodyPr lIns="45719" rIns="45719"/>
          <a:lstStyle/>
          <a:p>
            <a:endParaRPr/>
          </a:p>
        </p:txBody>
      </p:sp>
      <p:sp>
        <p:nvSpPr>
          <p:cNvPr id="4473" name="Shape 4473"/>
          <p:cNvSpPr/>
          <p:nvPr/>
        </p:nvSpPr>
        <p:spPr>
          <a:xfrm>
            <a:off x="381000" y="6451600"/>
            <a:ext cx="8382001" cy="0"/>
          </a:xfrm>
          <a:prstGeom prst="line">
            <a:avLst/>
          </a:prstGeom>
          <a:ln w="57150">
            <a:solidFill>
              <a:srgbClr val="0C2D83"/>
            </a:solidFill>
          </a:ln>
        </p:spPr>
        <p:txBody>
          <a:bodyPr lIns="45719" rIns="45719"/>
          <a:lstStyle/>
          <a:p>
            <a:endParaRPr/>
          </a:p>
        </p:txBody>
      </p:sp>
      <p:sp>
        <p:nvSpPr>
          <p:cNvPr id="4474" name="Shape 4474"/>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475"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476" name="Shape 4476"/>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477" name="Shape 447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478" name="Shape 4478"/>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8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485" name="Shape 4485"/>
          <p:cNvSpPr/>
          <p:nvPr/>
        </p:nvSpPr>
        <p:spPr>
          <a:xfrm>
            <a:off x="381000" y="1014412"/>
            <a:ext cx="8382001" cy="1"/>
          </a:xfrm>
          <a:prstGeom prst="line">
            <a:avLst/>
          </a:prstGeom>
          <a:ln w="57150">
            <a:solidFill>
              <a:srgbClr val="0C2D83"/>
            </a:solidFill>
          </a:ln>
        </p:spPr>
        <p:txBody>
          <a:bodyPr lIns="45719" rIns="45719"/>
          <a:lstStyle/>
          <a:p>
            <a:endParaRPr/>
          </a:p>
        </p:txBody>
      </p:sp>
      <p:sp>
        <p:nvSpPr>
          <p:cNvPr id="4486" name="Shape 4486"/>
          <p:cNvSpPr/>
          <p:nvPr/>
        </p:nvSpPr>
        <p:spPr>
          <a:xfrm>
            <a:off x="381000" y="6451600"/>
            <a:ext cx="8382001" cy="0"/>
          </a:xfrm>
          <a:prstGeom prst="line">
            <a:avLst/>
          </a:prstGeom>
          <a:ln w="57150">
            <a:solidFill>
              <a:srgbClr val="0C2D83"/>
            </a:solidFill>
          </a:ln>
        </p:spPr>
        <p:txBody>
          <a:bodyPr lIns="45719" rIns="45719"/>
          <a:lstStyle/>
          <a:p>
            <a:endParaRPr/>
          </a:p>
        </p:txBody>
      </p:sp>
      <p:sp>
        <p:nvSpPr>
          <p:cNvPr id="4487" name="Shape 4487"/>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488" name="HAS logo en.jpeg" descr="HAS logo en.jpg"/>
          <p:cNvPicPr>
            <a:picLocks noChangeAspect="1"/>
          </p:cNvPicPr>
          <p:nvPr/>
        </p:nvPicPr>
        <p:blipFill>
          <a:blip r:embed="rId3">
            <a:extLst/>
          </a:blip>
          <a:srcRect b="47178"/>
          <a:stretch>
            <a:fillRect/>
          </a:stretch>
        </p:blipFill>
        <p:spPr>
          <a:xfrm>
            <a:off x="0" y="147637"/>
            <a:ext cx="1298575" cy="781051"/>
          </a:xfrm>
          <a:prstGeom prst="rect">
            <a:avLst/>
          </a:prstGeom>
          <a:ln w="12700">
            <a:miter lim="400000"/>
          </a:ln>
        </p:spPr>
      </p:pic>
      <p:sp>
        <p:nvSpPr>
          <p:cNvPr id="4489" name="Shape 4489"/>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490" name="Shape 449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491" name="Shape 4491"/>
          <p:cNvSpPr>
            <a:spLocks noGrp="1"/>
          </p:cNvSpPr>
          <p:nvPr>
            <p:ph type="sldNum" sz="quarter" idx="2"/>
          </p:nvPr>
        </p:nvSpPr>
        <p:spPr>
          <a:xfrm>
            <a:off x="8516937" y="6489700"/>
            <a:ext cx="332741"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8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498" name="Shape 4498"/>
          <p:cNvSpPr/>
          <p:nvPr/>
        </p:nvSpPr>
        <p:spPr>
          <a:xfrm>
            <a:off x="381000" y="1014412"/>
            <a:ext cx="8382001" cy="1"/>
          </a:xfrm>
          <a:prstGeom prst="line">
            <a:avLst/>
          </a:prstGeom>
          <a:ln w="57150">
            <a:solidFill>
              <a:srgbClr val="0C2D83"/>
            </a:solidFill>
          </a:ln>
        </p:spPr>
        <p:txBody>
          <a:bodyPr lIns="45719" rIns="45719"/>
          <a:lstStyle/>
          <a:p>
            <a:endParaRPr/>
          </a:p>
        </p:txBody>
      </p:sp>
      <p:sp>
        <p:nvSpPr>
          <p:cNvPr id="4499" name="Shape 4499"/>
          <p:cNvSpPr/>
          <p:nvPr/>
        </p:nvSpPr>
        <p:spPr>
          <a:xfrm>
            <a:off x="381000" y="6451600"/>
            <a:ext cx="8382001" cy="0"/>
          </a:xfrm>
          <a:prstGeom prst="line">
            <a:avLst/>
          </a:prstGeom>
          <a:ln w="57150">
            <a:solidFill>
              <a:srgbClr val="0C2D83"/>
            </a:solidFill>
          </a:ln>
        </p:spPr>
        <p:txBody>
          <a:bodyPr lIns="45719" rIns="45719"/>
          <a:lstStyle/>
          <a:p>
            <a:endParaRPr/>
          </a:p>
        </p:txBody>
      </p:sp>
      <p:sp>
        <p:nvSpPr>
          <p:cNvPr id="4500" name="Shape 4500"/>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501" name="HAS logo en.jpeg" descr="HAS logo en.jpg"/>
          <p:cNvPicPr>
            <a:picLocks noChangeAspect="1"/>
          </p:cNvPicPr>
          <p:nvPr/>
        </p:nvPicPr>
        <p:blipFill>
          <a:blip r:embed="rId3">
            <a:extLst/>
          </a:blip>
          <a:srcRect b="47178"/>
          <a:stretch>
            <a:fillRect/>
          </a:stretch>
        </p:blipFill>
        <p:spPr>
          <a:xfrm>
            <a:off x="0" y="147637"/>
            <a:ext cx="1298575" cy="781051"/>
          </a:xfrm>
          <a:prstGeom prst="rect">
            <a:avLst/>
          </a:prstGeom>
          <a:ln w="12700">
            <a:miter lim="400000"/>
          </a:ln>
        </p:spPr>
      </p:pic>
      <p:sp>
        <p:nvSpPr>
          <p:cNvPr id="4502" name="Shape 4502"/>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503" name="Shape 450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504" name="Shape 4504"/>
          <p:cNvSpPr>
            <a:spLocks noGrp="1"/>
          </p:cNvSpPr>
          <p:nvPr>
            <p:ph type="sldNum" sz="quarter" idx="2"/>
          </p:nvPr>
        </p:nvSpPr>
        <p:spPr>
          <a:xfrm>
            <a:off x="8493125" y="648970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8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511" name="Shape 4511"/>
          <p:cNvSpPr/>
          <p:nvPr/>
        </p:nvSpPr>
        <p:spPr>
          <a:xfrm>
            <a:off x="381000" y="1014412"/>
            <a:ext cx="8382001" cy="1"/>
          </a:xfrm>
          <a:prstGeom prst="line">
            <a:avLst/>
          </a:prstGeom>
          <a:ln w="57150">
            <a:solidFill>
              <a:srgbClr val="0C2D83"/>
            </a:solidFill>
          </a:ln>
        </p:spPr>
        <p:txBody>
          <a:bodyPr lIns="45719" rIns="45719"/>
          <a:lstStyle/>
          <a:p>
            <a:endParaRPr/>
          </a:p>
        </p:txBody>
      </p:sp>
      <p:sp>
        <p:nvSpPr>
          <p:cNvPr id="4512" name="Shape 4512"/>
          <p:cNvSpPr/>
          <p:nvPr/>
        </p:nvSpPr>
        <p:spPr>
          <a:xfrm>
            <a:off x="381000" y="6451600"/>
            <a:ext cx="8382001" cy="0"/>
          </a:xfrm>
          <a:prstGeom prst="line">
            <a:avLst/>
          </a:prstGeom>
          <a:ln w="57150">
            <a:solidFill>
              <a:srgbClr val="0C2D83"/>
            </a:solidFill>
          </a:ln>
        </p:spPr>
        <p:txBody>
          <a:bodyPr lIns="45719" rIns="45719"/>
          <a:lstStyle/>
          <a:p>
            <a:endParaRPr/>
          </a:p>
        </p:txBody>
      </p:sp>
      <p:sp>
        <p:nvSpPr>
          <p:cNvPr id="4513" name="Shape 4513"/>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514" name="HAS logo en.jpeg" descr="HAS logo en.jpg"/>
          <p:cNvPicPr>
            <a:picLocks noChangeAspect="1"/>
          </p:cNvPicPr>
          <p:nvPr/>
        </p:nvPicPr>
        <p:blipFill>
          <a:blip r:embed="rId3">
            <a:extLst/>
          </a:blip>
          <a:srcRect b="47178"/>
          <a:stretch>
            <a:fillRect/>
          </a:stretch>
        </p:blipFill>
        <p:spPr>
          <a:xfrm>
            <a:off x="0" y="147637"/>
            <a:ext cx="1298575" cy="781051"/>
          </a:xfrm>
          <a:prstGeom prst="rect">
            <a:avLst/>
          </a:prstGeom>
          <a:ln w="12700">
            <a:miter lim="400000"/>
          </a:ln>
        </p:spPr>
      </p:pic>
      <p:sp>
        <p:nvSpPr>
          <p:cNvPr id="4515" name="Shape 4515"/>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516" name="Shape 451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517" name="Shape 4517"/>
          <p:cNvSpPr>
            <a:spLocks noGrp="1"/>
          </p:cNvSpPr>
          <p:nvPr>
            <p:ph type="sldNum" sz="quarter" idx="2"/>
          </p:nvPr>
        </p:nvSpPr>
        <p:spPr>
          <a:xfrm>
            <a:off x="8493125" y="648970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8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524" name="Shape 4524"/>
          <p:cNvSpPr/>
          <p:nvPr/>
        </p:nvSpPr>
        <p:spPr>
          <a:xfrm>
            <a:off x="381000" y="1014412"/>
            <a:ext cx="8382001" cy="1"/>
          </a:xfrm>
          <a:prstGeom prst="line">
            <a:avLst/>
          </a:prstGeom>
          <a:ln w="57150">
            <a:solidFill>
              <a:srgbClr val="0C2D83"/>
            </a:solidFill>
          </a:ln>
        </p:spPr>
        <p:txBody>
          <a:bodyPr lIns="45719" rIns="45719"/>
          <a:lstStyle/>
          <a:p>
            <a:endParaRPr/>
          </a:p>
        </p:txBody>
      </p:sp>
      <p:sp>
        <p:nvSpPr>
          <p:cNvPr id="4525" name="Shape 4525"/>
          <p:cNvSpPr/>
          <p:nvPr/>
        </p:nvSpPr>
        <p:spPr>
          <a:xfrm>
            <a:off x="381000" y="6451600"/>
            <a:ext cx="8382001" cy="0"/>
          </a:xfrm>
          <a:prstGeom prst="line">
            <a:avLst/>
          </a:prstGeom>
          <a:ln w="57150">
            <a:solidFill>
              <a:srgbClr val="0C2D83"/>
            </a:solidFill>
          </a:ln>
        </p:spPr>
        <p:txBody>
          <a:bodyPr lIns="45719" rIns="45719"/>
          <a:lstStyle/>
          <a:p>
            <a:endParaRPr/>
          </a:p>
        </p:txBody>
      </p:sp>
      <p:sp>
        <p:nvSpPr>
          <p:cNvPr id="4526" name="Shape 4526"/>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527"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4528" name="Shape 4528"/>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529" name="Shape 452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530" name="Shape 4530"/>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8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537" name="Shape 4537"/>
          <p:cNvSpPr/>
          <p:nvPr/>
        </p:nvSpPr>
        <p:spPr>
          <a:xfrm>
            <a:off x="381000" y="1014412"/>
            <a:ext cx="8382001" cy="1"/>
          </a:xfrm>
          <a:prstGeom prst="line">
            <a:avLst/>
          </a:prstGeom>
          <a:ln w="57150">
            <a:solidFill>
              <a:srgbClr val="0C2D83"/>
            </a:solidFill>
          </a:ln>
        </p:spPr>
        <p:txBody>
          <a:bodyPr lIns="45719" rIns="45719"/>
          <a:lstStyle/>
          <a:p>
            <a:endParaRPr/>
          </a:p>
        </p:txBody>
      </p:sp>
      <p:sp>
        <p:nvSpPr>
          <p:cNvPr id="4538" name="Shape 4538"/>
          <p:cNvSpPr/>
          <p:nvPr/>
        </p:nvSpPr>
        <p:spPr>
          <a:xfrm>
            <a:off x="381000" y="6451600"/>
            <a:ext cx="8382001" cy="0"/>
          </a:xfrm>
          <a:prstGeom prst="line">
            <a:avLst/>
          </a:prstGeom>
          <a:ln w="57150">
            <a:solidFill>
              <a:srgbClr val="0C2D83"/>
            </a:solidFill>
          </a:ln>
        </p:spPr>
        <p:txBody>
          <a:bodyPr lIns="45719" rIns="45719"/>
          <a:lstStyle/>
          <a:p>
            <a:endParaRPr/>
          </a:p>
        </p:txBody>
      </p:sp>
      <p:sp>
        <p:nvSpPr>
          <p:cNvPr id="4539" name="Shape 4539"/>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540" name="HAS logo en.jpeg" descr="HAS logo en.jpg"/>
          <p:cNvPicPr>
            <a:picLocks noChangeAspect="1"/>
          </p:cNvPicPr>
          <p:nvPr/>
        </p:nvPicPr>
        <p:blipFill>
          <a:blip r:embed="rId3">
            <a:extLst/>
          </a:blip>
          <a:srcRect b="47178"/>
          <a:stretch>
            <a:fillRect/>
          </a:stretch>
        </p:blipFill>
        <p:spPr>
          <a:xfrm>
            <a:off x="0" y="147637"/>
            <a:ext cx="1298575" cy="781051"/>
          </a:xfrm>
          <a:prstGeom prst="rect">
            <a:avLst/>
          </a:prstGeom>
          <a:ln w="12700">
            <a:miter lim="400000"/>
          </a:ln>
        </p:spPr>
      </p:pic>
      <p:sp>
        <p:nvSpPr>
          <p:cNvPr id="4541" name="Shape 4541"/>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542" name="Shape 454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543" name="Shape 4543"/>
          <p:cNvSpPr>
            <a:spLocks noGrp="1"/>
          </p:cNvSpPr>
          <p:nvPr>
            <p:ph type="sldNum" sz="quarter" idx="2"/>
          </p:nvPr>
        </p:nvSpPr>
        <p:spPr>
          <a:xfrm>
            <a:off x="8237537" y="6124575"/>
            <a:ext cx="332741"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8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550" name="Shape 4550"/>
          <p:cNvSpPr/>
          <p:nvPr/>
        </p:nvSpPr>
        <p:spPr>
          <a:xfrm>
            <a:off x="381000" y="1014412"/>
            <a:ext cx="8382001" cy="1"/>
          </a:xfrm>
          <a:prstGeom prst="line">
            <a:avLst/>
          </a:prstGeom>
          <a:ln w="57150">
            <a:solidFill>
              <a:srgbClr val="0C2D83"/>
            </a:solidFill>
          </a:ln>
        </p:spPr>
        <p:txBody>
          <a:bodyPr lIns="45719" rIns="45719"/>
          <a:lstStyle/>
          <a:p>
            <a:endParaRPr/>
          </a:p>
        </p:txBody>
      </p:sp>
      <p:sp>
        <p:nvSpPr>
          <p:cNvPr id="4551" name="Shape 4551"/>
          <p:cNvSpPr/>
          <p:nvPr/>
        </p:nvSpPr>
        <p:spPr>
          <a:xfrm>
            <a:off x="381000" y="6451600"/>
            <a:ext cx="8382001" cy="0"/>
          </a:xfrm>
          <a:prstGeom prst="line">
            <a:avLst/>
          </a:prstGeom>
          <a:ln w="57150">
            <a:solidFill>
              <a:srgbClr val="0C2D83"/>
            </a:solidFill>
          </a:ln>
        </p:spPr>
        <p:txBody>
          <a:bodyPr lIns="45719" rIns="45719"/>
          <a:lstStyle/>
          <a:p>
            <a:endParaRPr/>
          </a:p>
        </p:txBody>
      </p:sp>
      <p:sp>
        <p:nvSpPr>
          <p:cNvPr id="4552" name="Shape 4552"/>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4553" name="HAS logo en.jpeg" descr="HAS logo en.jpg"/>
          <p:cNvPicPr>
            <a:picLocks noChangeAspect="1"/>
          </p:cNvPicPr>
          <p:nvPr/>
        </p:nvPicPr>
        <p:blipFill>
          <a:blip r:embed="rId3">
            <a:extLst/>
          </a:blip>
          <a:srcRect b="47178"/>
          <a:stretch>
            <a:fillRect/>
          </a:stretch>
        </p:blipFill>
        <p:spPr>
          <a:xfrm>
            <a:off x="0" y="147637"/>
            <a:ext cx="1298575" cy="781051"/>
          </a:xfrm>
          <a:prstGeom prst="rect">
            <a:avLst/>
          </a:prstGeom>
          <a:ln w="12700">
            <a:miter lim="400000"/>
          </a:ln>
        </p:spPr>
      </p:pic>
      <p:sp>
        <p:nvSpPr>
          <p:cNvPr id="4554" name="Shape 4554"/>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555" name="Shape 455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556" name="Shape 455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4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46" name="Shape 446"/>
          <p:cNvSpPr/>
          <p:nvPr/>
        </p:nvSpPr>
        <p:spPr>
          <a:xfrm>
            <a:off x="381000" y="1231900"/>
            <a:ext cx="8382001" cy="0"/>
          </a:xfrm>
          <a:prstGeom prst="line">
            <a:avLst/>
          </a:prstGeom>
          <a:ln w="57150">
            <a:solidFill>
              <a:srgbClr val="0C2D83"/>
            </a:solidFill>
          </a:ln>
        </p:spPr>
        <p:txBody>
          <a:bodyPr lIns="45719" rIns="45719"/>
          <a:lstStyle/>
          <a:p>
            <a:endParaRPr/>
          </a:p>
        </p:txBody>
      </p:sp>
      <p:sp>
        <p:nvSpPr>
          <p:cNvPr id="447" name="Shape 447"/>
          <p:cNvSpPr/>
          <p:nvPr/>
        </p:nvSpPr>
        <p:spPr>
          <a:xfrm>
            <a:off x="381000" y="6451600"/>
            <a:ext cx="8382001" cy="0"/>
          </a:xfrm>
          <a:prstGeom prst="line">
            <a:avLst/>
          </a:prstGeom>
          <a:ln w="57150">
            <a:solidFill>
              <a:srgbClr val="0C2D83"/>
            </a:solidFill>
          </a:ln>
        </p:spPr>
        <p:txBody>
          <a:bodyPr lIns="45719" rIns="45719"/>
          <a:lstStyle/>
          <a:p>
            <a:endParaRPr/>
          </a:p>
        </p:txBody>
      </p:sp>
      <p:sp>
        <p:nvSpPr>
          <p:cNvPr id="448" name="Shape 44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49" name="Shape 44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50" name="Shape 45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51" name="Shape 45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9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56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564" name="Shape 4564"/>
          <p:cNvSpPr/>
          <p:nvPr/>
        </p:nvSpPr>
        <p:spPr>
          <a:xfrm>
            <a:off x="381000" y="1231900"/>
            <a:ext cx="8382001" cy="0"/>
          </a:xfrm>
          <a:prstGeom prst="line">
            <a:avLst/>
          </a:prstGeom>
          <a:ln w="57150">
            <a:solidFill>
              <a:srgbClr val="0C2D83"/>
            </a:solidFill>
          </a:ln>
        </p:spPr>
        <p:txBody>
          <a:bodyPr lIns="45719" rIns="45719"/>
          <a:lstStyle/>
          <a:p>
            <a:endParaRPr/>
          </a:p>
        </p:txBody>
      </p:sp>
      <p:sp>
        <p:nvSpPr>
          <p:cNvPr id="4565" name="Shape 4565"/>
          <p:cNvSpPr/>
          <p:nvPr/>
        </p:nvSpPr>
        <p:spPr>
          <a:xfrm>
            <a:off x="381000" y="6451600"/>
            <a:ext cx="8382001" cy="0"/>
          </a:xfrm>
          <a:prstGeom prst="line">
            <a:avLst/>
          </a:prstGeom>
          <a:ln w="57150">
            <a:solidFill>
              <a:srgbClr val="0C2D83"/>
            </a:solidFill>
          </a:ln>
        </p:spPr>
        <p:txBody>
          <a:bodyPr lIns="45719" rIns="45719"/>
          <a:lstStyle/>
          <a:p>
            <a:endParaRPr/>
          </a:p>
        </p:txBody>
      </p:sp>
      <p:sp>
        <p:nvSpPr>
          <p:cNvPr id="4566" name="Shape 456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567" name="Shape 456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568" name="Shape 456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569" name="Shape 456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9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57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577" name="Shape 4577"/>
          <p:cNvSpPr/>
          <p:nvPr/>
        </p:nvSpPr>
        <p:spPr>
          <a:xfrm>
            <a:off x="381000" y="1231900"/>
            <a:ext cx="8382001" cy="0"/>
          </a:xfrm>
          <a:prstGeom prst="line">
            <a:avLst/>
          </a:prstGeom>
          <a:ln w="57150">
            <a:solidFill>
              <a:srgbClr val="0C2D83"/>
            </a:solidFill>
          </a:ln>
        </p:spPr>
        <p:txBody>
          <a:bodyPr lIns="45719" rIns="45719"/>
          <a:lstStyle/>
          <a:p>
            <a:endParaRPr/>
          </a:p>
        </p:txBody>
      </p:sp>
      <p:sp>
        <p:nvSpPr>
          <p:cNvPr id="4578" name="Shape 4578"/>
          <p:cNvSpPr/>
          <p:nvPr/>
        </p:nvSpPr>
        <p:spPr>
          <a:xfrm>
            <a:off x="381000" y="6451600"/>
            <a:ext cx="8382001" cy="0"/>
          </a:xfrm>
          <a:prstGeom prst="line">
            <a:avLst/>
          </a:prstGeom>
          <a:ln w="57150">
            <a:solidFill>
              <a:srgbClr val="0C2D83"/>
            </a:solidFill>
          </a:ln>
        </p:spPr>
        <p:txBody>
          <a:bodyPr lIns="45719" rIns="45719"/>
          <a:lstStyle/>
          <a:p>
            <a:endParaRPr/>
          </a:p>
        </p:txBody>
      </p:sp>
      <p:sp>
        <p:nvSpPr>
          <p:cNvPr id="4579" name="Shape 457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580" name="Shape 458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581" name="Shape 458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582" name="Shape 458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9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58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590" name="Shape 4590"/>
          <p:cNvSpPr/>
          <p:nvPr/>
        </p:nvSpPr>
        <p:spPr>
          <a:xfrm>
            <a:off x="381000" y="1231900"/>
            <a:ext cx="8382001" cy="0"/>
          </a:xfrm>
          <a:prstGeom prst="line">
            <a:avLst/>
          </a:prstGeom>
          <a:ln w="57150">
            <a:solidFill>
              <a:srgbClr val="0C2D83"/>
            </a:solidFill>
          </a:ln>
        </p:spPr>
        <p:txBody>
          <a:bodyPr lIns="45719" rIns="45719"/>
          <a:lstStyle/>
          <a:p>
            <a:endParaRPr/>
          </a:p>
        </p:txBody>
      </p:sp>
      <p:sp>
        <p:nvSpPr>
          <p:cNvPr id="4591" name="Shape 4591"/>
          <p:cNvSpPr/>
          <p:nvPr/>
        </p:nvSpPr>
        <p:spPr>
          <a:xfrm>
            <a:off x="381000" y="6451600"/>
            <a:ext cx="8382001" cy="0"/>
          </a:xfrm>
          <a:prstGeom prst="line">
            <a:avLst/>
          </a:prstGeom>
          <a:ln w="57150">
            <a:solidFill>
              <a:srgbClr val="0C2D83"/>
            </a:solidFill>
          </a:ln>
        </p:spPr>
        <p:txBody>
          <a:bodyPr lIns="45719" rIns="45719"/>
          <a:lstStyle/>
          <a:p>
            <a:endParaRPr/>
          </a:p>
        </p:txBody>
      </p:sp>
      <p:sp>
        <p:nvSpPr>
          <p:cNvPr id="4592" name="Shape 459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593" name="Shape 459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594" name="Shape 459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595" name="Shape 459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9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60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603" name="Shape 4603"/>
          <p:cNvSpPr/>
          <p:nvPr/>
        </p:nvSpPr>
        <p:spPr>
          <a:xfrm>
            <a:off x="381000" y="1231900"/>
            <a:ext cx="8382001" cy="0"/>
          </a:xfrm>
          <a:prstGeom prst="line">
            <a:avLst/>
          </a:prstGeom>
          <a:ln w="57150">
            <a:solidFill>
              <a:srgbClr val="0C2D83"/>
            </a:solidFill>
          </a:ln>
        </p:spPr>
        <p:txBody>
          <a:bodyPr lIns="45719" rIns="45719"/>
          <a:lstStyle/>
          <a:p>
            <a:endParaRPr/>
          </a:p>
        </p:txBody>
      </p:sp>
      <p:sp>
        <p:nvSpPr>
          <p:cNvPr id="4604" name="Shape 4604"/>
          <p:cNvSpPr/>
          <p:nvPr/>
        </p:nvSpPr>
        <p:spPr>
          <a:xfrm>
            <a:off x="381000" y="6451600"/>
            <a:ext cx="8382001" cy="0"/>
          </a:xfrm>
          <a:prstGeom prst="line">
            <a:avLst/>
          </a:prstGeom>
          <a:ln w="57150">
            <a:solidFill>
              <a:srgbClr val="0C2D83"/>
            </a:solidFill>
          </a:ln>
        </p:spPr>
        <p:txBody>
          <a:bodyPr lIns="45719" rIns="45719"/>
          <a:lstStyle/>
          <a:p>
            <a:endParaRPr/>
          </a:p>
        </p:txBody>
      </p:sp>
      <p:sp>
        <p:nvSpPr>
          <p:cNvPr id="4605" name="Shape 460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606" name="Shape 460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607" name="Shape 460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608" name="Shape 460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9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61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616" name="Shape 4616"/>
          <p:cNvSpPr/>
          <p:nvPr/>
        </p:nvSpPr>
        <p:spPr>
          <a:xfrm>
            <a:off x="381000" y="1231900"/>
            <a:ext cx="8382001" cy="0"/>
          </a:xfrm>
          <a:prstGeom prst="line">
            <a:avLst/>
          </a:prstGeom>
          <a:ln w="57150">
            <a:solidFill>
              <a:srgbClr val="0C2D83"/>
            </a:solidFill>
          </a:ln>
        </p:spPr>
        <p:txBody>
          <a:bodyPr lIns="45719" rIns="45719"/>
          <a:lstStyle/>
          <a:p>
            <a:endParaRPr/>
          </a:p>
        </p:txBody>
      </p:sp>
      <p:sp>
        <p:nvSpPr>
          <p:cNvPr id="4617" name="Shape 4617"/>
          <p:cNvSpPr/>
          <p:nvPr/>
        </p:nvSpPr>
        <p:spPr>
          <a:xfrm>
            <a:off x="381000" y="6451600"/>
            <a:ext cx="8382001" cy="0"/>
          </a:xfrm>
          <a:prstGeom prst="line">
            <a:avLst/>
          </a:prstGeom>
          <a:ln w="57150">
            <a:solidFill>
              <a:srgbClr val="0C2D83"/>
            </a:solidFill>
          </a:ln>
        </p:spPr>
        <p:txBody>
          <a:bodyPr lIns="45719" rIns="45719"/>
          <a:lstStyle/>
          <a:p>
            <a:endParaRPr/>
          </a:p>
        </p:txBody>
      </p:sp>
      <p:sp>
        <p:nvSpPr>
          <p:cNvPr id="4618" name="Shape 461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619" name="Shape 461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620" name="Shape 462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621" name="Shape 462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9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62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629" name="Shape 4629"/>
          <p:cNvSpPr/>
          <p:nvPr/>
        </p:nvSpPr>
        <p:spPr>
          <a:xfrm>
            <a:off x="381000" y="1231900"/>
            <a:ext cx="8382001" cy="0"/>
          </a:xfrm>
          <a:prstGeom prst="line">
            <a:avLst/>
          </a:prstGeom>
          <a:ln w="57150">
            <a:solidFill>
              <a:srgbClr val="0C2D83"/>
            </a:solidFill>
          </a:ln>
        </p:spPr>
        <p:txBody>
          <a:bodyPr lIns="45719" rIns="45719"/>
          <a:lstStyle/>
          <a:p>
            <a:endParaRPr/>
          </a:p>
        </p:txBody>
      </p:sp>
      <p:sp>
        <p:nvSpPr>
          <p:cNvPr id="4630" name="Shape 4630"/>
          <p:cNvSpPr/>
          <p:nvPr/>
        </p:nvSpPr>
        <p:spPr>
          <a:xfrm>
            <a:off x="381000" y="6451600"/>
            <a:ext cx="8382001" cy="0"/>
          </a:xfrm>
          <a:prstGeom prst="line">
            <a:avLst/>
          </a:prstGeom>
          <a:ln w="57150">
            <a:solidFill>
              <a:srgbClr val="0C2D83"/>
            </a:solidFill>
          </a:ln>
        </p:spPr>
        <p:txBody>
          <a:bodyPr lIns="45719" rIns="45719"/>
          <a:lstStyle/>
          <a:p>
            <a:endParaRPr/>
          </a:p>
        </p:txBody>
      </p:sp>
      <p:sp>
        <p:nvSpPr>
          <p:cNvPr id="4631" name="Shape 463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632" name="Shape 463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633" name="Shape 463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634" name="Shape 463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9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64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642" name="Shape 4642"/>
          <p:cNvSpPr/>
          <p:nvPr/>
        </p:nvSpPr>
        <p:spPr>
          <a:xfrm>
            <a:off x="381000" y="1231900"/>
            <a:ext cx="8382001" cy="0"/>
          </a:xfrm>
          <a:prstGeom prst="line">
            <a:avLst/>
          </a:prstGeom>
          <a:ln w="57150">
            <a:solidFill>
              <a:srgbClr val="0C2D83"/>
            </a:solidFill>
          </a:ln>
        </p:spPr>
        <p:txBody>
          <a:bodyPr lIns="45719" rIns="45719"/>
          <a:lstStyle/>
          <a:p>
            <a:endParaRPr/>
          </a:p>
        </p:txBody>
      </p:sp>
      <p:sp>
        <p:nvSpPr>
          <p:cNvPr id="4643" name="Shape 4643"/>
          <p:cNvSpPr/>
          <p:nvPr/>
        </p:nvSpPr>
        <p:spPr>
          <a:xfrm>
            <a:off x="381000" y="6451600"/>
            <a:ext cx="8382001" cy="0"/>
          </a:xfrm>
          <a:prstGeom prst="line">
            <a:avLst/>
          </a:prstGeom>
          <a:ln w="57150">
            <a:solidFill>
              <a:srgbClr val="0C2D83"/>
            </a:solidFill>
          </a:ln>
        </p:spPr>
        <p:txBody>
          <a:bodyPr lIns="45719" rIns="45719"/>
          <a:lstStyle/>
          <a:p>
            <a:endParaRPr/>
          </a:p>
        </p:txBody>
      </p:sp>
      <p:sp>
        <p:nvSpPr>
          <p:cNvPr id="4644" name="Shape 464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645" name="Shape 464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646" name="Shape 464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647" name="Shape 464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9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65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655" name="Shape 4655"/>
          <p:cNvSpPr/>
          <p:nvPr/>
        </p:nvSpPr>
        <p:spPr>
          <a:xfrm>
            <a:off x="381000" y="1231900"/>
            <a:ext cx="8382001" cy="0"/>
          </a:xfrm>
          <a:prstGeom prst="line">
            <a:avLst/>
          </a:prstGeom>
          <a:ln w="57150">
            <a:solidFill>
              <a:srgbClr val="0C2D83"/>
            </a:solidFill>
          </a:ln>
        </p:spPr>
        <p:txBody>
          <a:bodyPr lIns="45719" rIns="45719"/>
          <a:lstStyle/>
          <a:p>
            <a:endParaRPr/>
          </a:p>
        </p:txBody>
      </p:sp>
      <p:sp>
        <p:nvSpPr>
          <p:cNvPr id="4656" name="Shape 4656"/>
          <p:cNvSpPr/>
          <p:nvPr/>
        </p:nvSpPr>
        <p:spPr>
          <a:xfrm>
            <a:off x="381000" y="6451600"/>
            <a:ext cx="8382001" cy="0"/>
          </a:xfrm>
          <a:prstGeom prst="line">
            <a:avLst/>
          </a:prstGeom>
          <a:ln w="57150">
            <a:solidFill>
              <a:srgbClr val="0C2D83"/>
            </a:solidFill>
          </a:ln>
        </p:spPr>
        <p:txBody>
          <a:bodyPr lIns="45719" rIns="45719"/>
          <a:lstStyle/>
          <a:p>
            <a:endParaRPr/>
          </a:p>
        </p:txBody>
      </p:sp>
      <p:sp>
        <p:nvSpPr>
          <p:cNvPr id="4657" name="Shape 465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658" name="Shape 465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659" name="Shape 465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660" name="Shape 466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9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66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668" name="Shape 4668"/>
          <p:cNvSpPr/>
          <p:nvPr/>
        </p:nvSpPr>
        <p:spPr>
          <a:xfrm>
            <a:off x="381000" y="1231900"/>
            <a:ext cx="8382001" cy="0"/>
          </a:xfrm>
          <a:prstGeom prst="line">
            <a:avLst/>
          </a:prstGeom>
          <a:ln w="57150">
            <a:solidFill>
              <a:srgbClr val="0C2D83"/>
            </a:solidFill>
          </a:ln>
        </p:spPr>
        <p:txBody>
          <a:bodyPr lIns="45719" rIns="45719"/>
          <a:lstStyle/>
          <a:p>
            <a:endParaRPr/>
          </a:p>
        </p:txBody>
      </p:sp>
      <p:sp>
        <p:nvSpPr>
          <p:cNvPr id="4669" name="Shape 4669"/>
          <p:cNvSpPr/>
          <p:nvPr/>
        </p:nvSpPr>
        <p:spPr>
          <a:xfrm>
            <a:off x="381000" y="6451600"/>
            <a:ext cx="8382001" cy="0"/>
          </a:xfrm>
          <a:prstGeom prst="line">
            <a:avLst/>
          </a:prstGeom>
          <a:ln w="57150">
            <a:solidFill>
              <a:srgbClr val="0C2D83"/>
            </a:solidFill>
          </a:ln>
        </p:spPr>
        <p:txBody>
          <a:bodyPr lIns="45719" rIns="45719"/>
          <a:lstStyle/>
          <a:p>
            <a:endParaRPr/>
          </a:p>
        </p:txBody>
      </p:sp>
      <p:sp>
        <p:nvSpPr>
          <p:cNvPr id="4670" name="Shape 467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671" name="Shape 467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672" name="Shape 467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673" name="Shape 467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39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68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681" name="Shape 4681"/>
          <p:cNvSpPr/>
          <p:nvPr/>
        </p:nvSpPr>
        <p:spPr>
          <a:xfrm>
            <a:off x="381000" y="1231900"/>
            <a:ext cx="8382001" cy="0"/>
          </a:xfrm>
          <a:prstGeom prst="line">
            <a:avLst/>
          </a:prstGeom>
          <a:ln w="57150">
            <a:solidFill>
              <a:srgbClr val="0C2D83"/>
            </a:solidFill>
          </a:ln>
        </p:spPr>
        <p:txBody>
          <a:bodyPr lIns="45719" rIns="45719"/>
          <a:lstStyle/>
          <a:p>
            <a:endParaRPr/>
          </a:p>
        </p:txBody>
      </p:sp>
      <p:sp>
        <p:nvSpPr>
          <p:cNvPr id="4682" name="Shape 4682"/>
          <p:cNvSpPr/>
          <p:nvPr/>
        </p:nvSpPr>
        <p:spPr>
          <a:xfrm>
            <a:off x="381000" y="6451600"/>
            <a:ext cx="8382001" cy="0"/>
          </a:xfrm>
          <a:prstGeom prst="line">
            <a:avLst/>
          </a:prstGeom>
          <a:ln w="57150">
            <a:solidFill>
              <a:srgbClr val="0C2D83"/>
            </a:solidFill>
          </a:ln>
        </p:spPr>
        <p:txBody>
          <a:bodyPr lIns="45719" rIns="45719"/>
          <a:lstStyle/>
          <a:p>
            <a:endParaRPr/>
          </a:p>
        </p:txBody>
      </p:sp>
      <p:sp>
        <p:nvSpPr>
          <p:cNvPr id="4683" name="Shape 468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684" name="Shape 468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685" name="Shape 468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686" name="Shape 468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1" name="Shape 51"/>
          <p:cNvSpPr/>
          <p:nvPr/>
        </p:nvSpPr>
        <p:spPr>
          <a:xfrm>
            <a:off x="381000" y="1231900"/>
            <a:ext cx="8382001" cy="0"/>
          </a:xfrm>
          <a:prstGeom prst="line">
            <a:avLst/>
          </a:prstGeom>
          <a:ln w="57150">
            <a:solidFill>
              <a:srgbClr val="0C2D83"/>
            </a:solidFill>
          </a:ln>
        </p:spPr>
        <p:txBody>
          <a:bodyPr lIns="45719" rIns="45719"/>
          <a:lstStyle/>
          <a:p>
            <a:endParaRPr/>
          </a:p>
        </p:txBody>
      </p:sp>
      <p:sp>
        <p:nvSpPr>
          <p:cNvPr id="52" name="Shape 52"/>
          <p:cNvSpPr/>
          <p:nvPr/>
        </p:nvSpPr>
        <p:spPr>
          <a:xfrm>
            <a:off x="381000" y="6451600"/>
            <a:ext cx="8382001" cy="0"/>
          </a:xfrm>
          <a:prstGeom prst="line">
            <a:avLst/>
          </a:prstGeom>
          <a:ln w="57150">
            <a:solidFill>
              <a:srgbClr val="0C2D83"/>
            </a:solidFill>
          </a:ln>
        </p:spPr>
        <p:txBody>
          <a:bodyPr lIns="45719" rIns="45719"/>
          <a:lstStyle/>
          <a:p>
            <a:endParaRPr/>
          </a:p>
        </p:txBody>
      </p:sp>
      <p:sp>
        <p:nvSpPr>
          <p:cNvPr id="53" name="Shape 5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54" name="Shape 5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5" name="Shape 5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6" name="Shape 5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58" name="Shape 458"/>
          <p:cNvSpPr>
            <a:spLocks noGrp="1"/>
          </p:cNvSpPr>
          <p:nvPr>
            <p:ph type="title"/>
          </p:nvPr>
        </p:nvSpPr>
        <p:spPr>
          <a:prstGeom prst="rect">
            <a:avLst/>
          </a:prstGeom>
        </p:spPr>
        <p:txBody>
          <a:bodyPr/>
          <a:lstStyle/>
          <a:p>
            <a:r>
              <a:t>Title Text</a:t>
            </a:r>
          </a:p>
        </p:txBody>
      </p:sp>
      <p:sp>
        <p:nvSpPr>
          <p:cNvPr id="459" name="Shape 45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60" name="Shape 46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0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69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694" name="Shape 4694"/>
          <p:cNvSpPr/>
          <p:nvPr/>
        </p:nvSpPr>
        <p:spPr>
          <a:xfrm>
            <a:off x="381000" y="1231900"/>
            <a:ext cx="8382001" cy="0"/>
          </a:xfrm>
          <a:prstGeom prst="line">
            <a:avLst/>
          </a:prstGeom>
          <a:ln w="57150">
            <a:solidFill>
              <a:srgbClr val="0C2D83"/>
            </a:solidFill>
          </a:ln>
        </p:spPr>
        <p:txBody>
          <a:bodyPr lIns="45719" rIns="45719"/>
          <a:lstStyle/>
          <a:p>
            <a:endParaRPr/>
          </a:p>
        </p:txBody>
      </p:sp>
      <p:sp>
        <p:nvSpPr>
          <p:cNvPr id="4695" name="Shape 4695"/>
          <p:cNvSpPr/>
          <p:nvPr/>
        </p:nvSpPr>
        <p:spPr>
          <a:xfrm>
            <a:off x="381000" y="6451600"/>
            <a:ext cx="8382001" cy="0"/>
          </a:xfrm>
          <a:prstGeom prst="line">
            <a:avLst/>
          </a:prstGeom>
          <a:ln w="57150">
            <a:solidFill>
              <a:srgbClr val="0C2D83"/>
            </a:solidFill>
          </a:ln>
        </p:spPr>
        <p:txBody>
          <a:bodyPr lIns="45719" rIns="45719"/>
          <a:lstStyle/>
          <a:p>
            <a:endParaRPr/>
          </a:p>
        </p:txBody>
      </p:sp>
      <p:sp>
        <p:nvSpPr>
          <p:cNvPr id="4696" name="Shape 469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697" name="Shape 469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698" name="Shape 469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699" name="Shape 469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0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70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707" name="Shape 4707"/>
          <p:cNvSpPr/>
          <p:nvPr/>
        </p:nvSpPr>
        <p:spPr>
          <a:xfrm>
            <a:off x="381000" y="1231900"/>
            <a:ext cx="8382001" cy="0"/>
          </a:xfrm>
          <a:prstGeom prst="line">
            <a:avLst/>
          </a:prstGeom>
          <a:ln w="57150">
            <a:solidFill>
              <a:srgbClr val="0C2D83"/>
            </a:solidFill>
          </a:ln>
        </p:spPr>
        <p:txBody>
          <a:bodyPr lIns="45719" rIns="45719"/>
          <a:lstStyle/>
          <a:p>
            <a:endParaRPr/>
          </a:p>
        </p:txBody>
      </p:sp>
      <p:sp>
        <p:nvSpPr>
          <p:cNvPr id="4708" name="Shape 4708"/>
          <p:cNvSpPr/>
          <p:nvPr/>
        </p:nvSpPr>
        <p:spPr>
          <a:xfrm>
            <a:off x="381000" y="6451600"/>
            <a:ext cx="8382001" cy="0"/>
          </a:xfrm>
          <a:prstGeom prst="line">
            <a:avLst/>
          </a:prstGeom>
          <a:ln w="57150">
            <a:solidFill>
              <a:srgbClr val="0C2D83"/>
            </a:solidFill>
          </a:ln>
        </p:spPr>
        <p:txBody>
          <a:bodyPr lIns="45719" rIns="45719"/>
          <a:lstStyle/>
          <a:p>
            <a:endParaRPr/>
          </a:p>
        </p:txBody>
      </p:sp>
      <p:sp>
        <p:nvSpPr>
          <p:cNvPr id="4709" name="Shape 470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710" name="Shape 471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711" name="Shape 471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712" name="Shape 471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0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71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720" name="Shape 4720"/>
          <p:cNvSpPr/>
          <p:nvPr/>
        </p:nvSpPr>
        <p:spPr>
          <a:xfrm>
            <a:off x="381000" y="1231900"/>
            <a:ext cx="8382001" cy="0"/>
          </a:xfrm>
          <a:prstGeom prst="line">
            <a:avLst/>
          </a:prstGeom>
          <a:ln w="57150">
            <a:solidFill>
              <a:srgbClr val="0C2D83"/>
            </a:solidFill>
          </a:ln>
        </p:spPr>
        <p:txBody>
          <a:bodyPr lIns="45719" rIns="45719"/>
          <a:lstStyle/>
          <a:p>
            <a:endParaRPr/>
          </a:p>
        </p:txBody>
      </p:sp>
      <p:sp>
        <p:nvSpPr>
          <p:cNvPr id="4721" name="Shape 4721"/>
          <p:cNvSpPr/>
          <p:nvPr/>
        </p:nvSpPr>
        <p:spPr>
          <a:xfrm>
            <a:off x="381000" y="6451600"/>
            <a:ext cx="8382001" cy="0"/>
          </a:xfrm>
          <a:prstGeom prst="line">
            <a:avLst/>
          </a:prstGeom>
          <a:ln w="57150">
            <a:solidFill>
              <a:srgbClr val="0C2D83"/>
            </a:solidFill>
          </a:ln>
        </p:spPr>
        <p:txBody>
          <a:bodyPr lIns="45719" rIns="45719"/>
          <a:lstStyle/>
          <a:p>
            <a:endParaRPr/>
          </a:p>
        </p:txBody>
      </p:sp>
      <p:sp>
        <p:nvSpPr>
          <p:cNvPr id="4722" name="Shape 472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723" name="Shape 472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724" name="Shape 472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725" name="Shape 472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0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73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733" name="Shape 4733"/>
          <p:cNvSpPr/>
          <p:nvPr/>
        </p:nvSpPr>
        <p:spPr>
          <a:xfrm>
            <a:off x="381000" y="1231900"/>
            <a:ext cx="8382001" cy="0"/>
          </a:xfrm>
          <a:prstGeom prst="line">
            <a:avLst/>
          </a:prstGeom>
          <a:ln w="57150">
            <a:solidFill>
              <a:srgbClr val="0C2D83"/>
            </a:solidFill>
          </a:ln>
        </p:spPr>
        <p:txBody>
          <a:bodyPr lIns="45719" rIns="45719"/>
          <a:lstStyle/>
          <a:p>
            <a:endParaRPr/>
          </a:p>
        </p:txBody>
      </p:sp>
      <p:sp>
        <p:nvSpPr>
          <p:cNvPr id="4734" name="Shape 4734"/>
          <p:cNvSpPr/>
          <p:nvPr/>
        </p:nvSpPr>
        <p:spPr>
          <a:xfrm>
            <a:off x="381000" y="6451600"/>
            <a:ext cx="8382001" cy="0"/>
          </a:xfrm>
          <a:prstGeom prst="line">
            <a:avLst/>
          </a:prstGeom>
          <a:ln w="57150">
            <a:solidFill>
              <a:srgbClr val="0C2D83"/>
            </a:solidFill>
          </a:ln>
        </p:spPr>
        <p:txBody>
          <a:bodyPr lIns="45719" rIns="45719"/>
          <a:lstStyle/>
          <a:p>
            <a:endParaRPr/>
          </a:p>
        </p:txBody>
      </p:sp>
      <p:sp>
        <p:nvSpPr>
          <p:cNvPr id="4735" name="Shape 473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4736" name="Shape 473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737" name="Shape 473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738" name="Shape 473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0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745" name="Shape 4745"/>
          <p:cNvSpPr/>
          <p:nvPr/>
        </p:nvSpPr>
        <p:spPr>
          <a:xfrm>
            <a:off x="381000" y="1231900"/>
            <a:ext cx="8382001" cy="0"/>
          </a:xfrm>
          <a:prstGeom prst="line">
            <a:avLst/>
          </a:prstGeom>
          <a:ln w="57150">
            <a:solidFill>
              <a:srgbClr val="0C2D83"/>
            </a:solidFill>
          </a:ln>
        </p:spPr>
        <p:txBody>
          <a:bodyPr lIns="45719" rIns="45719"/>
          <a:lstStyle/>
          <a:p>
            <a:endParaRPr/>
          </a:p>
        </p:txBody>
      </p:sp>
      <p:sp>
        <p:nvSpPr>
          <p:cNvPr id="4746" name="Shape 4746"/>
          <p:cNvSpPr/>
          <p:nvPr/>
        </p:nvSpPr>
        <p:spPr>
          <a:xfrm>
            <a:off x="381000" y="6451600"/>
            <a:ext cx="8382001" cy="0"/>
          </a:xfrm>
          <a:prstGeom prst="line">
            <a:avLst/>
          </a:prstGeom>
          <a:ln w="57150">
            <a:solidFill>
              <a:srgbClr val="0C2D83"/>
            </a:solidFill>
          </a:ln>
        </p:spPr>
        <p:txBody>
          <a:bodyPr lIns="45719" rIns="45719"/>
          <a:lstStyle/>
          <a:p>
            <a:endParaRPr/>
          </a:p>
        </p:txBody>
      </p:sp>
      <p:sp>
        <p:nvSpPr>
          <p:cNvPr id="4747" name="Shape 4747"/>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4748"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4749" name="Shape 474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750" name="Shape 475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751" name="Shape 475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0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758" name="Shape 4758"/>
          <p:cNvSpPr/>
          <p:nvPr/>
        </p:nvSpPr>
        <p:spPr>
          <a:xfrm>
            <a:off x="381000" y="1231900"/>
            <a:ext cx="8382001" cy="0"/>
          </a:xfrm>
          <a:prstGeom prst="line">
            <a:avLst/>
          </a:prstGeom>
          <a:ln w="57150">
            <a:solidFill>
              <a:srgbClr val="0C2D83"/>
            </a:solidFill>
          </a:ln>
        </p:spPr>
        <p:txBody>
          <a:bodyPr lIns="45719" rIns="45719"/>
          <a:lstStyle/>
          <a:p>
            <a:endParaRPr/>
          </a:p>
        </p:txBody>
      </p:sp>
      <p:sp>
        <p:nvSpPr>
          <p:cNvPr id="4759" name="Shape 4759"/>
          <p:cNvSpPr/>
          <p:nvPr/>
        </p:nvSpPr>
        <p:spPr>
          <a:xfrm>
            <a:off x="381000" y="6451600"/>
            <a:ext cx="8382001" cy="0"/>
          </a:xfrm>
          <a:prstGeom prst="line">
            <a:avLst/>
          </a:prstGeom>
          <a:ln w="57150">
            <a:solidFill>
              <a:srgbClr val="0C2D83"/>
            </a:solidFill>
          </a:ln>
        </p:spPr>
        <p:txBody>
          <a:bodyPr lIns="45719" rIns="45719"/>
          <a:lstStyle/>
          <a:p>
            <a:endParaRPr/>
          </a:p>
        </p:txBody>
      </p:sp>
      <p:sp>
        <p:nvSpPr>
          <p:cNvPr id="4760" name="Shape 4760"/>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476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4762" name="Shape 476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763" name="Shape 476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764" name="Shape 476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0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77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772" name="Shape 4772"/>
          <p:cNvSpPr/>
          <p:nvPr/>
        </p:nvSpPr>
        <p:spPr>
          <a:xfrm>
            <a:off x="381000" y="1231900"/>
            <a:ext cx="8382001" cy="0"/>
          </a:xfrm>
          <a:prstGeom prst="line">
            <a:avLst/>
          </a:prstGeom>
          <a:ln w="57150">
            <a:solidFill>
              <a:srgbClr val="0C2D83"/>
            </a:solidFill>
          </a:ln>
        </p:spPr>
        <p:txBody>
          <a:bodyPr lIns="45719" rIns="45719"/>
          <a:lstStyle/>
          <a:p>
            <a:endParaRPr/>
          </a:p>
        </p:txBody>
      </p:sp>
      <p:sp>
        <p:nvSpPr>
          <p:cNvPr id="4773" name="Shape 4773"/>
          <p:cNvSpPr/>
          <p:nvPr/>
        </p:nvSpPr>
        <p:spPr>
          <a:xfrm>
            <a:off x="381000" y="6451600"/>
            <a:ext cx="8382001" cy="0"/>
          </a:xfrm>
          <a:prstGeom prst="line">
            <a:avLst/>
          </a:prstGeom>
          <a:ln w="57150">
            <a:solidFill>
              <a:srgbClr val="0C2D83"/>
            </a:solidFill>
          </a:ln>
        </p:spPr>
        <p:txBody>
          <a:bodyPr lIns="45719" rIns="45719"/>
          <a:lstStyle/>
          <a:p>
            <a:endParaRPr/>
          </a:p>
        </p:txBody>
      </p:sp>
      <p:sp>
        <p:nvSpPr>
          <p:cNvPr id="4774" name="Shape 477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775" name="Shape 477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776" name="Shape 477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777" name="Shape 477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0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78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785" name="Shape 4785"/>
          <p:cNvSpPr/>
          <p:nvPr/>
        </p:nvSpPr>
        <p:spPr>
          <a:xfrm>
            <a:off x="381000" y="1231900"/>
            <a:ext cx="8382001" cy="0"/>
          </a:xfrm>
          <a:prstGeom prst="line">
            <a:avLst/>
          </a:prstGeom>
          <a:ln w="57150">
            <a:solidFill>
              <a:srgbClr val="0C2D83"/>
            </a:solidFill>
          </a:ln>
        </p:spPr>
        <p:txBody>
          <a:bodyPr lIns="45719" rIns="45719"/>
          <a:lstStyle/>
          <a:p>
            <a:endParaRPr/>
          </a:p>
        </p:txBody>
      </p:sp>
      <p:sp>
        <p:nvSpPr>
          <p:cNvPr id="4786" name="Shape 4786"/>
          <p:cNvSpPr/>
          <p:nvPr/>
        </p:nvSpPr>
        <p:spPr>
          <a:xfrm>
            <a:off x="381000" y="6451600"/>
            <a:ext cx="8382001" cy="0"/>
          </a:xfrm>
          <a:prstGeom prst="line">
            <a:avLst/>
          </a:prstGeom>
          <a:ln w="57150">
            <a:solidFill>
              <a:srgbClr val="0C2D83"/>
            </a:solidFill>
          </a:ln>
        </p:spPr>
        <p:txBody>
          <a:bodyPr lIns="45719" rIns="45719"/>
          <a:lstStyle/>
          <a:p>
            <a:endParaRPr/>
          </a:p>
        </p:txBody>
      </p:sp>
      <p:sp>
        <p:nvSpPr>
          <p:cNvPr id="4787" name="Shape 478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788" name="Shape 478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789" name="Shape 478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790" name="Shape 479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0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79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798" name="Shape 4798"/>
          <p:cNvSpPr/>
          <p:nvPr/>
        </p:nvSpPr>
        <p:spPr>
          <a:xfrm>
            <a:off x="381000" y="1231900"/>
            <a:ext cx="8382001" cy="0"/>
          </a:xfrm>
          <a:prstGeom prst="line">
            <a:avLst/>
          </a:prstGeom>
          <a:ln w="57150">
            <a:solidFill>
              <a:srgbClr val="0C2D83"/>
            </a:solidFill>
          </a:ln>
        </p:spPr>
        <p:txBody>
          <a:bodyPr lIns="45719" rIns="45719"/>
          <a:lstStyle/>
          <a:p>
            <a:endParaRPr/>
          </a:p>
        </p:txBody>
      </p:sp>
      <p:sp>
        <p:nvSpPr>
          <p:cNvPr id="4799" name="Shape 4799"/>
          <p:cNvSpPr/>
          <p:nvPr/>
        </p:nvSpPr>
        <p:spPr>
          <a:xfrm>
            <a:off x="381000" y="6451600"/>
            <a:ext cx="8382001" cy="0"/>
          </a:xfrm>
          <a:prstGeom prst="line">
            <a:avLst/>
          </a:prstGeom>
          <a:ln w="57150">
            <a:solidFill>
              <a:srgbClr val="0C2D83"/>
            </a:solidFill>
          </a:ln>
        </p:spPr>
        <p:txBody>
          <a:bodyPr lIns="45719" rIns="45719"/>
          <a:lstStyle/>
          <a:p>
            <a:endParaRPr/>
          </a:p>
        </p:txBody>
      </p:sp>
      <p:sp>
        <p:nvSpPr>
          <p:cNvPr id="4800" name="Shape 480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801" name="Shape 480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802" name="Shape 480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803" name="Shape 480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0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81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811" name="Shape 4811"/>
          <p:cNvSpPr/>
          <p:nvPr/>
        </p:nvSpPr>
        <p:spPr>
          <a:xfrm>
            <a:off x="381000" y="1231900"/>
            <a:ext cx="8382001" cy="0"/>
          </a:xfrm>
          <a:prstGeom prst="line">
            <a:avLst/>
          </a:prstGeom>
          <a:ln w="57150">
            <a:solidFill>
              <a:srgbClr val="0C2D83"/>
            </a:solidFill>
          </a:ln>
        </p:spPr>
        <p:txBody>
          <a:bodyPr lIns="45719" rIns="45719"/>
          <a:lstStyle/>
          <a:p>
            <a:endParaRPr/>
          </a:p>
        </p:txBody>
      </p:sp>
      <p:sp>
        <p:nvSpPr>
          <p:cNvPr id="4812" name="Shape 4812"/>
          <p:cNvSpPr/>
          <p:nvPr/>
        </p:nvSpPr>
        <p:spPr>
          <a:xfrm>
            <a:off x="381000" y="6451600"/>
            <a:ext cx="8382001" cy="0"/>
          </a:xfrm>
          <a:prstGeom prst="line">
            <a:avLst/>
          </a:prstGeom>
          <a:ln w="57150">
            <a:solidFill>
              <a:srgbClr val="0C2D83"/>
            </a:solidFill>
          </a:ln>
        </p:spPr>
        <p:txBody>
          <a:bodyPr lIns="45719" rIns="45719"/>
          <a:lstStyle/>
          <a:p>
            <a:endParaRPr/>
          </a:p>
        </p:txBody>
      </p:sp>
      <p:sp>
        <p:nvSpPr>
          <p:cNvPr id="4813" name="Shape 481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814" name="Shape 481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815" name="Shape 481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816" name="Shape 481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67" name="Shape 467"/>
          <p:cNvSpPr/>
          <p:nvPr/>
        </p:nvSpPr>
        <p:spPr>
          <a:xfrm>
            <a:off x="381000" y="1231900"/>
            <a:ext cx="8382001" cy="0"/>
          </a:xfrm>
          <a:prstGeom prst="line">
            <a:avLst/>
          </a:prstGeom>
          <a:ln w="57150">
            <a:solidFill>
              <a:srgbClr val="262626"/>
            </a:solidFill>
          </a:ln>
        </p:spPr>
        <p:txBody>
          <a:bodyPr lIns="45719" rIns="45719"/>
          <a:lstStyle/>
          <a:p>
            <a:endParaRPr/>
          </a:p>
        </p:txBody>
      </p:sp>
      <p:sp>
        <p:nvSpPr>
          <p:cNvPr id="468" name="Shape 468"/>
          <p:cNvSpPr/>
          <p:nvPr/>
        </p:nvSpPr>
        <p:spPr>
          <a:xfrm>
            <a:off x="381000" y="6451600"/>
            <a:ext cx="8382001" cy="0"/>
          </a:xfrm>
          <a:prstGeom prst="line">
            <a:avLst/>
          </a:prstGeom>
          <a:ln w="57150">
            <a:solidFill>
              <a:srgbClr val="262626"/>
            </a:solidFill>
          </a:ln>
        </p:spPr>
        <p:txBody>
          <a:bodyPr lIns="45719" rIns="45719"/>
          <a:lstStyle/>
          <a:p>
            <a:endParaRPr/>
          </a:p>
        </p:txBody>
      </p:sp>
      <p:sp>
        <p:nvSpPr>
          <p:cNvPr id="469" name="Shape 469"/>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470"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471" name="Shape 47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72" name="Shape 47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73" name="Shape 47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1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82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824" name="Shape 4824"/>
          <p:cNvSpPr/>
          <p:nvPr/>
        </p:nvSpPr>
        <p:spPr>
          <a:xfrm>
            <a:off x="381000" y="1231900"/>
            <a:ext cx="8382001" cy="0"/>
          </a:xfrm>
          <a:prstGeom prst="line">
            <a:avLst/>
          </a:prstGeom>
          <a:ln w="57150">
            <a:solidFill>
              <a:srgbClr val="0C2D83"/>
            </a:solidFill>
          </a:ln>
        </p:spPr>
        <p:txBody>
          <a:bodyPr lIns="45719" rIns="45719"/>
          <a:lstStyle/>
          <a:p>
            <a:endParaRPr/>
          </a:p>
        </p:txBody>
      </p:sp>
      <p:sp>
        <p:nvSpPr>
          <p:cNvPr id="4825" name="Shape 4825"/>
          <p:cNvSpPr/>
          <p:nvPr/>
        </p:nvSpPr>
        <p:spPr>
          <a:xfrm>
            <a:off x="381000" y="6451600"/>
            <a:ext cx="8382001" cy="0"/>
          </a:xfrm>
          <a:prstGeom prst="line">
            <a:avLst/>
          </a:prstGeom>
          <a:ln w="57150">
            <a:solidFill>
              <a:srgbClr val="0C2D83"/>
            </a:solidFill>
          </a:ln>
        </p:spPr>
        <p:txBody>
          <a:bodyPr lIns="45719" rIns="45719"/>
          <a:lstStyle/>
          <a:p>
            <a:endParaRPr/>
          </a:p>
        </p:txBody>
      </p:sp>
      <p:sp>
        <p:nvSpPr>
          <p:cNvPr id="4826" name="Shape 482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827" name="Shape 482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828" name="Shape 482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829" name="Shape 482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1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83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837" name="Shape 4837"/>
          <p:cNvSpPr/>
          <p:nvPr/>
        </p:nvSpPr>
        <p:spPr>
          <a:xfrm>
            <a:off x="381000" y="1231900"/>
            <a:ext cx="8382001" cy="0"/>
          </a:xfrm>
          <a:prstGeom prst="line">
            <a:avLst/>
          </a:prstGeom>
          <a:ln w="57150">
            <a:solidFill>
              <a:srgbClr val="0C2D83"/>
            </a:solidFill>
          </a:ln>
        </p:spPr>
        <p:txBody>
          <a:bodyPr lIns="45719" rIns="45719"/>
          <a:lstStyle/>
          <a:p>
            <a:endParaRPr/>
          </a:p>
        </p:txBody>
      </p:sp>
      <p:sp>
        <p:nvSpPr>
          <p:cNvPr id="4838" name="Shape 4838"/>
          <p:cNvSpPr/>
          <p:nvPr/>
        </p:nvSpPr>
        <p:spPr>
          <a:xfrm>
            <a:off x="381000" y="6451600"/>
            <a:ext cx="8382001" cy="0"/>
          </a:xfrm>
          <a:prstGeom prst="line">
            <a:avLst/>
          </a:prstGeom>
          <a:ln w="57150">
            <a:solidFill>
              <a:srgbClr val="0C2D83"/>
            </a:solidFill>
          </a:ln>
        </p:spPr>
        <p:txBody>
          <a:bodyPr lIns="45719" rIns="45719"/>
          <a:lstStyle/>
          <a:p>
            <a:endParaRPr/>
          </a:p>
        </p:txBody>
      </p:sp>
      <p:sp>
        <p:nvSpPr>
          <p:cNvPr id="4839" name="Shape 483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840" name="Shape 484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841" name="Shape 484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842" name="Shape 484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84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850" name="Shape 4850"/>
          <p:cNvSpPr/>
          <p:nvPr/>
        </p:nvSpPr>
        <p:spPr>
          <a:xfrm>
            <a:off x="381000" y="1231900"/>
            <a:ext cx="8382001" cy="0"/>
          </a:xfrm>
          <a:prstGeom prst="line">
            <a:avLst/>
          </a:prstGeom>
          <a:ln w="57150">
            <a:solidFill>
              <a:srgbClr val="0C2D83"/>
            </a:solidFill>
          </a:ln>
        </p:spPr>
        <p:txBody>
          <a:bodyPr lIns="45719" rIns="45719"/>
          <a:lstStyle/>
          <a:p>
            <a:endParaRPr/>
          </a:p>
        </p:txBody>
      </p:sp>
      <p:sp>
        <p:nvSpPr>
          <p:cNvPr id="4851" name="Shape 4851"/>
          <p:cNvSpPr/>
          <p:nvPr/>
        </p:nvSpPr>
        <p:spPr>
          <a:xfrm>
            <a:off x="381000" y="6451600"/>
            <a:ext cx="8382001" cy="0"/>
          </a:xfrm>
          <a:prstGeom prst="line">
            <a:avLst/>
          </a:prstGeom>
          <a:ln w="57150">
            <a:solidFill>
              <a:srgbClr val="0C2D83"/>
            </a:solidFill>
          </a:ln>
        </p:spPr>
        <p:txBody>
          <a:bodyPr lIns="45719" rIns="45719"/>
          <a:lstStyle/>
          <a:p>
            <a:endParaRPr/>
          </a:p>
        </p:txBody>
      </p:sp>
      <p:sp>
        <p:nvSpPr>
          <p:cNvPr id="4852" name="Shape 485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853" name="Shape 485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854" name="Shape 485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855" name="Shape 485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86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863" name="Shape 4863"/>
          <p:cNvSpPr/>
          <p:nvPr/>
        </p:nvSpPr>
        <p:spPr>
          <a:xfrm>
            <a:off x="381000" y="1231900"/>
            <a:ext cx="8382001" cy="0"/>
          </a:xfrm>
          <a:prstGeom prst="line">
            <a:avLst/>
          </a:prstGeom>
          <a:ln w="57150">
            <a:solidFill>
              <a:srgbClr val="0C2D83"/>
            </a:solidFill>
          </a:ln>
        </p:spPr>
        <p:txBody>
          <a:bodyPr lIns="45719" rIns="45719"/>
          <a:lstStyle/>
          <a:p>
            <a:endParaRPr/>
          </a:p>
        </p:txBody>
      </p:sp>
      <p:sp>
        <p:nvSpPr>
          <p:cNvPr id="4864" name="Shape 4864"/>
          <p:cNvSpPr/>
          <p:nvPr/>
        </p:nvSpPr>
        <p:spPr>
          <a:xfrm>
            <a:off x="381000" y="6451600"/>
            <a:ext cx="8382001" cy="0"/>
          </a:xfrm>
          <a:prstGeom prst="line">
            <a:avLst/>
          </a:prstGeom>
          <a:ln w="57150">
            <a:solidFill>
              <a:srgbClr val="0C2D83"/>
            </a:solidFill>
          </a:ln>
        </p:spPr>
        <p:txBody>
          <a:bodyPr lIns="45719" rIns="45719"/>
          <a:lstStyle/>
          <a:p>
            <a:endParaRPr/>
          </a:p>
        </p:txBody>
      </p:sp>
      <p:sp>
        <p:nvSpPr>
          <p:cNvPr id="4865" name="Shape 486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866" name="Shape 486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867" name="Shape 486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868" name="Shape 486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1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875" name="Shape 4875"/>
          <p:cNvSpPr>
            <a:spLocks noGrp="1"/>
          </p:cNvSpPr>
          <p:nvPr>
            <p:ph type="title"/>
          </p:nvPr>
        </p:nvSpPr>
        <p:spPr>
          <a:prstGeom prst="rect">
            <a:avLst/>
          </a:prstGeom>
        </p:spPr>
        <p:txBody>
          <a:bodyPr/>
          <a:lstStyle/>
          <a:p>
            <a:r>
              <a:t>Title Text</a:t>
            </a:r>
          </a:p>
        </p:txBody>
      </p:sp>
      <p:sp>
        <p:nvSpPr>
          <p:cNvPr id="4876" name="Shape 487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877" name="Shape 487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1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884" name="Shape 4884"/>
          <p:cNvSpPr>
            <a:spLocks noGrp="1"/>
          </p:cNvSpPr>
          <p:nvPr>
            <p:ph type="title"/>
          </p:nvPr>
        </p:nvSpPr>
        <p:spPr>
          <a:prstGeom prst="rect">
            <a:avLst/>
          </a:prstGeom>
        </p:spPr>
        <p:txBody>
          <a:bodyPr/>
          <a:lstStyle/>
          <a:p>
            <a:r>
              <a:t>Title Text</a:t>
            </a:r>
          </a:p>
        </p:txBody>
      </p:sp>
      <p:sp>
        <p:nvSpPr>
          <p:cNvPr id="4885" name="Shape 488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886" name="Shape 488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1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893" name="Shape 4893"/>
          <p:cNvSpPr>
            <a:spLocks noGrp="1"/>
          </p:cNvSpPr>
          <p:nvPr>
            <p:ph type="title"/>
          </p:nvPr>
        </p:nvSpPr>
        <p:spPr>
          <a:prstGeom prst="rect">
            <a:avLst/>
          </a:prstGeom>
        </p:spPr>
        <p:txBody>
          <a:bodyPr/>
          <a:lstStyle/>
          <a:p>
            <a:r>
              <a:t>Title Text</a:t>
            </a:r>
          </a:p>
        </p:txBody>
      </p:sp>
      <p:sp>
        <p:nvSpPr>
          <p:cNvPr id="4894" name="Shape 489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895" name="Shape 489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1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902" name="Shape 4902"/>
          <p:cNvSpPr>
            <a:spLocks noGrp="1"/>
          </p:cNvSpPr>
          <p:nvPr>
            <p:ph type="title"/>
          </p:nvPr>
        </p:nvSpPr>
        <p:spPr>
          <a:prstGeom prst="rect">
            <a:avLst/>
          </a:prstGeom>
        </p:spPr>
        <p:txBody>
          <a:bodyPr/>
          <a:lstStyle/>
          <a:p>
            <a:r>
              <a:t>Title Text</a:t>
            </a:r>
          </a:p>
        </p:txBody>
      </p:sp>
      <p:sp>
        <p:nvSpPr>
          <p:cNvPr id="4903" name="Shape 490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04" name="Shape 490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1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911" name="Shape 4911"/>
          <p:cNvSpPr>
            <a:spLocks noGrp="1"/>
          </p:cNvSpPr>
          <p:nvPr>
            <p:ph type="title"/>
          </p:nvPr>
        </p:nvSpPr>
        <p:spPr>
          <a:prstGeom prst="rect">
            <a:avLst/>
          </a:prstGeom>
        </p:spPr>
        <p:txBody>
          <a:bodyPr/>
          <a:lstStyle/>
          <a:p>
            <a:r>
              <a:t>Title Text</a:t>
            </a:r>
          </a:p>
        </p:txBody>
      </p:sp>
      <p:sp>
        <p:nvSpPr>
          <p:cNvPr id="4912" name="Shape 491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13" name="Shape 491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1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920" name="Shape 4920"/>
          <p:cNvSpPr>
            <a:spLocks noGrp="1"/>
          </p:cNvSpPr>
          <p:nvPr>
            <p:ph type="title"/>
          </p:nvPr>
        </p:nvSpPr>
        <p:spPr>
          <a:prstGeom prst="rect">
            <a:avLst/>
          </a:prstGeom>
        </p:spPr>
        <p:txBody>
          <a:bodyPr/>
          <a:lstStyle/>
          <a:p>
            <a:r>
              <a:t>Title Text</a:t>
            </a:r>
          </a:p>
        </p:txBody>
      </p:sp>
      <p:sp>
        <p:nvSpPr>
          <p:cNvPr id="4921" name="Shape 49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22" name="Shape 492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48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481" name="Shape 481"/>
          <p:cNvSpPr/>
          <p:nvPr/>
        </p:nvSpPr>
        <p:spPr>
          <a:xfrm>
            <a:off x="381000" y="1231900"/>
            <a:ext cx="8382001" cy="0"/>
          </a:xfrm>
          <a:prstGeom prst="line">
            <a:avLst/>
          </a:prstGeom>
          <a:ln w="57150">
            <a:solidFill>
              <a:srgbClr val="0C2D83"/>
            </a:solidFill>
          </a:ln>
        </p:spPr>
        <p:txBody>
          <a:bodyPr lIns="45719" rIns="45719"/>
          <a:lstStyle/>
          <a:p>
            <a:endParaRPr/>
          </a:p>
        </p:txBody>
      </p:sp>
      <p:sp>
        <p:nvSpPr>
          <p:cNvPr id="482" name="Shape 482"/>
          <p:cNvSpPr/>
          <p:nvPr/>
        </p:nvSpPr>
        <p:spPr>
          <a:xfrm>
            <a:off x="381000" y="6451600"/>
            <a:ext cx="8382001" cy="0"/>
          </a:xfrm>
          <a:prstGeom prst="line">
            <a:avLst/>
          </a:prstGeom>
          <a:ln w="57150">
            <a:solidFill>
              <a:srgbClr val="0C2D83"/>
            </a:solidFill>
          </a:ln>
        </p:spPr>
        <p:txBody>
          <a:bodyPr lIns="45719" rIns="45719"/>
          <a:lstStyle/>
          <a:p>
            <a:endParaRPr/>
          </a:p>
        </p:txBody>
      </p:sp>
      <p:sp>
        <p:nvSpPr>
          <p:cNvPr id="483" name="Shape 48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484" name="Shape 48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85" name="Shape 48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86" name="Shape 48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2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929" name="Shape 4929"/>
          <p:cNvSpPr>
            <a:spLocks noGrp="1"/>
          </p:cNvSpPr>
          <p:nvPr>
            <p:ph type="title"/>
          </p:nvPr>
        </p:nvSpPr>
        <p:spPr>
          <a:prstGeom prst="rect">
            <a:avLst/>
          </a:prstGeom>
        </p:spPr>
        <p:txBody>
          <a:bodyPr/>
          <a:lstStyle/>
          <a:p>
            <a:r>
              <a:t>Title Text</a:t>
            </a:r>
          </a:p>
        </p:txBody>
      </p:sp>
      <p:sp>
        <p:nvSpPr>
          <p:cNvPr id="4930" name="Shape 493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31" name="Shape 493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2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938" name="Shape 4938"/>
          <p:cNvSpPr>
            <a:spLocks noGrp="1"/>
          </p:cNvSpPr>
          <p:nvPr>
            <p:ph type="title"/>
          </p:nvPr>
        </p:nvSpPr>
        <p:spPr>
          <a:prstGeom prst="rect">
            <a:avLst/>
          </a:prstGeom>
        </p:spPr>
        <p:txBody>
          <a:bodyPr/>
          <a:lstStyle/>
          <a:p>
            <a:r>
              <a:t>Title Text</a:t>
            </a:r>
          </a:p>
        </p:txBody>
      </p:sp>
      <p:sp>
        <p:nvSpPr>
          <p:cNvPr id="4939" name="Shape 493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40" name="Shape 494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2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947" name="Shape 4947"/>
          <p:cNvSpPr>
            <a:spLocks noGrp="1"/>
          </p:cNvSpPr>
          <p:nvPr>
            <p:ph type="title"/>
          </p:nvPr>
        </p:nvSpPr>
        <p:spPr>
          <a:prstGeom prst="rect">
            <a:avLst/>
          </a:prstGeom>
        </p:spPr>
        <p:txBody>
          <a:bodyPr/>
          <a:lstStyle/>
          <a:p>
            <a:r>
              <a:t>Title Text</a:t>
            </a:r>
          </a:p>
        </p:txBody>
      </p:sp>
      <p:sp>
        <p:nvSpPr>
          <p:cNvPr id="4948" name="Shape 49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49" name="Shape 494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2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956" name="Shape 4956"/>
          <p:cNvSpPr>
            <a:spLocks noGrp="1"/>
          </p:cNvSpPr>
          <p:nvPr>
            <p:ph type="title"/>
          </p:nvPr>
        </p:nvSpPr>
        <p:spPr>
          <a:prstGeom prst="rect">
            <a:avLst/>
          </a:prstGeom>
        </p:spPr>
        <p:txBody>
          <a:bodyPr/>
          <a:lstStyle/>
          <a:p>
            <a:r>
              <a:t>Title Text</a:t>
            </a:r>
          </a:p>
        </p:txBody>
      </p:sp>
      <p:sp>
        <p:nvSpPr>
          <p:cNvPr id="4957" name="Shape 49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58" name="Shape 495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2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965" name="Shape 4965"/>
          <p:cNvSpPr>
            <a:spLocks noGrp="1"/>
          </p:cNvSpPr>
          <p:nvPr>
            <p:ph type="title"/>
          </p:nvPr>
        </p:nvSpPr>
        <p:spPr>
          <a:prstGeom prst="rect">
            <a:avLst/>
          </a:prstGeom>
        </p:spPr>
        <p:txBody>
          <a:bodyPr/>
          <a:lstStyle/>
          <a:p>
            <a:r>
              <a:t>Title Text</a:t>
            </a:r>
          </a:p>
        </p:txBody>
      </p:sp>
      <p:sp>
        <p:nvSpPr>
          <p:cNvPr id="4966" name="Shape 49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67" name="Shape 496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2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974" name="Shape 4974"/>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EEECE1">
                <a:alpha val="71998"/>
              </a:srgbClr>
            </a:outerShdw>
          </a:effectLst>
        </p:spPr>
        <p:txBody>
          <a:bodyPr lIns="45719" rIns="45719"/>
          <a:lstStyle/>
          <a:p>
            <a:pPr algn="ctr" defTabSz="457200">
              <a:defRPr sz="1800">
                <a:effectLst>
                  <a:outerShdw blurRad="12700" dist="25400" dir="2700000" rotWithShape="0">
                    <a:srgbClr val="FFFFFF"/>
                  </a:outerShdw>
                </a:effectLst>
                <a:latin typeface="Calibri"/>
                <a:ea typeface="Calibri"/>
                <a:cs typeface="Calibri"/>
                <a:sym typeface="Calibri"/>
              </a:defRPr>
            </a:pPr>
            <a:endParaRPr/>
          </a:p>
        </p:txBody>
      </p:sp>
      <p:sp>
        <p:nvSpPr>
          <p:cNvPr id="4975" name="Shape 4975"/>
          <p:cNvSpPr>
            <a:spLocks noGrp="1"/>
          </p:cNvSpPr>
          <p:nvPr>
            <p:ph type="title"/>
          </p:nvPr>
        </p:nvSpPr>
        <p:spPr>
          <a:prstGeom prst="rect">
            <a:avLst/>
          </a:prstGeom>
        </p:spPr>
        <p:txBody>
          <a:bodyPr/>
          <a:lstStyle/>
          <a:p>
            <a:r>
              <a:t>Title Text</a:t>
            </a:r>
          </a:p>
        </p:txBody>
      </p:sp>
      <p:sp>
        <p:nvSpPr>
          <p:cNvPr id="4976" name="Shape 497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77" name="Shape 497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2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984" name="Shape 4984"/>
          <p:cNvSpPr/>
          <p:nvPr/>
        </p:nvSpPr>
        <p:spPr>
          <a:xfrm>
            <a:off x="381000" y="1231900"/>
            <a:ext cx="8382001" cy="0"/>
          </a:xfrm>
          <a:prstGeom prst="line">
            <a:avLst/>
          </a:prstGeom>
          <a:ln w="57150">
            <a:solidFill>
              <a:srgbClr val="0C2D83"/>
            </a:solidFill>
          </a:ln>
        </p:spPr>
        <p:txBody>
          <a:bodyPr lIns="45719" rIns="45719"/>
          <a:lstStyle/>
          <a:p>
            <a:endParaRPr/>
          </a:p>
        </p:txBody>
      </p:sp>
      <p:sp>
        <p:nvSpPr>
          <p:cNvPr id="4985" name="Shape 4985"/>
          <p:cNvSpPr/>
          <p:nvPr/>
        </p:nvSpPr>
        <p:spPr>
          <a:xfrm>
            <a:off x="381000" y="6451600"/>
            <a:ext cx="8382001" cy="0"/>
          </a:xfrm>
          <a:prstGeom prst="line">
            <a:avLst/>
          </a:prstGeom>
          <a:ln w="57150">
            <a:solidFill>
              <a:srgbClr val="0C2D83"/>
            </a:solidFill>
          </a:ln>
        </p:spPr>
        <p:txBody>
          <a:bodyPr lIns="45719" rIns="45719"/>
          <a:lstStyle/>
          <a:p>
            <a:endParaRPr/>
          </a:p>
        </p:txBody>
      </p:sp>
      <p:sp>
        <p:nvSpPr>
          <p:cNvPr id="4986" name="Shape 4986"/>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498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4988" name="Shape 498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4989" name="Shape 498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990" name="Shape 499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2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997" name="Shape 4997"/>
          <p:cNvSpPr/>
          <p:nvPr/>
        </p:nvSpPr>
        <p:spPr>
          <a:xfrm>
            <a:off x="381000" y="1231900"/>
            <a:ext cx="8382001" cy="0"/>
          </a:xfrm>
          <a:prstGeom prst="line">
            <a:avLst/>
          </a:prstGeom>
          <a:ln w="57150">
            <a:solidFill>
              <a:srgbClr val="0C2D83"/>
            </a:solidFill>
          </a:ln>
        </p:spPr>
        <p:txBody>
          <a:bodyPr lIns="45719" rIns="45719"/>
          <a:lstStyle/>
          <a:p>
            <a:endParaRPr/>
          </a:p>
        </p:txBody>
      </p:sp>
      <p:sp>
        <p:nvSpPr>
          <p:cNvPr id="4998" name="Shape 4998"/>
          <p:cNvSpPr/>
          <p:nvPr/>
        </p:nvSpPr>
        <p:spPr>
          <a:xfrm>
            <a:off x="381000" y="6451600"/>
            <a:ext cx="8382001" cy="0"/>
          </a:xfrm>
          <a:prstGeom prst="line">
            <a:avLst/>
          </a:prstGeom>
          <a:ln w="57150">
            <a:solidFill>
              <a:srgbClr val="0C2D83"/>
            </a:solidFill>
          </a:ln>
        </p:spPr>
        <p:txBody>
          <a:bodyPr lIns="45719" rIns="45719"/>
          <a:lstStyle/>
          <a:p>
            <a:endParaRPr/>
          </a:p>
        </p:txBody>
      </p:sp>
      <p:sp>
        <p:nvSpPr>
          <p:cNvPr id="4999" name="Shape 4999"/>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500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001" name="Shape 500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002" name="Shape 500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003" name="Shape 500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2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010" name="Shape 5010"/>
          <p:cNvSpPr/>
          <p:nvPr/>
        </p:nvSpPr>
        <p:spPr>
          <a:xfrm>
            <a:off x="381000" y="1231900"/>
            <a:ext cx="8382001" cy="0"/>
          </a:xfrm>
          <a:prstGeom prst="line">
            <a:avLst/>
          </a:prstGeom>
          <a:ln w="57150">
            <a:solidFill>
              <a:srgbClr val="0C2D83"/>
            </a:solidFill>
          </a:ln>
        </p:spPr>
        <p:txBody>
          <a:bodyPr lIns="45719" rIns="45719"/>
          <a:lstStyle/>
          <a:p>
            <a:endParaRPr/>
          </a:p>
        </p:txBody>
      </p:sp>
      <p:sp>
        <p:nvSpPr>
          <p:cNvPr id="5011" name="Shape 5011"/>
          <p:cNvSpPr/>
          <p:nvPr/>
        </p:nvSpPr>
        <p:spPr>
          <a:xfrm>
            <a:off x="381000" y="6451600"/>
            <a:ext cx="8382001" cy="0"/>
          </a:xfrm>
          <a:prstGeom prst="line">
            <a:avLst/>
          </a:prstGeom>
          <a:ln w="57150">
            <a:solidFill>
              <a:srgbClr val="0C2D83"/>
            </a:solidFill>
          </a:ln>
        </p:spPr>
        <p:txBody>
          <a:bodyPr lIns="45719" rIns="45719"/>
          <a:lstStyle/>
          <a:p>
            <a:endParaRPr/>
          </a:p>
        </p:txBody>
      </p:sp>
      <p:sp>
        <p:nvSpPr>
          <p:cNvPr id="5012" name="Shape 501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501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014" name="Shape 501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015" name="Shape 501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016" name="Shape 5016"/>
          <p:cNvSpPr>
            <a:spLocks noGrp="1"/>
          </p:cNvSpPr>
          <p:nvPr>
            <p:ph type="sldNum" sz="quarter" idx="2"/>
          </p:nvPr>
        </p:nvSpPr>
        <p:spPr>
          <a:xfrm>
            <a:off x="6553200" y="635635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2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023" name="Shape 5023"/>
          <p:cNvSpPr/>
          <p:nvPr/>
        </p:nvSpPr>
        <p:spPr>
          <a:xfrm>
            <a:off x="381000" y="1231900"/>
            <a:ext cx="8382001" cy="0"/>
          </a:xfrm>
          <a:prstGeom prst="line">
            <a:avLst/>
          </a:prstGeom>
          <a:ln w="57150">
            <a:solidFill>
              <a:srgbClr val="0C2D83"/>
            </a:solidFill>
          </a:ln>
        </p:spPr>
        <p:txBody>
          <a:bodyPr lIns="45719" rIns="45719"/>
          <a:lstStyle/>
          <a:p>
            <a:endParaRPr/>
          </a:p>
        </p:txBody>
      </p:sp>
      <p:sp>
        <p:nvSpPr>
          <p:cNvPr id="5024" name="Shape 5024"/>
          <p:cNvSpPr/>
          <p:nvPr/>
        </p:nvSpPr>
        <p:spPr>
          <a:xfrm>
            <a:off x="381000" y="6451600"/>
            <a:ext cx="8382001" cy="0"/>
          </a:xfrm>
          <a:prstGeom prst="line">
            <a:avLst/>
          </a:prstGeom>
          <a:ln w="57150">
            <a:solidFill>
              <a:srgbClr val="0C2D83"/>
            </a:solidFill>
          </a:ln>
        </p:spPr>
        <p:txBody>
          <a:bodyPr lIns="45719" rIns="45719"/>
          <a:lstStyle/>
          <a:p>
            <a:endParaRPr/>
          </a:p>
        </p:txBody>
      </p:sp>
      <p:sp>
        <p:nvSpPr>
          <p:cNvPr id="5025" name="Shape 5025"/>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5026"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027" name="Shape 502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028" name="Shape 502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029" name="Shape 502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93" name="Shape 493"/>
          <p:cNvSpPr>
            <a:spLocks noGrp="1"/>
          </p:cNvSpPr>
          <p:nvPr>
            <p:ph type="title"/>
          </p:nvPr>
        </p:nvSpPr>
        <p:spPr>
          <a:prstGeom prst="rect">
            <a:avLst/>
          </a:prstGeom>
        </p:spPr>
        <p:txBody>
          <a:bodyPr/>
          <a:lstStyle/>
          <a:p>
            <a:r>
              <a:t>Title Text</a:t>
            </a:r>
          </a:p>
        </p:txBody>
      </p:sp>
      <p:sp>
        <p:nvSpPr>
          <p:cNvPr id="494" name="Shape 49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5" name="Shape 49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3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036" name="Shape 5036"/>
          <p:cNvSpPr/>
          <p:nvPr/>
        </p:nvSpPr>
        <p:spPr>
          <a:xfrm>
            <a:off x="381000" y="1231900"/>
            <a:ext cx="8382001" cy="0"/>
          </a:xfrm>
          <a:prstGeom prst="line">
            <a:avLst/>
          </a:prstGeom>
          <a:ln w="57150">
            <a:solidFill>
              <a:srgbClr val="0C2D83"/>
            </a:solidFill>
          </a:ln>
        </p:spPr>
        <p:txBody>
          <a:bodyPr lIns="45719" rIns="45719"/>
          <a:lstStyle/>
          <a:p>
            <a:endParaRPr/>
          </a:p>
        </p:txBody>
      </p:sp>
      <p:sp>
        <p:nvSpPr>
          <p:cNvPr id="5037" name="Shape 5037"/>
          <p:cNvSpPr/>
          <p:nvPr/>
        </p:nvSpPr>
        <p:spPr>
          <a:xfrm>
            <a:off x="381000" y="6451600"/>
            <a:ext cx="8382001" cy="0"/>
          </a:xfrm>
          <a:prstGeom prst="line">
            <a:avLst/>
          </a:prstGeom>
          <a:ln w="57150">
            <a:solidFill>
              <a:srgbClr val="0C2D83"/>
            </a:solidFill>
          </a:ln>
        </p:spPr>
        <p:txBody>
          <a:bodyPr lIns="45719" rIns="45719"/>
          <a:lstStyle/>
          <a:p>
            <a:endParaRPr/>
          </a:p>
        </p:txBody>
      </p:sp>
      <p:sp>
        <p:nvSpPr>
          <p:cNvPr id="5038" name="Shape 5038"/>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spcBef>
                <a:spcPts val="900"/>
              </a:spcBef>
              <a:defRPr sz="1600" b="1" i="1">
                <a:latin typeface="Century Schoolbook"/>
                <a:ea typeface="Century Schoolbook"/>
                <a:cs typeface="Century Schoolbook"/>
                <a:sym typeface="Century Schoolbook"/>
              </a:defRPr>
            </a:pPr>
            <a:r>
              <a:t>ΑΙΕΝ   ΥΨΙΚΡΑΤΕΙΝ</a:t>
            </a:r>
          </a:p>
        </p:txBody>
      </p:sp>
      <p:pic>
        <p:nvPicPr>
          <p:cNvPr id="503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040" name="Shape 504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041" name="Shape 504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042" name="Shape 5042"/>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3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04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050" name="Shape 5050"/>
          <p:cNvSpPr/>
          <p:nvPr/>
        </p:nvSpPr>
        <p:spPr>
          <a:xfrm>
            <a:off x="381000" y="1231900"/>
            <a:ext cx="8382001" cy="0"/>
          </a:xfrm>
          <a:prstGeom prst="line">
            <a:avLst/>
          </a:prstGeom>
          <a:ln w="57150">
            <a:solidFill>
              <a:srgbClr val="0C2D83"/>
            </a:solidFill>
          </a:ln>
        </p:spPr>
        <p:txBody>
          <a:bodyPr lIns="45719" rIns="45719"/>
          <a:lstStyle/>
          <a:p>
            <a:endParaRPr/>
          </a:p>
        </p:txBody>
      </p:sp>
      <p:sp>
        <p:nvSpPr>
          <p:cNvPr id="5051" name="Shape 5051"/>
          <p:cNvSpPr/>
          <p:nvPr/>
        </p:nvSpPr>
        <p:spPr>
          <a:xfrm>
            <a:off x="381000" y="6451600"/>
            <a:ext cx="8382001" cy="0"/>
          </a:xfrm>
          <a:prstGeom prst="line">
            <a:avLst/>
          </a:prstGeom>
          <a:ln w="57150">
            <a:solidFill>
              <a:srgbClr val="0C2D83"/>
            </a:solidFill>
          </a:ln>
        </p:spPr>
        <p:txBody>
          <a:bodyPr lIns="45719" rIns="45719"/>
          <a:lstStyle/>
          <a:p>
            <a:endParaRPr/>
          </a:p>
        </p:txBody>
      </p:sp>
      <p:sp>
        <p:nvSpPr>
          <p:cNvPr id="5052" name="Shape 505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053" name="Shape 505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054" name="Shape 505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055" name="Shape 505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3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06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063" name="Shape 5063"/>
          <p:cNvSpPr/>
          <p:nvPr/>
        </p:nvSpPr>
        <p:spPr>
          <a:xfrm>
            <a:off x="381000" y="1231900"/>
            <a:ext cx="8382001" cy="0"/>
          </a:xfrm>
          <a:prstGeom prst="line">
            <a:avLst/>
          </a:prstGeom>
          <a:ln w="57150">
            <a:solidFill>
              <a:srgbClr val="0C2D83"/>
            </a:solidFill>
          </a:ln>
        </p:spPr>
        <p:txBody>
          <a:bodyPr lIns="45719" rIns="45719"/>
          <a:lstStyle/>
          <a:p>
            <a:endParaRPr/>
          </a:p>
        </p:txBody>
      </p:sp>
      <p:sp>
        <p:nvSpPr>
          <p:cNvPr id="5064" name="Shape 5064"/>
          <p:cNvSpPr/>
          <p:nvPr/>
        </p:nvSpPr>
        <p:spPr>
          <a:xfrm>
            <a:off x="381000" y="6451600"/>
            <a:ext cx="8382001" cy="0"/>
          </a:xfrm>
          <a:prstGeom prst="line">
            <a:avLst/>
          </a:prstGeom>
          <a:ln w="57150">
            <a:solidFill>
              <a:srgbClr val="0C2D83"/>
            </a:solidFill>
          </a:ln>
        </p:spPr>
        <p:txBody>
          <a:bodyPr lIns="45719" rIns="45719"/>
          <a:lstStyle/>
          <a:p>
            <a:endParaRPr/>
          </a:p>
        </p:txBody>
      </p:sp>
      <p:sp>
        <p:nvSpPr>
          <p:cNvPr id="5065" name="Shape 506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066" name="Shape 506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067" name="Shape 506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068" name="Shape 506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3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07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076" name="Shape 5076"/>
          <p:cNvSpPr/>
          <p:nvPr/>
        </p:nvSpPr>
        <p:spPr>
          <a:xfrm>
            <a:off x="381000" y="1231900"/>
            <a:ext cx="8382001" cy="0"/>
          </a:xfrm>
          <a:prstGeom prst="line">
            <a:avLst/>
          </a:prstGeom>
          <a:ln w="57150">
            <a:solidFill>
              <a:srgbClr val="0C2D83"/>
            </a:solidFill>
          </a:ln>
        </p:spPr>
        <p:txBody>
          <a:bodyPr lIns="45719" rIns="45719"/>
          <a:lstStyle/>
          <a:p>
            <a:endParaRPr/>
          </a:p>
        </p:txBody>
      </p:sp>
      <p:sp>
        <p:nvSpPr>
          <p:cNvPr id="5077" name="Shape 5077"/>
          <p:cNvSpPr/>
          <p:nvPr/>
        </p:nvSpPr>
        <p:spPr>
          <a:xfrm>
            <a:off x="381000" y="6451600"/>
            <a:ext cx="8382001" cy="0"/>
          </a:xfrm>
          <a:prstGeom prst="line">
            <a:avLst/>
          </a:prstGeom>
          <a:ln w="57150">
            <a:solidFill>
              <a:srgbClr val="0C2D83"/>
            </a:solidFill>
          </a:ln>
        </p:spPr>
        <p:txBody>
          <a:bodyPr lIns="45719" rIns="45719"/>
          <a:lstStyle/>
          <a:p>
            <a:endParaRPr/>
          </a:p>
        </p:txBody>
      </p:sp>
      <p:sp>
        <p:nvSpPr>
          <p:cNvPr id="5078" name="Shape 507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079" name="Shape 507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080" name="Shape 508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081" name="Shape 5081"/>
          <p:cNvSpPr>
            <a:spLocks noGrp="1"/>
          </p:cNvSpPr>
          <p:nvPr>
            <p:ph type="sldNum" sz="quarter" idx="2"/>
          </p:nvPr>
        </p:nvSpPr>
        <p:spPr>
          <a:xfrm>
            <a:off x="6553200" y="635635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3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08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089" name="Shape 5089"/>
          <p:cNvSpPr/>
          <p:nvPr/>
        </p:nvSpPr>
        <p:spPr>
          <a:xfrm>
            <a:off x="381000" y="1231900"/>
            <a:ext cx="8382001" cy="0"/>
          </a:xfrm>
          <a:prstGeom prst="line">
            <a:avLst/>
          </a:prstGeom>
          <a:ln w="57150">
            <a:solidFill>
              <a:srgbClr val="0C2D83"/>
            </a:solidFill>
          </a:ln>
        </p:spPr>
        <p:txBody>
          <a:bodyPr lIns="45719" rIns="45719"/>
          <a:lstStyle/>
          <a:p>
            <a:endParaRPr/>
          </a:p>
        </p:txBody>
      </p:sp>
      <p:sp>
        <p:nvSpPr>
          <p:cNvPr id="5090" name="Shape 5090"/>
          <p:cNvSpPr/>
          <p:nvPr/>
        </p:nvSpPr>
        <p:spPr>
          <a:xfrm>
            <a:off x="381000" y="6451600"/>
            <a:ext cx="8382001" cy="0"/>
          </a:xfrm>
          <a:prstGeom prst="line">
            <a:avLst/>
          </a:prstGeom>
          <a:ln w="57150">
            <a:solidFill>
              <a:srgbClr val="0C2D83"/>
            </a:solidFill>
          </a:ln>
        </p:spPr>
        <p:txBody>
          <a:bodyPr lIns="45719" rIns="45719"/>
          <a:lstStyle/>
          <a:p>
            <a:endParaRPr/>
          </a:p>
        </p:txBody>
      </p:sp>
      <p:sp>
        <p:nvSpPr>
          <p:cNvPr id="5091" name="Shape 509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092" name="Shape 509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093" name="Shape 509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094" name="Shape 509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3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10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102" name="Shape 5102"/>
          <p:cNvSpPr/>
          <p:nvPr/>
        </p:nvSpPr>
        <p:spPr>
          <a:xfrm>
            <a:off x="381000" y="1231900"/>
            <a:ext cx="8382001" cy="0"/>
          </a:xfrm>
          <a:prstGeom prst="line">
            <a:avLst/>
          </a:prstGeom>
          <a:ln w="57150">
            <a:solidFill>
              <a:srgbClr val="0C2D83"/>
            </a:solidFill>
          </a:ln>
        </p:spPr>
        <p:txBody>
          <a:bodyPr lIns="45719" rIns="45719"/>
          <a:lstStyle/>
          <a:p>
            <a:endParaRPr/>
          </a:p>
        </p:txBody>
      </p:sp>
      <p:sp>
        <p:nvSpPr>
          <p:cNvPr id="5103" name="Shape 5103"/>
          <p:cNvSpPr/>
          <p:nvPr/>
        </p:nvSpPr>
        <p:spPr>
          <a:xfrm>
            <a:off x="381000" y="6451600"/>
            <a:ext cx="8382001" cy="0"/>
          </a:xfrm>
          <a:prstGeom prst="line">
            <a:avLst/>
          </a:prstGeom>
          <a:ln w="57150">
            <a:solidFill>
              <a:srgbClr val="0C2D83"/>
            </a:solidFill>
          </a:ln>
        </p:spPr>
        <p:txBody>
          <a:bodyPr lIns="45719" rIns="45719"/>
          <a:lstStyle/>
          <a:p>
            <a:endParaRPr/>
          </a:p>
        </p:txBody>
      </p:sp>
      <p:sp>
        <p:nvSpPr>
          <p:cNvPr id="5104" name="Shape 510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105" name="Shape 510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106" name="Shape 510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107" name="Shape 510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3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11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115" name="Shape 5115"/>
          <p:cNvSpPr/>
          <p:nvPr/>
        </p:nvSpPr>
        <p:spPr>
          <a:xfrm>
            <a:off x="381000" y="1231900"/>
            <a:ext cx="8382001" cy="0"/>
          </a:xfrm>
          <a:prstGeom prst="line">
            <a:avLst/>
          </a:prstGeom>
          <a:ln w="57150">
            <a:solidFill>
              <a:srgbClr val="0C2D83"/>
            </a:solidFill>
          </a:ln>
        </p:spPr>
        <p:txBody>
          <a:bodyPr lIns="45719" rIns="45719"/>
          <a:lstStyle/>
          <a:p>
            <a:endParaRPr/>
          </a:p>
        </p:txBody>
      </p:sp>
      <p:sp>
        <p:nvSpPr>
          <p:cNvPr id="5116" name="Shape 5116"/>
          <p:cNvSpPr/>
          <p:nvPr/>
        </p:nvSpPr>
        <p:spPr>
          <a:xfrm>
            <a:off x="381000" y="6451600"/>
            <a:ext cx="8382001" cy="0"/>
          </a:xfrm>
          <a:prstGeom prst="line">
            <a:avLst/>
          </a:prstGeom>
          <a:ln w="57150">
            <a:solidFill>
              <a:srgbClr val="0C2D83"/>
            </a:solidFill>
          </a:ln>
        </p:spPr>
        <p:txBody>
          <a:bodyPr lIns="45719" rIns="45719"/>
          <a:lstStyle/>
          <a:p>
            <a:endParaRPr/>
          </a:p>
        </p:txBody>
      </p:sp>
      <p:sp>
        <p:nvSpPr>
          <p:cNvPr id="5117" name="Shape 511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118" name="Shape 511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119" name="Shape 511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120" name="Shape 512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3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12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128" name="Shape 5128"/>
          <p:cNvSpPr/>
          <p:nvPr/>
        </p:nvSpPr>
        <p:spPr>
          <a:xfrm>
            <a:off x="381000" y="1231900"/>
            <a:ext cx="8382001" cy="0"/>
          </a:xfrm>
          <a:prstGeom prst="line">
            <a:avLst/>
          </a:prstGeom>
          <a:ln w="57150">
            <a:solidFill>
              <a:srgbClr val="0C2D83"/>
            </a:solidFill>
          </a:ln>
        </p:spPr>
        <p:txBody>
          <a:bodyPr lIns="45719" rIns="45719"/>
          <a:lstStyle/>
          <a:p>
            <a:endParaRPr/>
          </a:p>
        </p:txBody>
      </p:sp>
      <p:sp>
        <p:nvSpPr>
          <p:cNvPr id="5129" name="Shape 5129"/>
          <p:cNvSpPr/>
          <p:nvPr/>
        </p:nvSpPr>
        <p:spPr>
          <a:xfrm>
            <a:off x="381000" y="6451600"/>
            <a:ext cx="8382001" cy="0"/>
          </a:xfrm>
          <a:prstGeom prst="line">
            <a:avLst/>
          </a:prstGeom>
          <a:ln w="57150">
            <a:solidFill>
              <a:srgbClr val="0C2D83"/>
            </a:solidFill>
          </a:ln>
        </p:spPr>
        <p:txBody>
          <a:bodyPr lIns="45719" rIns="45719"/>
          <a:lstStyle/>
          <a:p>
            <a:endParaRPr/>
          </a:p>
        </p:txBody>
      </p:sp>
      <p:sp>
        <p:nvSpPr>
          <p:cNvPr id="5130" name="Shape 513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131" name="Shape 513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132" name="Shape 513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133" name="Shape 513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3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14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141" name="Shape 5141"/>
          <p:cNvSpPr/>
          <p:nvPr/>
        </p:nvSpPr>
        <p:spPr>
          <a:xfrm>
            <a:off x="381000" y="1231900"/>
            <a:ext cx="8382001" cy="0"/>
          </a:xfrm>
          <a:prstGeom prst="line">
            <a:avLst/>
          </a:prstGeom>
          <a:ln w="57150">
            <a:solidFill>
              <a:srgbClr val="0C2D83"/>
            </a:solidFill>
          </a:ln>
        </p:spPr>
        <p:txBody>
          <a:bodyPr lIns="45719" rIns="45719"/>
          <a:lstStyle/>
          <a:p>
            <a:endParaRPr/>
          </a:p>
        </p:txBody>
      </p:sp>
      <p:sp>
        <p:nvSpPr>
          <p:cNvPr id="5142" name="Shape 5142"/>
          <p:cNvSpPr/>
          <p:nvPr/>
        </p:nvSpPr>
        <p:spPr>
          <a:xfrm>
            <a:off x="381000" y="6451600"/>
            <a:ext cx="8382001" cy="0"/>
          </a:xfrm>
          <a:prstGeom prst="line">
            <a:avLst/>
          </a:prstGeom>
          <a:ln w="57150">
            <a:solidFill>
              <a:srgbClr val="0C2D83"/>
            </a:solidFill>
          </a:ln>
        </p:spPr>
        <p:txBody>
          <a:bodyPr lIns="45719" rIns="45719"/>
          <a:lstStyle/>
          <a:p>
            <a:endParaRPr/>
          </a:p>
        </p:txBody>
      </p:sp>
      <p:sp>
        <p:nvSpPr>
          <p:cNvPr id="5143" name="Shape 514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144" name="Shape 514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145" name="Shape 514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146" name="Shape 514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3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15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154" name="Shape 5154"/>
          <p:cNvSpPr/>
          <p:nvPr/>
        </p:nvSpPr>
        <p:spPr>
          <a:xfrm>
            <a:off x="381000" y="1231900"/>
            <a:ext cx="8382001" cy="0"/>
          </a:xfrm>
          <a:prstGeom prst="line">
            <a:avLst/>
          </a:prstGeom>
          <a:ln w="57150">
            <a:solidFill>
              <a:srgbClr val="0C2D83"/>
            </a:solidFill>
          </a:ln>
        </p:spPr>
        <p:txBody>
          <a:bodyPr lIns="45719" rIns="45719"/>
          <a:lstStyle/>
          <a:p>
            <a:endParaRPr/>
          </a:p>
        </p:txBody>
      </p:sp>
      <p:sp>
        <p:nvSpPr>
          <p:cNvPr id="5155" name="Shape 5155"/>
          <p:cNvSpPr/>
          <p:nvPr/>
        </p:nvSpPr>
        <p:spPr>
          <a:xfrm>
            <a:off x="381000" y="6451600"/>
            <a:ext cx="8382001" cy="0"/>
          </a:xfrm>
          <a:prstGeom prst="line">
            <a:avLst/>
          </a:prstGeom>
          <a:ln w="57150">
            <a:solidFill>
              <a:srgbClr val="0C2D83"/>
            </a:solidFill>
          </a:ln>
        </p:spPr>
        <p:txBody>
          <a:bodyPr lIns="45719" rIns="45719"/>
          <a:lstStyle/>
          <a:p>
            <a:endParaRPr/>
          </a:p>
        </p:txBody>
      </p:sp>
      <p:sp>
        <p:nvSpPr>
          <p:cNvPr id="5156" name="Shape 515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157" name="Shape 515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158" name="Shape 515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159" name="Shape 515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02" name="Shape 502"/>
          <p:cNvSpPr/>
          <p:nvPr/>
        </p:nvSpPr>
        <p:spPr>
          <a:xfrm>
            <a:off x="381000" y="1231900"/>
            <a:ext cx="8382001" cy="0"/>
          </a:xfrm>
          <a:prstGeom prst="line">
            <a:avLst/>
          </a:prstGeom>
          <a:ln w="57150">
            <a:solidFill>
              <a:srgbClr val="0C2D83"/>
            </a:solidFill>
          </a:ln>
        </p:spPr>
        <p:txBody>
          <a:bodyPr lIns="45719" rIns="45719"/>
          <a:lstStyle/>
          <a:p>
            <a:endParaRPr/>
          </a:p>
        </p:txBody>
      </p:sp>
      <p:sp>
        <p:nvSpPr>
          <p:cNvPr id="503" name="Shape 503"/>
          <p:cNvSpPr/>
          <p:nvPr/>
        </p:nvSpPr>
        <p:spPr>
          <a:xfrm>
            <a:off x="381000" y="6451600"/>
            <a:ext cx="8382001" cy="0"/>
          </a:xfrm>
          <a:prstGeom prst="line">
            <a:avLst/>
          </a:prstGeom>
          <a:ln w="57150">
            <a:solidFill>
              <a:srgbClr val="0C2D83"/>
            </a:solidFill>
          </a:ln>
        </p:spPr>
        <p:txBody>
          <a:bodyPr lIns="45719" rIns="45719"/>
          <a:lstStyle/>
          <a:p>
            <a:endParaRPr/>
          </a:p>
        </p:txBody>
      </p:sp>
      <p:sp>
        <p:nvSpPr>
          <p:cNvPr id="504" name="Shape 50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HELLENIC AIR FORCE</a:t>
            </a:r>
          </a:p>
        </p:txBody>
      </p:sp>
      <p:pic>
        <p:nvPicPr>
          <p:cNvPr id="505"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06" name="Shape 50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07" name="Shape 50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08" name="Shape 50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4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16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167" name="Shape 5167"/>
          <p:cNvSpPr/>
          <p:nvPr/>
        </p:nvSpPr>
        <p:spPr>
          <a:xfrm>
            <a:off x="381000" y="1231900"/>
            <a:ext cx="8382001" cy="0"/>
          </a:xfrm>
          <a:prstGeom prst="line">
            <a:avLst/>
          </a:prstGeom>
          <a:ln w="57150">
            <a:solidFill>
              <a:srgbClr val="0C2D83"/>
            </a:solidFill>
          </a:ln>
        </p:spPr>
        <p:txBody>
          <a:bodyPr lIns="45719" rIns="45719"/>
          <a:lstStyle/>
          <a:p>
            <a:endParaRPr/>
          </a:p>
        </p:txBody>
      </p:sp>
      <p:sp>
        <p:nvSpPr>
          <p:cNvPr id="5168" name="Shape 5168"/>
          <p:cNvSpPr/>
          <p:nvPr/>
        </p:nvSpPr>
        <p:spPr>
          <a:xfrm>
            <a:off x="381000" y="6451600"/>
            <a:ext cx="8382001" cy="0"/>
          </a:xfrm>
          <a:prstGeom prst="line">
            <a:avLst/>
          </a:prstGeom>
          <a:ln w="57150">
            <a:solidFill>
              <a:srgbClr val="0C2D83"/>
            </a:solidFill>
          </a:ln>
        </p:spPr>
        <p:txBody>
          <a:bodyPr lIns="45719" rIns="45719"/>
          <a:lstStyle/>
          <a:p>
            <a:endParaRPr/>
          </a:p>
        </p:txBody>
      </p:sp>
      <p:sp>
        <p:nvSpPr>
          <p:cNvPr id="5169" name="Shape 516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170" name="Shape 517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171" name="Shape 517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172" name="Shape 517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4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17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180" name="Shape 5180"/>
          <p:cNvSpPr/>
          <p:nvPr/>
        </p:nvSpPr>
        <p:spPr>
          <a:xfrm>
            <a:off x="381000" y="1231900"/>
            <a:ext cx="8382001" cy="0"/>
          </a:xfrm>
          <a:prstGeom prst="line">
            <a:avLst/>
          </a:prstGeom>
          <a:ln w="57150">
            <a:solidFill>
              <a:srgbClr val="0C2D83"/>
            </a:solidFill>
          </a:ln>
        </p:spPr>
        <p:txBody>
          <a:bodyPr lIns="45719" rIns="45719"/>
          <a:lstStyle/>
          <a:p>
            <a:endParaRPr/>
          </a:p>
        </p:txBody>
      </p:sp>
      <p:sp>
        <p:nvSpPr>
          <p:cNvPr id="5181" name="Shape 5181"/>
          <p:cNvSpPr/>
          <p:nvPr/>
        </p:nvSpPr>
        <p:spPr>
          <a:xfrm>
            <a:off x="381000" y="6451600"/>
            <a:ext cx="8382001" cy="0"/>
          </a:xfrm>
          <a:prstGeom prst="line">
            <a:avLst/>
          </a:prstGeom>
          <a:ln w="57150">
            <a:solidFill>
              <a:srgbClr val="0C2D83"/>
            </a:solidFill>
          </a:ln>
        </p:spPr>
        <p:txBody>
          <a:bodyPr lIns="45719" rIns="45719"/>
          <a:lstStyle/>
          <a:p>
            <a:endParaRPr/>
          </a:p>
        </p:txBody>
      </p:sp>
      <p:sp>
        <p:nvSpPr>
          <p:cNvPr id="5182" name="Shape 518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183" name="Shape 518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184" name="Shape 518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185" name="Shape 518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4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19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193" name="Shape 5193"/>
          <p:cNvSpPr/>
          <p:nvPr/>
        </p:nvSpPr>
        <p:spPr>
          <a:xfrm>
            <a:off x="381000" y="1231900"/>
            <a:ext cx="8382001" cy="0"/>
          </a:xfrm>
          <a:prstGeom prst="line">
            <a:avLst/>
          </a:prstGeom>
          <a:ln w="57150">
            <a:solidFill>
              <a:srgbClr val="0C2D83"/>
            </a:solidFill>
          </a:ln>
        </p:spPr>
        <p:txBody>
          <a:bodyPr lIns="45719" rIns="45719"/>
          <a:lstStyle/>
          <a:p>
            <a:endParaRPr/>
          </a:p>
        </p:txBody>
      </p:sp>
      <p:sp>
        <p:nvSpPr>
          <p:cNvPr id="5194" name="Shape 5194"/>
          <p:cNvSpPr/>
          <p:nvPr/>
        </p:nvSpPr>
        <p:spPr>
          <a:xfrm>
            <a:off x="381000" y="6451600"/>
            <a:ext cx="8382001" cy="0"/>
          </a:xfrm>
          <a:prstGeom prst="line">
            <a:avLst/>
          </a:prstGeom>
          <a:ln w="57150">
            <a:solidFill>
              <a:srgbClr val="0C2D83"/>
            </a:solidFill>
          </a:ln>
        </p:spPr>
        <p:txBody>
          <a:bodyPr lIns="45719" rIns="45719"/>
          <a:lstStyle/>
          <a:p>
            <a:endParaRPr/>
          </a:p>
        </p:txBody>
      </p:sp>
      <p:sp>
        <p:nvSpPr>
          <p:cNvPr id="5195" name="Shape 519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196" name="Shape 519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197" name="Shape 519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198" name="Shape 519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4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20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206" name="Shape 5206"/>
          <p:cNvSpPr/>
          <p:nvPr/>
        </p:nvSpPr>
        <p:spPr>
          <a:xfrm>
            <a:off x="381000" y="1231900"/>
            <a:ext cx="8382001" cy="0"/>
          </a:xfrm>
          <a:prstGeom prst="line">
            <a:avLst/>
          </a:prstGeom>
          <a:ln w="57150">
            <a:solidFill>
              <a:srgbClr val="0C2D83"/>
            </a:solidFill>
          </a:ln>
        </p:spPr>
        <p:txBody>
          <a:bodyPr lIns="45719" rIns="45719"/>
          <a:lstStyle/>
          <a:p>
            <a:endParaRPr/>
          </a:p>
        </p:txBody>
      </p:sp>
      <p:sp>
        <p:nvSpPr>
          <p:cNvPr id="5207" name="Shape 5207"/>
          <p:cNvSpPr/>
          <p:nvPr/>
        </p:nvSpPr>
        <p:spPr>
          <a:xfrm>
            <a:off x="381000" y="6451600"/>
            <a:ext cx="8382001" cy="0"/>
          </a:xfrm>
          <a:prstGeom prst="line">
            <a:avLst/>
          </a:prstGeom>
          <a:ln w="57150">
            <a:solidFill>
              <a:srgbClr val="0C2D83"/>
            </a:solidFill>
          </a:ln>
        </p:spPr>
        <p:txBody>
          <a:bodyPr lIns="45719" rIns="45719"/>
          <a:lstStyle/>
          <a:p>
            <a:endParaRPr/>
          </a:p>
        </p:txBody>
      </p:sp>
      <p:sp>
        <p:nvSpPr>
          <p:cNvPr id="5208" name="Shape 520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209" name="Shape 520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210" name="Shape 521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211" name="Shape 521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4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21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219" name="Shape 5219"/>
          <p:cNvSpPr/>
          <p:nvPr/>
        </p:nvSpPr>
        <p:spPr>
          <a:xfrm>
            <a:off x="381000" y="1231900"/>
            <a:ext cx="8382001" cy="0"/>
          </a:xfrm>
          <a:prstGeom prst="line">
            <a:avLst/>
          </a:prstGeom>
          <a:ln w="57150">
            <a:solidFill>
              <a:srgbClr val="0C2D83"/>
            </a:solidFill>
          </a:ln>
        </p:spPr>
        <p:txBody>
          <a:bodyPr lIns="45719" rIns="45719"/>
          <a:lstStyle/>
          <a:p>
            <a:endParaRPr/>
          </a:p>
        </p:txBody>
      </p:sp>
      <p:sp>
        <p:nvSpPr>
          <p:cNvPr id="5220" name="Shape 5220"/>
          <p:cNvSpPr/>
          <p:nvPr/>
        </p:nvSpPr>
        <p:spPr>
          <a:xfrm>
            <a:off x="381000" y="6451600"/>
            <a:ext cx="8382001" cy="0"/>
          </a:xfrm>
          <a:prstGeom prst="line">
            <a:avLst/>
          </a:prstGeom>
          <a:ln w="57150">
            <a:solidFill>
              <a:srgbClr val="0C2D83"/>
            </a:solidFill>
          </a:ln>
        </p:spPr>
        <p:txBody>
          <a:bodyPr lIns="45719" rIns="45719"/>
          <a:lstStyle/>
          <a:p>
            <a:endParaRPr/>
          </a:p>
        </p:txBody>
      </p:sp>
      <p:sp>
        <p:nvSpPr>
          <p:cNvPr id="5221" name="Shape 522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222" name="Shape 522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223" name="Shape 522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224" name="Shape 522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4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23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232" name="Shape 5232"/>
          <p:cNvSpPr/>
          <p:nvPr/>
        </p:nvSpPr>
        <p:spPr>
          <a:xfrm>
            <a:off x="381000" y="1231900"/>
            <a:ext cx="8382001" cy="0"/>
          </a:xfrm>
          <a:prstGeom prst="line">
            <a:avLst/>
          </a:prstGeom>
          <a:ln w="57150">
            <a:solidFill>
              <a:srgbClr val="0C2D83"/>
            </a:solidFill>
          </a:ln>
        </p:spPr>
        <p:txBody>
          <a:bodyPr lIns="45719" rIns="45719"/>
          <a:lstStyle/>
          <a:p>
            <a:endParaRPr/>
          </a:p>
        </p:txBody>
      </p:sp>
      <p:sp>
        <p:nvSpPr>
          <p:cNvPr id="5233" name="Shape 5233"/>
          <p:cNvSpPr/>
          <p:nvPr/>
        </p:nvSpPr>
        <p:spPr>
          <a:xfrm>
            <a:off x="381000" y="6451600"/>
            <a:ext cx="8382001" cy="0"/>
          </a:xfrm>
          <a:prstGeom prst="line">
            <a:avLst/>
          </a:prstGeom>
          <a:ln w="57150">
            <a:solidFill>
              <a:srgbClr val="0C2D83"/>
            </a:solidFill>
          </a:ln>
        </p:spPr>
        <p:txBody>
          <a:bodyPr lIns="45719" rIns="45719"/>
          <a:lstStyle/>
          <a:p>
            <a:endParaRPr/>
          </a:p>
        </p:txBody>
      </p:sp>
      <p:sp>
        <p:nvSpPr>
          <p:cNvPr id="5234" name="Shape 523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235" name="Shape 523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236" name="Shape 523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237" name="Shape 523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4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24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245" name="Shape 5245"/>
          <p:cNvSpPr/>
          <p:nvPr/>
        </p:nvSpPr>
        <p:spPr>
          <a:xfrm>
            <a:off x="381000" y="1231900"/>
            <a:ext cx="8382001" cy="0"/>
          </a:xfrm>
          <a:prstGeom prst="line">
            <a:avLst/>
          </a:prstGeom>
          <a:ln w="57150">
            <a:solidFill>
              <a:srgbClr val="0C2D83"/>
            </a:solidFill>
          </a:ln>
        </p:spPr>
        <p:txBody>
          <a:bodyPr lIns="45719" rIns="45719"/>
          <a:lstStyle/>
          <a:p>
            <a:endParaRPr/>
          </a:p>
        </p:txBody>
      </p:sp>
      <p:sp>
        <p:nvSpPr>
          <p:cNvPr id="5246" name="Shape 5246"/>
          <p:cNvSpPr/>
          <p:nvPr/>
        </p:nvSpPr>
        <p:spPr>
          <a:xfrm>
            <a:off x="381000" y="6451600"/>
            <a:ext cx="8382001" cy="0"/>
          </a:xfrm>
          <a:prstGeom prst="line">
            <a:avLst/>
          </a:prstGeom>
          <a:ln w="57150">
            <a:solidFill>
              <a:srgbClr val="0C2D83"/>
            </a:solidFill>
          </a:ln>
        </p:spPr>
        <p:txBody>
          <a:bodyPr lIns="45719" rIns="45719"/>
          <a:lstStyle/>
          <a:p>
            <a:endParaRPr/>
          </a:p>
        </p:txBody>
      </p:sp>
      <p:sp>
        <p:nvSpPr>
          <p:cNvPr id="5247" name="Shape 524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248" name="Shape 524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249" name="Shape 524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250" name="Shape 525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4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25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258" name="Shape 5258"/>
          <p:cNvSpPr/>
          <p:nvPr/>
        </p:nvSpPr>
        <p:spPr>
          <a:xfrm>
            <a:off x="381000" y="1231900"/>
            <a:ext cx="8382001" cy="0"/>
          </a:xfrm>
          <a:prstGeom prst="line">
            <a:avLst/>
          </a:prstGeom>
          <a:ln w="57150">
            <a:solidFill>
              <a:srgbClr val="0C2D83"/>
            </a:solidFill>
          </a:ln>
        </p:spPr>
        <p:txBody>
          <a:bodyPr lIns="45719" rIns="45719"/>
          <a:lstStyle/>
          <a:p>
            <a:endParaRPr/>
          </a:p>
        </p:txBody>
      </p:sp>
      <p:sp>
        <p:nvSpPr>
          <p:cNvPr id="5259" name="Shape 5259"/>
          <p:cNvSpPr/>
          <p:nvPr/>
        </p:nvSpPr>
        <p:spPr>
          <a:xfrm>
            <a:off x="381000" y="6451600"/>
            <a:ext cx="8382001" cy="0"/>
          </a:xfrm>
          <a:prstGeom prst="line">
            <a:avLst/>
          </a:prstGeom>
          <a:ln w="57150">
            <a:solidFill>
              <a:srgbClr val="0C2D83"/>
            </a:solidFill>
          </a:ln>
        </p:spPr>
        <p:txBody>
          <a:bodyPr lIns="45719" rIns="45719"/>
          <a:lstStyle/>
          <a:p>
            <a:endParaRPr/>
          </a:p>
        </p:txBody>
      </p:sp>
      <p:sp>
        <p:nvSpPr>
          <p:cNvPr id="5260" name="Shape 526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261" name="Shape 526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262" name="Shape 526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263" name="Shape 526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4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270" name="Shape 5270"/>
          <p:cNvSpPr/>
          <p:nvPr/>
        </p:nvSpPr>
        <p:spPr>
          <a:xfrm>
            <a:off x="381000" y="1231900"/>
            <a:ext cx="8382001" cy="0"/>
          </a:xfrm>
          <a:prstGeom prst="line">
            <a:avLst/>
          </a:prstGeom>
          <a:ln w="57150">
            <a:solidFill>
              <a:srgbClr val="262626"/>
            </a:solidFill>
          </a:ln>
        </p:spPr>
        <p:txBody>
          <a:bodyPr lIns="45719" rIns="45719"/>
          <a:lstStyle/>
          <a:p>
            <a:endParaRPr/>
          </a:p>
        </p:txBody>
      </p:sp>
      <p:sp>
        <p:nvSpPr>
          <p:cNvPr id="5271" name="Shape 5271"/>
          <p:cNvSpPr/>
          <p:nvPr/>
        </p:nvSpPr>
        <p:spPr>
          <a:xfrm>
            <a:off x="381000" y="6451600"/>
            <a:ext cx="8382001" cy="0"/>
          </a:xfrm>
          <a:prstGeom prst="line">
            <a:avLst/>
          </a:prstGeom>
          <a:ln w="57150">
            <a:solidFill>
              <a:srgbClr val="262626"/>
            </a:solidFill>
          </a:ln>
        </p:spPr>
        <p:txBody>
          <a:bodyPr lIns="45719" rIns="45719"/>
          <a:lstStyle/>
          <a:p>
            <a:endParaRPr/>
          </a:p>
        </p:txBody>
      </p:sp>
      <p:sp>
        <p:nvSpPr>
          <p:cNvPr id="5272" name="Shape 5272"/>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5273"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5274" name="Shape 527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275" name="Shape 527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276" name="Shape 527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4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283" name="Shape 5283"/>
          <p:cNvSpPr/>
          <p:nvPr/>
        </p:nvSpPr>
        <p:spPr>
          <a:xfrm>
            <a:off x="381000" y="1231900"/>
            <a:ext cx="8382001" cy="0"/>
          </a:xfrm>
          <a:prstGeom prst="line">
            <a:avLst/>
          </a:prstGeom>
          <a:ln w="57150">
            <a:solidFill>
              <a:srgbClr val="262626"/>
            </a:solidFill>
          </a:ln>
        </p:spPr>
        <p:txBody>
          <a:bodyPr lIns="45719" rIns="45719"/>
          <a:lstStyle/>
          <a:p>
            <a:endParaRPr/>
          </a:p>
        </p:txBody>
      </p:sp>
      <p:sp>
        <p:nvSpPr>
          <p:cNvPr id="5284" name="Shape 5284"/>
          <p:cNvSpPr/>
          <p:nvPr/>
        </p:nvSpPr>
        <p:spPr>
          <a:xfrm>
            <a:off x="381000" y="6451600"/>
            <a:ext cx="8382001" cy="0"/>
          </a:xfrm>
          <a:prstGeom prst="line">
            <a:avLst/>
          </a:prstGeom>
          <a:ln w="57150">
            <a:solidFill>
              <a:srgbClr val="262626"/>
            </a:solidFill>
          </a:ln>
        </p:spPr>
        <p:txBody>
          <a:bodyPr lIns="45719" rIns="45719"/>
          <a:lstStyle/>
          <a:p>
            <a:endParaRPr/>
          </a:p>
        </p:txBody>
      </p:sp>
      <p:sp>
        <p:nvSpPr>
          <p:cNvPr id="5285" name="Shape 5285"/>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5286"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5287" name="Shape 528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288" name="Shape 528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289" name="Shape 528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1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16" name="Shape 516"/>
          <p:cNvSpPr/>
          <p:nvPr/>
        </p:nvSpPr>
        <p:spPr>
          <a:xfrm>
            <a:off x="381000" y="1231900"/>
            <a:ext cx="8382001" cy="0"/>
          </a:xfrm>
          <a:prstGeom prst="line">
            <a:avLst/>
          </a:prstGeom>
          <a:ln w="57150">
            <a:solidFill>
              <a:srgbClr val="0C2D83"/>
            </a:solidFill>
          </a:ln>
        </p:spPr>
        <p:txBody>
          <a:bodyPr lIns="45719" rIns="45719"/>
          <a:lstStyle/>
          <a:p>
            <a:endParaRPr/>
          </a:p>
        </p:txBody>
      </p:sp>
      <p:sp>
        <p:nvSpPr>
          <p:cNvPr id="517" name="Shape 517"/>
          <p:cNvSpPr/>
          <p:nvPr/>
        </p:nvSpPr>
        <p:spPr>
          <a:xfrm>
            <a:off x="381000" y="6451600"/>
            <a:ext cx="8382001" cy="0"/>
          </a:xfrm>
          <a:prstGeom prst="line">
            <a:avLst/>
          </a:prstGeom>
          <a:ln w="57150">
            <a:solidFill>
              <a:srgbClr val="0C2D83"/>
            </a:solidFill>
          </a:ln>
        </p:spPr>
        <p:txBody>
          <a:bodyPr lIns="45719" rIns="45719"/>
          <a:lstStyle/>
          <a:p>
            <a:endParaRPr/>
          </a:p>
        </p:txBody>
      </p:sp>
      <p:sp>
        <p:nvSpPr>
          <p:cNvPr id="518" name="Shape 51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19" name="Shape 51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20" name="Shape 52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21" name="Shape 52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5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296" name="Shape 5296"/>
          <p:cNvSpPr/>
          <p:nvPr/>
        </p:nvSpPr>
        <p:spPr>
          <a:xfrm>
            <a:off x="381000" y="1231900"/>
            <a:ext cx="8382001" cy="0"/>
          </a:xfrm>
          <a:prstGeom prst="line">
            <a:avLst/>
          </a:prstGeom>
          <a:ln w="57150">
            <a:solidFill>
              <a:srgbClr val="262626"/>
            </a:solidFill>
          </a:ln>
        </p:spPr>
        <p:txBody>
          <a:bodyPr lIns="45719" rIns="45719"/>
          <a:lstStyle/>
          <a:p>
            <a:endParaRPr/>
          </a:p>
        </p:txBody>
      </p:sp>
      <p:sp>
        <p:nvSpPr>
          <p:cNvPr id="5297" name="Shape 5297"/>
          <p:cNvSpPr/>
          <p:nvPr/>
        </p:nvSpPr>
        <p:spPr>
          <a:xfrm>
            <a:off x="381000" y="6451600"/>
            <a:ext cx="8382001" cy="0"/>
          </a:xfrm>
          <a:prstGeom prst="line">
            <a:avLst/>
          </a:prstGeom>
          <a:ln w="57150">
            <a:solidFill>
              <a:srgbClr val="262626"/>
            </a:solidFill>
          </a:ln>
        </p:spPr>
        <p:txBody>
          <a:bodyPr lIns="45719" rIns="45719"/>
          <a:lstStyle/>
          <a:p>
            <a:endParaRPr/>
          </a:p>
        </p:txBody>
      </p:sp>
      <p:sp>
        <p:nvSpPr>
          <p:cNvPr id="5298" name="Shape 5298"/>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5299"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5300" name="Shape 5300"/>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808080">
                <a:alpha val="71998"/>
              </a:srgbClr>
            </a:outerShdw>
          </a:effectLst>
        </p:spPr>
        <p:txBody>
          <a:bodyPr lIns="45719" rIns="45719"/>
          <a:lstStyle/>
          <a:p>
            <a:pPr>
              <a:defRPr sz="1800">
                <a:effectLst>
                  <a:outerShdw blurRad="12700" dist="25400" dir="2700000" rotWithShape="0">
                    <a:srgbClr val="FFFFFF"/>
                  </a:outerShdw>
                </a:effectLst>
                <a:latin typeface="+mj-lt"/>
                <a:ea typeface="+mj-ea"/>
                <a:cs typeface="+mj-cs"/>
                <a:sym typeface="Times New Roman"/>
              </a:defRPr>
            </a:pPr>
            <a:endParaRPr/>
          </a:p>
        </p:txBody>
      </p:sp>
      <p:sp>
        <p:nvSpPr>
          <p:cNvPr id="5301" name="Shape 530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302" name="Shape 530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303" name="Shape 530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5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31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311" name="Shape 5311"/>
          <p:cNvSpPr/>
          <p:nvPr/>
        </p:nvSpPr>
        <p:spPr>
          <a:xfrm>
            <a:off x="381000" y="1231900"/>
            <a:ext cx="8382001" cy="0"/>
          </a:xfrm>
          <a:prstGeom prst="line">
            <a:avLst/>
          </a:prstGeom>
          <a:ln w="57150">
            <a:solidFill>
              <a:srgbClr val="0C2D83"/>
            </a:solidFill>
          </a:ln>
        </p:spPr>
        <p:txBody>
          <a:bodyPr lIns="45719" rIns="45719"/>
          <a:lstStyle/>
          <a:p>
            <a:endParaRPr/>
          </a:p>
        </p:txBody>
      </p:sp>
      <p:sp>
        <p:nvSpPr>
          <p:cNvPr id="5312" name="Shape 5312"/>
          <p:cNvSpPr/>
          <p:nvPr/>
        </p:nvSpPr>
        <p:spPr>
          <a:xfrm>
            <a:off x="381000" y="6451600"/>
            <a:ext cx="8382001" cy="0"/>
          </a:xfrm>
          <a:prstGeom prst="line">
            <a:avLst/>
          </a:prstGeom>
          <a:ln w="57150">
            <a:solidFill>
              <a:srgbClr val="0C2D83"/>
            </a:solidFill>
          </a:ln>
        </p:spPr>
        <p:txBody>
          <a:bodyPr lIns="45719" rIns="45719"/>
          <a:lstStyle/>
          <a:p>
            <a:endParaRPr/>
          </a:p>
        </p:txBody>
      </p:sp>
      <p:sp>
        <p:nvSpPr>
          <p:cNvPr id="5313" name="Shape 531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314" name="Shape 531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315" name="Shape 531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316" name="Shape 531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5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32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324" name="Shape 5324"/>
          <p:cNvSpPr/>
          <p:nvPr/>
        </p:nvSpPr>
        <p:spPr>
          <a:xfrm>
            <a:off x="381000" y="1231900"/>
            <a:ext cx="8382001" cy="0"/>
          </a:xfrm>
          <a:prstGeom prst="line">
            <a:avLst/>
          </a:prstGeom>
          <a:ln w="57150">
            <a:solidFill>
              <a:srgbClr val="0C2D83"/>
            </a:solidFill>
          </a:ln>
        </p:spPr>
        <p:txBody>
          <a:bodyPr lIns="45719" rIns="45719"/>
          <a:lstStyle/>
          <a:p>
            <a:endParaRPr/>
          </a:p>
        </p:txBody>
      </p:sp>
      <p:sp>
        <p:nvSpPr>
          <p:cNvPr id="5325" name="Shape 5325"/>
          <p:cNvSpPr/>
          <p:nvPr/>
        </p:nvSpPr>
        <p:spPr>
          <a:xfrm>
            <a:off x="381000" y="6451600"/>
            <a:ext cx="8382001" cy="0"/>
          </a:xfrm>
          <a:prstGeom prst="line">
            <a:avLst/>
          </a:prstGeom>
          <a:ln w="57150">
            <a:solidFill>
              <a:srgbClr val="0C2D83"/>
            </a:solidFill>
          </a:ln>
        </p:spPr>
        <p:txBody>
          <a:bodyPr lIns="45719" rIns="45719"/>
          <a:lstStyle/>
          <a:p>
            <a:endParaRPr/>
          </a:p>
        </p:txBody>
      </p:sp>
      <p:sp>
        <p:nvSpPr>
          <p:cNvPr id="5326" name="Shape 532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327" name="Shape 532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328" name="Shape 532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329" name="Shape 532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5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336" name="Shape 5336"/>
          <p:cNvSpPr/>
          <p:nvPr/>
        </p:nvSpPr>
        <p:spPr>
          <a:xfrm>
            <a:off x="381000" y="1231900"/>
            <a:ext cx="8382001" cy="0"/>
          </a:xfrm>
          <a:prstGeom prst="line">
            <a:avLst/>
          </a:prstGeom>
          <a:ln w="57150">
            <a:solidFill>
              <a:srgbClr val="262626"/>
            </a:solidFill>
          </a:ln>
        </p:spPr>
        <p:txBody>
          <a:bodyPr lIns="45719" rIns="45719"/>
          <a:lstStyle/>
          <a:p>
            <a:endParaRPr/>
          </a:p>
        </p:txBody>
      </p:sp>
      <p:sp>
        <p:nvSpPr>
          <p:cNvPr id="5337" name="Shape 5337"/>
          <p:cNvSpPr/>
          <p:nvPr/>
        </p:nvSpPr>
        <p:spPr>
          <a:xfrm>
            <a:off x="381000" y="6451600"/>
            <a:ext cx="8382001" cy="0"/>
          </a:xfrm>
          <a:prstGeom prst="line">
            <a:avLst/>
          </a:prstGeom>
          <a:ln w="57150">
            <a:solidFill>
              <a:srgbClr val="262626"/>
            </a:solidFill>
          </a:ln>
        </p:spPr>
        <p:txBody>
          <a:bodyPr lIns="45719" rIns="45719"/>
          <a:lstStyle/>
          <a:p>
            <a:endParaRPr/>
          </a:p>
        </p:txBody>
      </p:sp>
      <p:sp>
        <p:nvSpPr>
          <p:cNvPr id="5338" name="Shape 5338"/>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5339"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5340" name="Shape 534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341" name="Shape 534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342" name="Shape 534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5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349" name="Shape 5349"/>
          <p:cNvSpPr/>
          <p:nvPr/>
        </p:nvSpPr>
        <p:spPr>
          <a:xfrm>
            <a:off x="381000" y="1231900"/>
            <a:ext cx="8382001" cy="0"/>
          </a:xfrm>
          <a:prstGeom prst="line">
            <a:avLst/>
          </a:prstGeom>
          <a:ln w="57150">
            <a:solidFill>
              <a:srgbClr val="262626"/>
            </a:solidFill>
          </a:ln>
        </p:spPr>
        <p:txBody>
          <a:bodyPr lIns="45719" rIns="45719"/>
          <a:lstStyle/>
          <a:p>
            <a:endParaRPr/>
          </a:p>
        </p:txBody>
      </p:sp>
      <p:sp>
        <p:nvSpPr>
          <p:cNvPr id="5350" name="Shape 5350"/>
          <p:cNvSpPr/>
          <p:nvPr/>
        </p:nvSpPr>
        <p:spPr>
          <a:xfrm>
            <a:off x="381000" y="6451600"/>
            <a:ext cx="8382001" cy="0"/>
          </a:xfrm>
          <a:prstGeom prst="line">
            <a:avLst/>
          </a:prstGeom>
          <a:ln w="57150">
            <a:solidFill>
              <a:srgbClr val="262626"/>
            </a:solidFill>
          </a:ln>
        </p:spPr>
        <p:txBody>
          <a:bodyPr lIns="45719" rIns="45719"/>
          <a:lstStyle/>
          <a:p>
            <a:endParaRPr/>
          </a:p>
        </p:txBody>
      </p:sp>
      <p:sp>
        <p:nvSpPr>
          <p:cNvPr id="5351" name="Shape 5351"/>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5352"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5353" name="Shape 535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354" name="Shape 535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355" name="Shape 535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5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362" name="Shape 5362"/>
          <p:cNvSpPr/>
          <p:nvPr/>
        </p:nvSpPr>
        <p:spPr>
          <a:xfrm>
            <a:off x="381000" y="1231900"/>
            <a:ext cx="8382001" cy="0"/>
          </a:xfrm>
          <a:prstGeom prst="line">
            <a:avLst/>
          </a:prstGeom>
          <a:ln w="57150">
            <a:solidFill>
              <a:srgbClr val="262626"/>
            </a:solidFill>
          </a:ln>
        </p:spPr>
        <p:txBody>
          <a:bodyPr lIns="45719" rIns="45719"/>
          <a:lstStyle/>
          <a:p>
            <a:endParaRPr/>
          </a:p>
        </p:txBody>
      </p:sp>
      <p:sp>
        <p:nvSpPr>
          <p:cNvPr id="5363" name="Shape 5363"/>
          <p:cNvSpPr/>
          <p:nvPr/>
        </p:nvSpPr>
        <p:spPr>
          <a:xfrm>
            <a:off x="381000" y="6451600"/>
            <a:ext cx="8382001" cy="0"/>
          </a:xfrm>
          <a:prstGeom prst="line">
            <a:avLst/>
          </a:prstGeom>
          <a:ln w="57150">
            <a:solidFill>
              <a:srgbClr val="262626"/>
            </a:solidFill>
          </a:ln>
        </p:spPr>
        <p:txBody>
          <a:bodyPr lIns="45719" rIns="45719"/>
          <a:lstStyle/>
          <a:p>
            <a:endParaRPr/>
          </a:p>
        </p:txBody>
      </p:sp>
      <p:sp>
        <p:nvSpPr>
          <p:cNvPr id="5364" name="Shape 5364"/>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5365"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5366" name="Shape 5366"/>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808080">
                <a:alpha val="71998"/>
              </a:srgbClr>
            </a:outerShdw>
          </a:effectLst>
        </p:spPr>
        <p:txBody>
          <a:bodyPr lIns="45719" rIns="45719"/>
          <a:lstStyle/>
          <a:p>
            <a:pPr>
              <a:defRPr sz="1800">
                <a:effectLst>
                  <a:outerShdw blurRad="12700" dist="25400" dir="2700000" rotWithShape="0">
                    <a:srgbClr val="FFFFFF"/>
                  </a:outerShdw>
                </a:effectLst>
                <a:latin typeface="+mj-lt"/>
                <a:ea typeface="+mj-ea"/>
                <a:cs typeface="+mj-cs"/>
                <a:sym typeface="Times New Roman"/>
              </a:defRPr>
            </a:pPr>
            <a:endParaRPr/>
          </a:p>
        </p:txBody>
      </p:sp>
      <p:sp>
        <p:nvSpPr>
          <p:cNvPr id="5367" name="Shape 536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368" name="Shape 536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369" name="Shape 536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5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376" name="Shape 5376"/>
          <p:cNvSpPr/>
          <p:nvPr/>
        </p:nvSpPr>
        <p:spPr>
          <a:xfrm>
            <a:off x="381000" y="1231900"/>
            <a:ext cx="8382001" cy="0"/>
          </a:xfrm>
          <a:prstGeom prst="line">
            <a:avLst/>
          </a:prstGeom>
          <a:ln w="57150">
            <a:solidFill>
              <a:srgbClr val="262626"/>
            </a:solidFill>
          </a:ln>
        </p:spPr>
        <p:txBody>
          <a:bodyPr lIns="45719" rIns="45719"/>
          <a:lstStyle/>
          <a:p>
            <a:endParaRPr/>
          </a:p>
        </p:txBody>
      </p:sp>
      <p:sp>
        <p:nvSpPr>
          <p:cNvPr id="5377" name="Shape 5377"/>
          <p:cNvSpPr/>
          <p:nvPr/>
        </p:nvSpPr>
        <p:spPr>
          <a:xfrm>
            <a:off x="381000" y="6451600"/>
            <a:ext cx="8382001" cy="0"/>
          </a:xfrm>
          <a:prstGeom prst="line">
            <a:avLst/>
          </a:prstGeom>
          <a:ln w="57150">
            <a:solidFill>
              <a:srgbClr val="262626"/>
            </a:solidFill>
          </a:ln>
        </p:spPr>
        <p:txBody>
          <a:bodyPr lIns="45719" rIns="45719"/>
          <a:lstStyle/>
          <a:p>
            <a:endParaRPr/>
          </a:p>
        </p:txBody>
      </p:sp>
      <p:sp>
        <p:nvSpPr>
          <p:cNvPr id="5378" name="Shape 5378"/>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5379"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5380" name="Shape 538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381" name="Shape 538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382" name="Shape 5382"/>
          <p:cNvSpPr>
            <a:spLocks noGrp="1"/>
          </p:cNvSpPr>
          <p:nvPr>
            <p:ph type="sldNum" sz="quarter" idx="2"/>
          </p:nvPr>
        </p:nvSpPr>
        <p:spPr>
          <a:xfrm>
            <a:off x="6553200" y="635635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5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389" name="Shape 5389"/>
          <p:cNvSpPr/>
          <p:nvPr/>
        </p:nvSpPr>
        <p:spPr>
          <a:xfrm>
            <a:off x="381000" y="1231900"/>
            <a:ext cx="8382001" cy="0"/>
          </a:xfrm>
          <a:prstGeom prst="line">
            <a:avLst/>
          </a:prstGeom>
          <a:ln w="57150">
            <a:solidFill>
              <a:srgbClr val="262626"/>
            </a:solidFill>
          </a:ln>
        </p:spPr>
        <p:txBody>
          <a:bodyPr lIns="45719" rIns="45719"/>
          <a:lstStyle/>
          <a:p>
            <a:endParaRPr/>
          </a:p>
        </p:txBody>
      </p:sp>
      <p:sp>
        <p:nvSpPr>
          <p:cNvPr id="5390" name="Shape 5390"/>
          <p:cNvSpPr/>
          <p:nvPr/>
        </p:nvSpPr>
        <p:spPr>
          <a:xfrm>
            <a:off x="381000" y="6451600"/>
            <a:ext cx="8382001" cy="0"/>
          </a:xfrm>
          <a:prstGeom prst="line">
            <a:avLst/>
          </a:prstGeom>
          <a:ln w="57150">
            <a:solidFill>
              <a:srgbClr val="262626"/>
            </a:solidFill>
          </a:ln>
        </p:spPr>
        <p:txBody>
          <a:bodyPr lIns="45719" rIns="45719"/>
          <a:lstStyle/>
          <a:p>
            <a:endParaRPr/>
          </a:p>
        </p:txBody>
      </p:sp>
      <p:sp>
        <p:nvSpPr>
          <p:cNvPr id="5391" name="Shape 5391"/>
          <p:cNvSpPr/>
          <p:nvPr/>
        </p:nvSpPr>
        <p:spPr>
          <a:xfrm>
            <a:off x="1295400" y="6451600"/>
            <a:ext cx="6553200" cy="3581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1000"/>
              </a:spcBef>
              <a:defRPr sz="1800" b="1">
                <a:latin typeface="Calibri"/>
                <a:ea typeface="Calibri"/>
                <a:cs typeface="Calibri"/>
                <a:sym typeface="Calibri"/>
              </a:defRPr>
            </a:lvl1pPr>
          </a:lstStyle>
          <a:p>
            <a:r>
              <a:t>Industrial Management &amp; Operational Research</a:t>
            </a:r>
          </a:p>
        </p:txBody>
      </p:sp>
      <p:pic>
        <p:nvPicPr>
          <p:cNvPr id="5392" name="pyrforos.png" descr="pyrforos.gif"/>
          <p:cNvPicPr>
            <a:picLocks noChangeAspect="1"/>
          </p:cNvPicPr>
          <p:nvPr/>
        </p:nvPicPr>
        <p:blipFill>
          <a:blip r:embed="rId2">
            <a:extLst/>
          </a:blip>
          <a:stretch>
            <a:fillRect/>
          </a:stretch>
        </p:blipFill>
        <p:spPr>
          <a:xfrm>
            <a:off x="139700" y="0"/>
            <a:ext cx="1155700" cy="1143000"/>
          </a:xfrm>
          <a:prstGeom prst="rect">
            <a:avLst/>
          </a:prstGeom>
          <a:ln w="12700">
            <a:miter lim="400000"/>
          </a:ln>
        </p:spPr>
      </p:pic>
      <p:sp>
        <p:nvSpPr>
          <p:cNvPr id="5393" name="Shape 539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394" name="Shape 539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395" name="Shape 539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5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40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403" name="Shape 5403"/>
          <p:cNvSpPr/>
          <p:nvPr/>
        </p:nvSpPr>
        <p:spPr>
          <a:xfrm>
            <a:off x="381000" y="1231900"/>
            <a:ext cx="8382001" cy="0"/>
          </a:xfrm>
          <a:prstGeom prst="line">
            <a:avLst/>
          </a:prstGeom>
          <a:ln w="57150">
            <a:solidFill>
              <a:srgbClr val="0C2D83"/>
            </a:solidFill>
          </a:ln>
        </p:spPr>
        <p:txBody>
          <a:bodyPr lIns="45719" rIns="45719"/>
          <a:lstStyle/>
          <a:p>
            <a:endParaRPr/>
          </a:p>
        </p:txBody>
      </p:sp>
      <p:sp>
        <p:nvSpPr>
          <p:cNvPr id="5404" name="Shape 5404"/>
          <p:cNvSpPr/>
          <p:nvPr/>
        </p:nvSpPr>
        <p:spPr>
          <a:xfrm>
            <a:off x="381000" y="6451600"/>
            <a:ext cx="8382001" cy="0"/>
          </a:xfrm>
          <a:prstGeom prst="line">
            <a:avLst/>
          </a:prstGeom>
          <a:ln w="57150">
            <a:solidFill>
              <a:srgbClr val="0C2D83"/>
            </a:solidFill>
          </a:ln>
        </p:spPr>
        <p:txBody>
          <a:bodyPr lIns="45719" rIns="45719"/>
          <a:lstStyle/>
          <a:p>
            <a:endParaRPr/>
          </a:p>
        </p:txBody>
      </p:sp>
      <p:sp>
        <p:nvSpPr>
          <p:cNvPr id="5405" name="Shape 540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406" name="Shape 540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407" name="Shape 540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408" name="Shape 540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5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41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416" name="Shape 5416"/>
          <p:cNvSpPr/>
          <p:nvPr/>
        </p:nvSpPr>
        <p:spPr>
          <a:xfrm>
            <a:off x="381000" y="1231900"/>
            <a:ext cx="8382001" cy="0"/>
          </a:xfrm>
          <a:prstGeom prst="line">
            <a:avLst/>
          </a:prstGeom>
          <a:ln w="57150">
            <a:solidFill>
              <a:srgbClr val="0C2D83"/>
            </a:solidFill>
          </a:ln>
        </p:spPr>
        <p:txBody>
          <a:bodyPr lIns="45719" rIns="45719"/>
          <a:lstStyle/>
          <a:p>
            <a:endParaRPr/>
          </a:p>
        </p:txBody>
      </p:sp>
      <p:sp>
        <p:nvSpPr>
          <p:cNvPr id="5417" name="Shape 5417"/>
          <p:cNvSpPr/>
          <p:nvPr/>
        </p:nvSpPr>
        <p:spPr>
          <a:xfrm>
            <a:off x="381000" y="6451600"/>
            <a:ext cx="8382001" cy="0"/>
          </a:xfrm>
          <a:prstGeom prst="line">
            <a:avLst/>
          </a:prstGeom>
          <a:ln w="57150">
            <a:solidFill>
              <a:srgbClr val="0C2D83"/>
            </a:solidFill>
          </a:ln>
        </p:spPr>
        <p:txBody>
          <a:bodyPr lIns="45719" rIns="45719"/>
          <a:lstStyle/>
          <a:p>
            <a:endParaRPr/>
          </a:p>
        </p:txBody>
      </p:sp>
      <p:sp>
        <p:nvSpPr>
          <p:cNvPr id="5418" name="Shape 541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419" name="Shape 541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420" name="Shape 542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421" name="Shape 542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28" name="Shape 528"/>
          <p:cNvSpPr>
            <a:spLocks noGrp="1"/>
          </p:cNvSpPr>
          <p:nvPr>
            <p:ph type="title"/>
          </p:nvPr>
        </p:nvSpPr>
        <p:spPr>
          <a:prstGeom prst="rect">
            <a:avLst/>
          </a:prstGeom>
        </p:spPr>
        <p:txBody>
          <a:bodyPr/>
          <a:lstStyle/>
          <a:p>
            <a:r>
              <a:t>Title Text</a:t>
            </a:r>
          </a:p>
        </p:txBody>
      </p:sp>
      <p:sp>
        <p:nvSpPr>
          <p:cNvPr id="529" name="Shape 52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30" name="Shape 53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6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428" name="Shape 5428"/>
          <p:cNvSpPr/>
          <p:nvPr/>
        </p:nvSpPr>
        <p:spPr>
          <a:xfrm>
            <a:off x="381000" y="1231900"/>
            <a:ext cx="8382001" cy="0"/>
          </a:xfrm>
          <a:prstGeom prst="line">
            <a:avLst/>
          </a:prstGeom>
          <a:ln w="57150">
            <a:solidFill>
              <a:srgbClr val="0C2D83"/>
            </a:solidFill>
          </a:ln>
        </p:spPr>
        <p:txBody>
          <a:bodyPr lIns="45719" rIns="45719"/>
          <a:lstStyle/>
          <a:p>
            <a:endParaRPr/>
          </a:p>
        </p:txBody>
      </p:sp>
      <p:sp>
        <p:nvSpPr>
          <p:cNvPr id="5429" name="Shape 5429"/>
          <p:cNvSpPr/>
          <p:nvPr/>
        </p:nvSpPr>
        <p:spPr>
          <a:xfrm>
            <a:off x="381000" y="6451600"/>
            <a:ext cx="8382001" cy="0"/>
          </a:xfrm>
          <a:prstGeom prst="line">
            <a:avLst/>
          </a:prstGeom>
          <a:ln w="57150">
            <a:solidFill>
              <a:srgbClr val="0C2D83"/>
            </a:solidFill>
          </a:ln>
        </p:spPr>
        <p:txBody>
          <a:bodyPr lIns="45719" rIns="45719"/>
          <a:lstStyle/>
          <a:p>
            <a:endParaRPr/>
          </a:p>
        </p:txBody>
      </p:sp>
      <p:sp>
        <p:nvSpPr>
          <p:cNvPr id="5430" name="Shape 543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HELLENIC AIR FORCE</a:t>
            </a:r>
          </a:p>
        </p:txBody>
      </p:sp>
      <p:pic>
        <p:nvPicPr>
          <p:cNvPr id="543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432" name="Shape 543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433" name="Shape 543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434" name="Shape 543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6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441" name="Shape 5441"/>
          <p:cNvSpPr/>
          <p:nvPr/>
        </p:nvSpPr>
        <p:spPr>
          <a:xfrm>
            <a:off x="381000" y="1231900"/>
            <a:ext cx="8382001" cy="0"/>
          </a:xfrm>
          <a:prstGeom prst="line">
            <a:avLst/>
          </a:prstGeom>
          <a:ln w="57150">
            <a:solidFill>
              <a:srgbClr val="0C2D83"/>
            </a:solidFill>
          </a:ln>
        </p:spPr>
        <p:txBody>
          <a:bodyPr lIns="45719" rIns="45719"/>
          <a:lstStyle/>
          <a:p>
            <a:endParaRPr/>
          </a:p>
        </p:txBody>
      </p:sp>
      <p:sp>
        <p:nvSpPr>
          <p:cNvPr id="5442" name="Shape 5442"/>
          <p:cNvSpPr/>
          <p:nvPr/>
        </p:nvSpPr>
        <p:spPr>
          <a:xfrm>
            <a:off x="381000" y="6451600"/>
            <a:ext cx="8382001" cy="0"/>
          </a:xfrm>
          <a:prstGeom prst="line">
            <a:avLst/>
          </a:prstGeom>
          <a:ln w="57150">
            <a:solidFill>
              <a:srgbClr val="0C2D83"/>
            </a:solidFill>
          </a:ln>
        </p:spPr>
        <p:txBody>
          <a:bodyPr lIns="45719" rIns="45719"/>
          <a:lstStyle/>
          <a:p>
            <a:endParaRPr/>
          </a:p>
        </p:txBody>
      </p:sp>
      <p:sp>
        <p:nvSpPr>
          <p:cNvPr id="5443" name="Shape 544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HELLENIC AIR FORCE</a:t>
            </a:r>
          </a:p>
        </p:txBody>
      </p:sp>
      <p:pic>
        <p:nvPicPr>
          <p:cNvPr id="5444"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445" name="Shape 544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446" name="Shape 544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447" name="Shape 544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6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454" name="Shape 5454"/>
          <p:cNvSpPr/>
          <p:nvPr/>
        </p:nvSpPr>
        <p:spPr>
          <a:xfrm>
            <a:off x="381000" y="1231900"/>
            <a:ext cx="8382001" cy="0"/>
          </a:xfrm>
          <a:prstGeom prst="line">
            <a:avLst/>
          </a:prstGeom>
          <a:ln w="57150">
            <a:solidFill>
              <a:srgbClr val="0C2D83"/>
            </a:solidFill>
          </a:ln>
        </p:spPr>
        <p:txBody>
          <a:bodyPr lIns="45719" rIns="45719"/>
          <a:lstStyle/>
          <a:p>
            <a:endParaRPr/>
          </a:p>
        </p:txBody>
      </p:sp>
      <p:sp>
        <p:nvSpPr>
          <p:cNvPr id="5455" name="Shape 5455"/>
          <p:cNvSpPr/>
          <p:nvPr/>
        </p:nvSpPr>
        <p:spPr>
          <a:xfrm>
            <a:off x="381000" y="6451600"/>
            <a:ext cx="8382001" cy="0"/>
          </a:xfrm>
          <a:prstGeom prst="line">
            <a:avLst/>
          </a:prstGeom>
          <a:ln w="57150">
            <a:solidFill>
              <a:srgbClr val="0C2D83"/>
            </a:solidFill>
          </a:ln>
        </p:spPr>
        <p:txBody>
          <a:bodyPr lIns="45719" rIns="45719"/>
          <a:lstStyle/>
          <a:p>
            <a:endParaRPr/>
          </a:p>
        </p:txBody>
      </p:sp>
      <p:sp>
        <p:nvSpPr>
          <p:cNvPr id="5456" name="Shape 545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HELLENIC AIR FORCE</a:t>
            </a:r>
          </a:p>
        </p:txBody>
      </p:sp>
      <p:pic>
        <p:nvPicPr>
          <p:cNvPr id="545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458" name="Shape 545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459" name="Shape 545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460" name="Shape 546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6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467" name="Shape 5467"/>
          <p:cNvSpPr/>
          <p:nvPr/>
        </p:nvSpPr>
        <p:spPr>
          <a:xfrm>
            <a:off x="381000" y="1231900"/>
            <a:ext cx="8382001" cy="0"/>
          </a:xfrm>
          <a:prstGeom prst="line">
            <a:avLst/>
          </a:prstGeom>
          <a:ln w="57150">
            <a:solidFill>
              <a:srgbClr val="0C2D83"/>
            </a:solidFill>
          </a:ln>
        </p:spPr>
        <p:txBody>
          <a:bodyPr lIns="45719" rIns="45719"/>
          <a:lstStyle/>
          <a:p>
            <a:endParaRPr/>
          </a:p>
        </p:txBody>
      </p:sp>
      <p:sp>
        <p:nvSpPr>
          <p:cNvPr id="5468" name="Shape 5468"/>
          <p:cNvSpPr/>
          <p:nvPr/>
        </p:nvSpPr>
        <p:spPr>
          <a:xfrm>
            <a:off x="381000" y="6451600"/>
            <a:ext cx="8382001" cy="0"/>
          </a:xfrm>
          <a:prstGeom prst="line">
            <a:avLst/>
          </a:prstGeom>
          <a:ln w="57150">
            <a:solidFill>
              <a:srgbClr val="0C2D83"/>
            </a:solidFill>
          </a:ln>
        </p:spPr>
        <p:txBody>
          <a:bodyPr lIns="45719" rIns="45719"/>
          <a:lstStyle/>
          <a:p>
            <a:endParaRPr/>
          </a:p>
        </p:txBody>
      </p:sp>
      <p:sp>
        <p:nvSpPr>
          <p:cNvPr id="5469" name="Shape 546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HELLENIC AIR FORCE</a:t>
            </a:r>
          </a:p>
        </p:txBody>
      </p:sp>
      <p:pic>
        <p:nvPicPr>
          <p:cNvPr id="547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471" name="Shape 547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472" name="Shape 547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473" name="Shape 5473"/>
          <p:cNvSpPr>
            <a:spLocks noGrp="1"/>
          </p:cNvSpPr>
          <p:nvPr>
            <p:ph type="sldNum" sz="quarter" idx="2"/>
          </p:nvPr>
        </p:nvSpPr>
        <p:spPr>
          <a:xfrm>
            <a:off x="6553200" y="6356350"/>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6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48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481" name="Shape 5481"/>
          <p:cNvSpPr/>
          <p:nvPr/>
        </p:nvSpPr>
        <p:spPr>
          <a:xfrm>
            <a:off x="381000" y="1231900"/>
            <a:ext cx="8382001" cy="0"/>
          </a:xfrm>
          <a:prstGeom prst="line">
            <a:avLst/>
          </a:prstGeom>
          <a:ln w="57150">
            <a:solidFill>
              <a:srgbClr val="0C2D83"/>
            </a:solidFill>
          </a:ln>
        </p:spPr>
        <p:txBody>
          <a:bodyPr lIns="45719" rIns="45719"/>
          <a:lstStyle/>
          <a:p>
            <a:endParaRPr/>
          </a:p>
        </p:txBody>
      </p:sp>
      <p:sp>
        <p:nvSpPr>
          <p:cNvPr id="5482" name="Shape 5482"/>
          <p:cNvSpPr/>
          <p:nvPr/>
        </p:nvSpPr>
        <p:spPr>
          <a:xfrm>
            <a:off x="381000" y="6451600"/>
            <a:ext cx="8382001" cy="0"/>
          </a:xfrm>
          <a:prstGeom prst="line">
            <a:avLst/>
          </a:prstGeom>
          <a:ln w="57150">
            <a:solidFill>
              <a:srgbClr val="0C2D83"/>
            </a:solidFill>
          </a:ln>
        </p:spPr>
        <p:txBody>
          <a:bodyPr lIns="45719" rIns="45719"/>
          <a:lstStyle/>
          <a:p>
            <a:endParaRPr/>
          </a:p>
        </p:txBody>
      </p:sp>
      <p:sp>
        <p:nvSpPr>
          <p:cNvPr id="5483" name="Shape 548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484" name="Shape 548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485" name="Shape 548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486" name="Shape 548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6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49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494" name="Shape 5494"/>
          <p:cNvSpPr/>
          <p:nvPr/>
        </p:nvSpPr>
        <p:spPr>
          <a:xfrm>
            <a:off x="381000" y="1231900"/>
            <a:ext cx="8382001" cy="0"/>
          </a:xfrm>
          <a:prstGeom prst="line">
            <a:avLst/>
          </a:prstGeom>
          <a:ln w="57150">
            <a:solidFill>
              <a:srgbClr val="0C2D83"/>
            </a:solidFill>
          </a:ln>
        </p:spPr>
        <p:txBody>
          <a:bodyPr lIns="45719" rIns="45719"/>
          <a:lstStyle/>
          <a:p>
            <a:endParaRPr/>
          </a:p>
        </p:txBody>
      </p:sp>
      <p:sp>
        <p:nvSpPr>
          <p:cNvPr id="5495" name="Shape 5495"/>
          <p:cNvSpPr/>
          <p:nvPr/>
        </p:nvSpPr>
        <p:spPr>
          <a:xfrm>
            <a:off x="381000" y="6451600"/>
            <a:ext cx="8382001" cy="0"/>
          </a:xfrm>
          <a:prstGeom prst="line">
            <a:avLst/>
          </a:prstGeom>
          <a:ln w="57150">
            <a:solidFill>
              <a:srgbClr val="0C2D83"/>
            </a:solidFill>
          </a:ln>
        </p:spPr>
        <p:txBody>
          <a:bodyPr lIns="45719" rIns="45719"/>
          <a:lstStyle/>
          <a:p>
            <a:endParaRPr/>
          </a:p>
        </p:txBody>
      </p:sp>
      <p:sp>
        <p:nvSpPr>
          <p:cNvPr id="5496" name="Shape 549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497" name="Shape 549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498" name="Shape 549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499" name="Shape 549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6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50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507" name="Shape 5507"/>
          <p:cNvSpPr/>
          <p:nvPr/>
        </p:nvSpPr>
        <p:spPr>
          <a:xfrm>
            <a:off x="381000" y="1231900"/>
            <a:ext cx="8382001" cy="0"/>
          </a:xfrm>
          <a:prstGeom prst="line">
            <a:avLst/>
          </a:prstGeom>
          <a:ln w="57150">
            <a:solidFill>
              <a:srgbClr val="0C2D83"/>
            </a:solidFill>
          </a:ln>
        </p:spPr>
        <p:txBody>
          <a:bodyPr lIns="45719" rIns="45719"/>
          <a:lstStyle/>
          <a:p>
            <a:endParaRPr/>
          </a:p>
        </p:txBody>
      </p:sp>
      <p:sp>
        <p:nvSpPr>
          <p:cNvPr id="5508" name="Shape 5508"/>
          <p:cNvSpPr/>
          <p:nvPr/>
        </p:nvSpPr>
        <p:spPr>
          <a:xfrm>
            <a:off x="381000" y="6451600"/>
            <a:ext cx="8382001" cy="0"/>
          </a:xfrm>
          <a:prstGeom prst="line">
            <a:avLst/>
          </a:prstGeom>
          <a:ln w="57150">
            <a:solidFill>
              <a:srgbClr val="0C2D83"/>
            </a:solidFill>
          </a:ln>
        </p:spPr>
        <p:txBody>
          <a:bodyPr lIns="45719" rIns="45719"/>
          <a:lstStyle/>
          <a:p>
            <a:endParaRPr/>
          </a:p>
        </p:txBody>
      </p:sp>
      <p:sp>
        <p:nvSpPr>
          <p:cNvPr id="5509" name="Shape 550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510" name="Shape 551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511" name="Shape 551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512" name="Shape 551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6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51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520" name="Shape 5520"/>
          <p:cNvSpPr/>
          <p:nvPr/>
        </p:nvSpPr>
        <p:spPr>
          <a:xfrm>
            <a:off x="381000" y="1231900"/>
            <a:ext cx="8382001" cy="0"/>
          </a:xfrm>
          <a:prstGeom prst="line">
            <a:avLst/>
          </a:prstGeom>
          <a:ln w="57150">
            <a:solidFill>
              <a:srgbClr val="0C2D83"/>
            </a:solidFill>
          </a:ln>
        </p:spPr>
        <p:txBody>
          <a:bodyPr lIns="45719" rIns="45719"/>
          <a:lstStyle/>
          <a:p>
            <a:endParaRPr/>
          </a:p>
        </p:txBody>
      </p:sp>
      <p:sp>
        <p:nvSpPr>
          <p:cNvPr id="5521" name="Shape 5521"/>
          <p:cNvSpPr/>
          <p:nvPr/>
        </p:nvSpPr>
        <p:spPr>
          <a:xfrm>
            <a:off x="381000" y="6451600"/>
            <a:ext cx="8382001" cy="0"/>
          </a:xfrm>
          <a:prstGeom prst="line">
            <a:avLst/>
          </a:prstGeom>
          <a:ln w="57150">
            <a:solidFill>
              <a:srgbClr val="0C2D83"/>
            </a:solidFill>
          </a:ln>
        </p:spPr>
        <p:txBody>
          <a:bodyPr lIns="45719" rIns="45719"/>
          <a:lstStyle/>
          <a:p>
            <a:endParaRPr/>
          </a:p>
        </p:txBody>
      </p:sp>
      <p:sp>
        <p:nvSpPr>
          <p:cNvPr id="5522" name="Shape 552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523" name="Shape 552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524" name="Shape 552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525" name="Shape 552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6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53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533" name="Shape 5533"/>
          <p:cNvSpPr/>
          <p:nvPr/>
        </p:nvSpPr>
        <p:spPr>
          <a:xfrm>
            <a:off x="381000" y="1231900"/>
            <a:ext cx="8382001" cy="0"/>
          </a:xfrm>
          <a:prstGeom prst="line">
            <a:avLst/>
          </a:prstGeom>
          <a:ln w="57150">
            <a:solidFill>
              <a:srgbClr val="0C2D83"/>
            </a:solidFill>
          </a:ln>
        </p:spPr>
        <p:txBody>
          <a:bodyPr lIns="45719" rIns="45719"/>
          <a:lstStyle/>
          <a:p>
            <a:endParaRPr/>
          </a:p>
        </p:txBody>
      </p:sp>
      <p:sp>
        <p:nvSpPr>
          <p:cNvPr id="5534" name="Shape 5534"/>
          <p:cNvSpPr/>
          <p:nvPr/>
        </p:nvSpPr>
        <p:spPr>
          <a:xfrm>
            <a:off x="381000" y="6451600"/>
            <a:ext cx="8382001" cy="0"/>
          </a:xfrm>
          <a:prstGeom prst="line">
            <a:avLst/>
          </a:prstGeom>
          <a:ln w="57150">
            <a:solidFill>
              <a:srgbClr val="0C2D83"/>
            </a:solidFill>
          </a:ln>
        </p:spPr>
        <p:txBody>
          <a:bodyPr lIns="45719" rIns="45719"/>
          <a:lstStyle/>
          <a:p>
            <a:endParaRPr/>
          </a:p>
        </p:txBody>
      </p:sp>
      <p:sp>
        <p:nvSpPr>
          <p:cNvPr id="5535" name="Shape 553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536" name="Shape 553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537" name="Shape 553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538" name="Shape 553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6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54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546" name="Shape 5546"/>
          <p:cNvSpPr/>
          <p:nvPr/>
        </p:nvSpPr>
        <p:spPr>
          <a:xfrm>
            <a:off x="381000" y="1231900"/>
            <a:ext cx="8382001" cy="0"/>
          </a:xfrm>
          <a:prstGeom prst="line">
            <a:avLst/>
          </a:prstGeom>
          <a:ln w="57150">
            <a:solidFill>
              <a:srgbClr val="0C2D83"/>
            </a:solidFill>
          </a:ln>
        </p:spPr>
        <p:txBody>
          <a:bodyPr lIns="45719" rIns="45719"/>
          <a:lstStyle/>
          <a:p>
            <a:endParaRPr/>
          </a:p>
        </p:txBody>
      </p:sp>
      <p:sp>
        <p:nvSpPr>
          <p:cNvPr id="5547" name="Shape 5547"/>
          <p:cNvSpPr/>
          <p:nvPr/>
        </p:nvSpPr>
        <p:spPr>
          <a:xfrm>
            <a:off x="381000" y="6451600"/>
            <a:ext cx="8382001" cy="0"/>
          </a:xfrm>
          <a:prstGeom prst="line">
            <a:avLst/>
          </a:prstGeom>
          <a:ln w="57150">
            <a:solidFill>
              <a:srgbClr val="0C2D83"/>
            </a:solidFill>
          </a:ln>
        </p:spPr>
        <p:txBody>
          <a:bodyPr lIns="45719" rIns="45719"/>
          <a:lstStyle/>
          <a:p>
            <a:endParaRPr/>
          </a:p>
        </p:txBody>
      </p:sp>
      <p:sp>
        <p:nvSpPr>
          <p:cNvPr id="5548" name="Shape 554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549" name="Shape 554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550" name="Shape 555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551" name="Shape 555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3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38" name="Shape 538"/>
          <p:cNvSpPr/>
          <p:nvPr/>
        </p:nvSpPr>
        <p:spPr>
          <a:xfrm>
            <a:off x="381000" y="1231900"/>
            <a:ext cx="8382001" cy="0"/>
          </a:xfrm>
          <a:prstGeom prst="line">
            <a:avLst/>
          </a:prstGeom>
          <a:ln w="57150">
            <a:solidFill>
              <a:srgbClr val="0C2D83"/>
            </a:solidFill>
          </a:ln>
        </p:spPr>
        <p:txBody>
          <a:bodyPr lIns="45719" rIns="45719"/>
          <a:lstStyle/>
          <a:p>
            <a:endParaRPr/>
          </a:p>
        </p:txBody>
      </p:sp>
      <p:sp>
        <p:nvSpPr>
          <p:cNvPr id="539" name="Shape 539"/>
          <p:cNvSpPr/>
          <p:nvPr/>
        </p:nvSpPr>
        <p:spPr>
          <a:xfrm>
            <a:off x="381000" y="6451600"/>
            <a:ext cx="8382001" cy="0"/>
          </a:xfrm>
          <a:prstGeom prst="line">
            <a:avLst/>
          </a:prstGeom>
          <a:ln w="57150">
            <a:solidFill>
              <a:srgbClr val="0C2D83"/>
            </a:solidFill>
          </a:ln>
        </p:spPr>
        <p:txBody>
          <a:bodyPr lIns="45719" rIns="45719"/>
          <a:lstStyle/>
          <a:p>
            <a:endParaRPr/>
          </a:p>
        </p:txBody>
      </p:sp>
      <p:sp>
        <p:nvSpPr>
          <p:cNvPr id="540" name="Shape 54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41" name="Shape 54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42" name="Shape 54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43" name="Shape 54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7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55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559" name="Shape 5559"/>
          <p:cNvSpPr/>
          <p:nvPr/>
        </p:nvSpPr>
        <p:spPr>
          <a:xfrm>
            <a:off x="381000" y="1231900"/>
            <a:ext cx="8382001" cy="0"/>
          </a:xfrm>
          <a:prstGeom prst="line">
            <a:avLst/>
          </a:prstGeom>
          <a:ln w="57150">
            <a:solidFill>
              <a:srgbClr val="0C2D83"/>
            </a:solidFill>
          </a:ln>
        </p:spPr>
        <p:txBody>
          <a:bodyPr lIns="45719" rIns="45719"/>
          <a:lstStyle/>
          <a:p>
            <a:endParaRPr/>
          </a:p>
        </p:txBody>
      </p:sp>
      <p:sp>
        <p:nvSpPr>
          <p:cNvPr id="5560" name="Shape 5560"/>
          <p:cNvSpPr/>
          <p:nvPr/>
        </p:nvSpPr>
        <p:spPr>
          <a:xfrm>
            <a:off x="381000" y="6451600"/>
            <a:ext cx="8382001" cy="0"/>
          </a:xfrm>
          <a:prstGeom prst="line">
            <a:avLst/>
          </a:prstGeom>
          <a:ln w="57150">
            <a:solidFill>
              <a:srgbClr val="0C2D83"/>
            </a:solidFill>
          </a:ln>
        </p:spPr>
        <p:txBody>
          <a:bodyPr lIns="45719" rIns="45719"/>
          <a:lstStyle/>
          <a:p>
            <a:endParaRPr/>
          </a:p>
        </p:txBody>
      </p:sp>
      <p:sp>
        <p:nvSpPr>
          <p:cNvPr id="5561" name="Shape 556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562" name="Shape 556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563" name="Shape 556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564" name="Shape 556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7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57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572" name="Shape 5572"/>
          <p:cNvSpPr/>
          <p:nvPr/>
        </p:nvSpPr>
        <p:spPr>
          <a:xfrm>
            <a:off x="381000" y="1231900"/>
            <a:ext cx="8382001" cy="0"/>
          </a:xfrm>
          <a:prstGeom prst="line">
            <a:avLst/>
          </a:prstGeom>
          <a:ln w="57150">
            <a:solidFill>
              <a:srgbClr val="0C2D83"/>
            </a:solidFill>
          </a:ln>
        </p:spPr>
        <p:txBody>
          <a:bodyPr lIns="45719" rIns="45719"/>
          <a:lstStyle/>
          <a:p>
            <a:endParaRPr/>
          </a:p>
        </p:txBody>
      </p:sp>
      <p:sp>
        <p:nvSpPr>
          <p:cNvPr id="5573" name="Shape 5573"/>
          <p:cNvSpPr/>
          <p:nvPr/>
        </p:nvSpPr>
        <p:spPr>
          <a:xfrm>
            <a:off x="381000" y="6451600"/>
            <a:ext cx="8382001" cy="0"/>
          </a:xfrm>
          <a:prstGeom prst="line">
            <a:avLst/>
          </a:prstGeom>
          <a:ln w="57150">
            <a:solidFill>
              <a:srgbClr val="0C2D83"/>
            </a:solidFill>
          </a:ln>
        </p:spPr>
        <p:txBody>
          <a:bodyPr lIns="45719" rIns="45719"/>
          <a:lstStyle/>
          <a:p>
            <a:endParaRPr/>
          </a:p>
        </p:txBody>
      </p:sp>
      <p:sp>
        <p:nvSpPr>
          <p:cNvPr id="5574" name="Shape 557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575" name="Shape 557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576" name="Shape 557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577" name="Shape 557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7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584" name="Shape 5584"/>
          <p:cNvSpPr>
            <a:spLocks noGrp="1"/>
          </p:cNvSpPr>
          <p:nvPr>
            <p:ph type="title"/>
          </p:nvPr>
        </p:nvSpPr>
        <p:spPr>
          <a:prstGeom prst="rect">
            <a:avLst/>
          </a:prstGeom>
        </p:spPr>
        <p:txBody>
          <a:bodyPr/>
          <a:lstStyle/>
          <a:p>
            <a:r>
              <a:t>Title Text</a:t>
            </a:r>
          </a:p>
        </p:txBody>
      </p:sp>
      <p:sp>
        <p:nvSpPr>
          <p:cNvPr id="5585" name="Shape 558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86" name="Shape 558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7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593" name="Shape 5593"/>
          <p:cNvSpPr>
            <a:spLocks noGrp="1"/>
          </p:cNvSpPr>
          <p:nvPr>
            <p:ph type="title"/>
          </p:nvPr>
        </p:nvSpPr>
        <p:spPr>
          <a:prstGeom prst="rect">
            <a:avLst/>
          </a:prstGeom>
        </p:spPr>
        <p:txBody>
          <a:bodyPr/>
          <a:lstStyle/>
          <a:p>
            <a:r>
              <a:t>Title Text</a:t>
            </a:r>
          </a:p>
        </p:txBody>
      </p:sp>
      <p:sp>
        <p:nvSpPr>
          <p:cNvPr id="5594" name="Shape 559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95" name="Shape 559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7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02" name="Shape 5602"/>
          <p:cNvSpPr>
            <a:spLocks noGrp="1"/>
          </p:cNvSpPr>
          <p:nvPr>
            <p:ph type="title"/>
          </p:nvPr>
        </p:nvSpPr>
        <p:spPr>
          <a:prstGeom prst="rect">
            <a:avLst/>
          </a:prstGeom>
        </p:spPr>
        <p:txBody>
          <a:bodyPr/>
          <a:lstStyle/>
          <a:p>
            <a:r>
              <a:t>Title Text</a:t>
            </a:r>
          </a:p>
        </p:txBody>
      </p:sp>
      <p:sp>
        <p:nvSpPr>
          <p:cNvPr id="5603" name="Shape 560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604" name="Shape 560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7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11" name="Shape 5611"/>
          <p:cNvSpPr>
            <a:spLocks noGrp="1"/>
          </p:cNvSpPr>
          <p:nvPr>
            <p:ph type="title"/>
          </p:nvPr>
        </p:nvSpPr>
        <p:spPr>
          <a:prstGeom prst="rect">
            <a:avLst/>
          </a:prstGeom>
        </p:spPr>
        <p:txBody>
          <a:bodyPr/>
          <a:lstStyle/>
          <a:p>
            <a:r>
              <a:t>Title Text</a:t>
            </a:r>
          </a:p>
        </p:txBody>
      </p:sp>
      <p:sp>
        <p:nvSpPr>
          <p:cNvPr id="5612" name="Shape 561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613" name="Shape 561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7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20" name="Shape 5620"/>
          <p:cNvSpPr>
            <a:spLocks noGrp="1"/>
          </p:cNvSpPr>
          <p:nvPr>
            <p:ph type="title"/>
          </p:nvPr>
        </p:nvSpPr>
        <p:spPr>
          <a:prstGeom prst="rect">
            <a:avLst/>
          </a:prstGeom>
        </p:spPr>
        <p:txBody>
          <a:bodyPr/>
          <a:lstStyle/>
          <a:p>
            <a:r>
              <a:t>Title Text</a:t>
            </a:r>
          </a:p>
        </p:txBody>
      </p:sp>
      <p:sp>
        <p:nvSpPr>
          <p:cNvPr id="5621" name="Shape 56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622" name="Shape 562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7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29" name="Shape 5629"/>
          <p:cNvSpPr>
            <a:spLocks noGrp="1"/>
          </p:cNvSpPr>
          <p:nvPr>
            <p:ph type="title"/>
          </p:nvPr>
        </p:nvSpPr>
        <p:spPr>
          <a:prstGeom prst="rect">
            <a:avLst/>
          </a:prstGeom>
        </p:spPr>
        <p:txBody>
          <a:bodyPr/>
          <a:lstStyle/>
          <a:p>
            <a:r>
              <a:t>Title Text</a:t>
            </a:r>
          </a:p>
        </p:txBody>
      </p:sp>
      <p:sp>
        <p:nvSpPr>
          <p:cNvPr id="5630" name="Shape 563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631" name="Shape 563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7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38" name="Shape 5638"/>
          <p:cNvSpPr>
            <a:spLocks noGrp="1"/>
          </p:cNvSpPr>
          <p:nvPr>
            <p:ph type="title"/>
          </p:nvPr>
        </p:nvSpPr>
        <p:spPr>
          <a:prstGeom prst="rect">
            <a:avLst/>
          </a:prstGeom>
        </p:spPr>
        <p:txBody>
          <a:bodyPr/>
          <a:lstStyle/>
          <a:p>
            <a:r>
              <a:t>Title Text</a:t>
            </a:r>
          </a:p>
        </p:txBody>
      </p:sp>
      <p:sp>
        <p:nvSpPr>
          <p:cNvPr id="5639" name="Shape 563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640" name="Shape 564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7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47" name="Shape 5647"/>
          <p:cNvSpPr>
            <a:spLocks noGrp="1"/>
          </p:cNvSpPr>
          <p:nvPr>
            <p:ph type="title"/>
          </p:nvPr>
        </p:nvSpPr>
        <p:spPr>
          <a:prstGeom prst="rect">
            <a:avLst/>
          </a:prstGeom>
        </p:spPr>
        <p:txBody>
          <a:bodyPr/>
          <a:lstStyle/>
          <a:p>
            <a:r>
              <a:t>Title Text</a:t>
            </a:r>
          </a:p>
        </p:txBody>
      </p:sp>
      <p:sp>
        <p:nvSpPr>
          <p:cNvPr id="5648" name="Shape 56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649" name="Shape 564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50" name="Shape 550"/>
          <p:cNvSpPr>
            <a:spLocks noGrp="1"/>
          </p:cNvSpPr>
          <p:nvPr>
            <p:ph type="title"/>
          </p:nvPr>
        </p:nvSpPr>
        <p:spPr>
          <a:prstGeom prst="rect">
            <a:avLst/>
          </a:prstGeom>
        </p:spPr>
        <p:txBody>
          <a:bodyPr/>
          <a:lstStyle/>
          <a:p>
            <a:r>
              <a:t>Title Text</a:t>
            </a:r>
          </a:p>
        </p:txBody>
      </p:sp>
      <p:sp>
        <p:nvSpPr>
          <p:cNvPr id="551" name="Shape 55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2" name="Shape 55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8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56" name="Shape 5656"/>
          <p:cNvSpPr>
            <a:spLocks noGrp="1"/>
          </p:cNvSpPr>
          <p:nvPr>
            <p:ph type="title"/>
          </p:nvPr>
        </p:nvSpPr>
        <p:spPr>
          <a:prstGeom prst="rect">
            <a:avLst/>
          </a:prstGeom>
        </p:spPr>
        <p:txBody>
          <a:bodyPr/>
          <a:lstStyle/>
          <a:p>
            <a:r>
              <a:t>Title Text</a:t>
            </a:r>
          </a:p>
        </p:txBody>
      </p:sp>
      <p:sp>
        <p:nvSpPr>
          <p:cNvPr id="5657" name="Shape 56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658" name="Shape 565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8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65" name="Shape 5665"/>
          <p:cNvSpPr>
            <a:spLocks noGrp="1"/>
          </p:cNvSpPr>
          <p:nvPr>
            <p:ph type="title"/>
          </p:nvPr>
        </p:nvSpPr>
        <p:spPr>
          <a:prstGeom prst="rect">
            <a:avLst/>
          </a:prstGeom>
        </p:spPr>
        <p:txBody>
          <a:bodyPr/>
          <a:lstStyle/>
          <a:p>
            <a:r>
              <a:t>Title Text</a:t>
            </a:r>
          </a:p>
        </p:txBody>
      </p:sp>
      <p:sp>
        <p:nvSpPr>
          <p:cNvPr id="5666" name="Shape 56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667" name="Shape 566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8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74" name="Shape 5674"/>
          <p:cNvSpPr>
            <a:spLocks noGrp="1"/>
          </p:cNvSpPr>
          <p:nvPr>
            <p:ph type="title"/>
          </p:nvPr>
        </p:nvSpPr>
        <p:spPr>
          <a:prstGeom prst="rect">
            <a:avLst/>
          </a:prstGeom>
        </p:spPr>
        <p:txBody>
          <a:bodyPr/>
          <a:lstStyle/>
          <a:p>
            <a:r>
              <a:t>Title Text</a:t>
            </a:r>
          </a:p>
        </p:txBody>
      </p:sp>
      <p:sp>
        <p:nvSpPr>
          <p:cNvPr id="5675" name="Shape 567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676" name="Shape 567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8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83" name="Shape 5683"/>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EEECE1">
                <a:alpha val="71998"/>
              </a:srgbClr>
            </a:outerShdw>
          </a:effectLst>
        </p:spPr>
        <p:txBody>
          <a:bodyPr lIns="45719" rIns="45719"/>
          <a:lstStyle/>
          <a:p>
            <a:pPr algn="ctr" defTabSz="457200">
              <a:defRPr sz="1800">
                <a:effectLst>
                  <a:outerShdw blurRad="12700" dist="25400" dir="2700000" rotWithShape="0">
                    <a:srgbClr val="FFFFFF"/>
                  </a:outerShdw>
                </a:effectLst>
                <a:latin typeface="Calibri"/>
                <a:ea typeface="Calibri"/>
                <a:cs typeface="Calibri"/>
                <a:sym typeface="Calibri"/>
              </a:defRPr>
            </a:pPr>
            <a:endParaRPr/>
          </a:p>
        </p:txBody>
      </p:sp>
      <p:sp>
        <p:nvSpPr>
          <p:cNvPr id="5684" name="Shape 5684"/>
          <p:cNvSpPr>
            <a:spLocks noGrp="1"/>
          </p:cNvSpPr>
          <p:nvPr>
            <p:ph type="title"/>
          </p:nvPr>
        </p:nvSpPr>
        <p:spPr>
          <a:prstGeom prst="rect">
            <a:avLst/>
          </a:prstGeom>
        </p:spPr>
        <p:txBody>
          <a:bodyPr/>
          <a:lstStyle/>
          <a:p>
            <a:r>
              <a:t>Title Text</a:t>
            </a:r>
          </a:p>
        </p:txBody>
      </p:sp>
      <p:sp>
        <p:nvSpPr>
          <p:cNvPr id="5685" name="Shape 568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686" name="Shape 568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8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93" name="Shape 5693"/>
          <p:cNvSpPr>
            <a:spLocks noGrp="1"/>
          </p:cNvSpPr>
          <p:nvPr>
            <p:ph type="title"/>
          </p:nvPr>
        </p:nvSpPr>
        <p:spPr>
          <a:prstGeom prst="rect">
            <a:avLst/>
          </a:prstGeom>
        </p:spPr>
        <p:txBody>
          <a:bodyPr/>
          <a:lstStyle/>
          <a:p>
            <a:r>
              <a:t>Title Text</a:t>
            </a:r>
          </a:p>
        </p:txBody>
      </p:sp>
      <p:sp>
        <p:nvSpPr>
          <p:cNvPr id="5694" name="Shape 569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695" name="Shape 5695"/>
          <p:cNvSpPr>
            <a:spLocks noGrp="1"/>
          </p:cNvSpPr>
          <p:nvPr>
            <p:ph type="sldNum" sz="quarter" idx="2"/>
          </p:nvPr>
        </p:nvSpPr>
        <p:spPr>
          <a:xfrm>
            <a:off x="8541881" y="6172517"/>
            <a:ext cx="263982"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48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702" name="Shape 5702"/>
          <p:cNvSpPr/>
          <p:nvPr/>
        </p:nvSpPr>
        <p:spPr>
          <a:xfrm>
            <a:off x="381000" y="1231900"/>
            <a:ext cx="8382001" cy="0"/>
          </a:xfrm>
          <a:prstGeom prst="line">
            <a:avLst/>
          </a:prstGeom>
          <a:ln w="57150">
            <a:solidFill>
              <a:srgbClr val="0C2D83"/>
            </a:solidFill>
          </a:ln>
        </p:spPr>
        <p:txBody>
          <a:bodyPr lIns="45719" rIns="45719"/>
          <a:lstStyle/>
          <a:p>
            <a:endParaRPr/>
          </a:p>
        </p:txBody>
      </p:sp>
      <p:sp>
        <p:nvSpPr>
          <p:cNvPr id="5703" name="Shape 5703"/>
          <p:cNvSpPr/>
          <p:nvPr/>
        </p:nvSpPr>
        <p:spPr>
          <a:xfrm>
            <a:off x="381000" y="6451600"/>
            <a:ext cx="8382001" cy="0"/>
          </a:xfrm>
          <a:prstGeom prst="line">
            <a:avLst/>
          </a:prstGeom>
          <a:ln w="57150">
            <a:solidFill>
              <a:srgbClr val="0C2D83"/>
            </a:solidFill>
          </a:ln>
        </p:spPr>
        <p:txBody>
          <a:bodyPr lIns="45719" rIns="45719"/>
          <a:lstStyle/>
          <a:p>
            <a:endParaRPr/>
          </a:p>
        </p:txBody>
      </p:sp>
      <p:sp>
        <p:nvSpPr>
          <p:cNvPr id="5704" name="Shape 5704"/>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705"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706" name="Shape 570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707" name="Shape 570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708" name="Shape 570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8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715" name="Shape 5715"/>
          <p:cNvSpPr/>
          <p:nvPr/>
        </p:nvSpPr>
        <p:spPr>
          <a:xfrm>
            <a:off x="381000" y="1231900"/>
            <a:ext cx="8382001" cy="0"/>
          </a:xfrm>
          <a:prstGeom prst="line">
            <a:avLst/>
          </a:prstGeom>
          <a:ln w="57150">
            <a:solidFill>
              <a:srgbClr val="0C2D83"/>
            </a:solidFill>
          </a:ln>
        </p:spPr>
        <p:txBody>
          <a:bodyPr lIns="45719" rIns="45719"/>
          <a:lstStyle/>
          <a:p>
            <a:endParaRPr/>
          </a:p>
        </p:txBody>
      </p:sp>
      <p:sp>
        <p:nvSpPr>
          <p:cNvPr id="5716" name="Shape 5716"/>
          <p:cNvSpPr/>
          <p:nvPr/>
        </p:nvSpPr>
        <p:spPr>
          <a:xfrm>
            <a:off x="381000" y="6451600"/>
            <a:ext cx="8382001" cy="0"/>
          </a:xfrm>
          <a:prstGeom prst="line">
            <a:avLst/>
          </a:prstGeom>
          <a:ln w="57150">
            <a:solidFill>
              <a:srgbClr val="0C2D83"/>
            </a:solidFill>
          </a:ln>
        </p:spPr>
        <p:txBody>
          <a:bodyPr lIns="45719" rIns="45719"/>
          <a:lstStyle/>
          <a:p>
            <a:endParaRPr/>
          </a:p>
        </p:txBody>
      </p:sp>
      <p:sp>
        <p:nvSpPr>
          <p:cNvPr id="5717" name="Shape 5717"/>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718"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719" name="Shape 571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720" name="Shape 572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721" name="Shape 572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8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728" name="Shape 5728"/>
          <p:cNvSpPr/>
          <p:nvPr/>
        </p:nvSpPr>
        <p:spPr>
          <a:xfrm>
            <a:off x="381000" y="1231900"/>
            <a:ext cx="8382001" cy="0"/>
          </a:xfrm>
          <a:prstGeom prst="line">
            <a:avLst/>
          </a:prstGeom>
          <a:ln w="57150">
            <a:solidFill>
              <a:srgbClr val="0C2D83"/>
            </a:solidFill>
          </a:ln>
        </p:spPr>
        <p:txBody>
          <a:bodyPr lIns="45719" rIns="45719"/>
          <a:lstStyle/>
          <a:p>
            <a:endParaRPr/>
          </a:p>
        </p:txBody>
      </p:sp>
      <p:sp>
        <p:nvSpPr>
          <p:cNvPr id="5729" name="Shape 5729"/>
          <p:cNvSpPr/>
          <p:nvPr/>
        </p:nvSpPr>
        <p:spPr>
          <a:xfrm>
            <a:off x="381000" y="6451600"/>
            <a:ext cx="8382001" cy="0"/>
          </a:xfrm>
          <a:prstGeom prst="line">
            <a:avLst/>
          </a:prstGeom>
          <a:ln w="57150">
            <a:solidFill>
              <a:srgbClr val="0C2D83"/>
            </a:solidFill>
          </a:ln>
        </p:spPr>
        <p:txBody>
          <a:bodyPr lIns="45719" rIns="45719"/>
          <a:lstStyle/>
          <a:p>
            <a:endParaRPr/>
          </a:p>
        </p:txBody>
      </p:sp>
      <p:sp>
        <p:nvSpPr>
          <p:cNvPr id="5730" name="Shape 5730"/>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73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732" name="Shape 573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733" name="Shape 573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734" name="Shape 573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8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741" name="Shape 5741"/>
          <p:cNvSpPr/>
          <p:nvPr/>
        </p:nvSpPr>
        <p:spPr>
          <a:xfrm>
            <a:off x="381000" y="1231900"/>
            <a:ext cx="8382001" cy="0"/>
          </a:xfrm>
          <a:prstGeom prst="line">
            <a:avLst/>
          </a:prstGeom>
          <a:ln w="57150">
            <a:solidFill>
              <a:srgbClr val="0C2D83"/>
            </a:solidFill>
          </a:ln>
        </p:spPr>
        <p:txBody>
          <a:bodyPr lIns="45719" rIns="45719"/>
          <a:lstStyle/>
          <a:p>
            <a:endParaRPr/>
          </a:p>
        </p:txBody>
      </p:sp>
      <p:sp>
        <p:nvSpPr>
          <p:cNvPr id="5742" name="Shape 5742"/>
          <p:cNvSpPr/>
          <p:nvPr/>
        </p:nvSpPr>
        <p:spPr>
          <a:xfrm>
            <a:off x="381000" y="6451600"/>
            <a:ext cx="8382001" cy="0"/>
          </a:xfrm>
          <a:prstGeom prst="line">
            <a:avLst/>
          </a:prstGeom>
          <a:ln w="57150">
            <a:solidFill>
              <a:srgbClr val="0C2D83"/>
            </a:solidFill>
          </a:ln>
        </p:spPr>
        <p:txBody>
          <a:bodyPr lIns="45719" rIns="45719"/>
          <a:lstStyle/>
          <a:p>
            <a:endParaRPr/>
          </a:p>
        </p:txBody>
      </p:sp>
      <p:sp>
        <p:nvSpPr>
          <p:cNvPr id="5743" name="Shape 5743"/>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744"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745" name="Shape 574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746" name="Shape 574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747" name="Shape 574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8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754" name="Shape 5754"/>
          <p:cNvSpPr/>
          <p:nvPr/>
        </p:nvSpPr>
        <p:spPr>
          <a:xfrm>
            <a:off x="381000" y="1231900"/>
            <a:ext cx="8382001" cy="0"/>
          </a:xfrm>
          <a:prstGeom prst="line">
            <a:avLst/>
          </a:prstGeom>
          <a:ln w="57150">
            <a:solidFill>
              <a:srgbClr val="0C2D83"/>
            </a:solidFill>
          </a:ln>
        </p:spPr>
        <p:txBody>
          <a:bodyPr lIns="45719" rIns="45719"/>
          <a:lstStyle/>
          <a:p>
            <a:endParaRPr/>
          </a:p>
        </p:txBody>
      </p:sp>
      <p:sp>
        <p:nvSpPr>
          <p:cNvPr id="5755" name="Shape 5755"/>
          <p:cNvSpPr/>
          <p:nvPr/>
        </p:nvSpPr>
        <p:spPr>
          <a:xfrm>
            <a:off x="381000" y="6451600"/>
            <a:ext cx="8382001" cy="0"/>
          </a:xfrm>
          <a:prstGeom prst="line">
            <a:avLst/>
          </a:prstGeom>
          <a:ln w="57150">
            <a:solidFill>
              <a:srgbClr val="0C2D83"/>
            </a:solidFill>
          </a:ln>
        </p:spPr>
        <p:txBody>
          <a:bodyPr lIns="45719" rIns="45719"/>
          <a:lstStyle/>
          <a:p>
            <a:endParaRPr/>
          </a:p>
        </p:txBody>
      </p:sp>
      <p:sp>
        <p:nvSpPr>
          <p:cNvPr id="5756" name="Shape 5756"/>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75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758" name="Shape 575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759" name="Shape 575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760" name="Shape 576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5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60" name="Shape 560"/>
          <p:cNvSpPr/>
          <p:nvPr/>
        </p:nvSpPr>
        <p:spPr>
          <a:xfrm>
            <a:off x="381000" y="1231900"/>
            <a:ext cx="8382001" cy="0"/>
          </a:xfrm>
          <a:prstGeom prst="line">
            <a:avLst/>
          </a:prstGeom>
          <a:ln w="57150">
            <a:solidFill>
              <a:srgbClr val="0C2D83"/>
            </a:solidFill>
          </a:ln>
        </p:spPr>
        <p:txBody>
          <a:bodyPr lIns="45719" rIns="45719"/>
          <a:lstStyle/>
          <a:p>
            <a:endParaRPr/>
          </a:p>
        </p:txBody>
      </p:sp>
      <p:sp>
        <p:nvSpPr>
          <p:cNvPr id="561" name="Shape 561"/>
          <p:cNvSpPr/>
          <p:nvPr/>
        </p:nvSpPr>
        <p:spPr>
          <a:xfrm>
            <a:off x="381000" y="6451600"/>
            <a:ext cx="8382001" cy="0"/>
          </a:xfrm>
          <a:prstGeom prst="line">
            <a:avLst/>
          </a:prstGeom>
          <a:ln w="57150">
            <a:solidFill>
              <a:srgbClr val="0C2D83"/>
            </a:solidFill>
          </a:ln>
        </p:spPr>
        <p:txBody>
          <a:bodyPr lIns="45719" rIns="45719"/>
          <a:lstStyle/>
          <a:p>
            <a:endParaRPr/>
          </a:p>
        </p:txBody>
      </p:sp>
      <p:sp>
        <p:nvSpPr>
          <p:cNvPr id="562" name="Shape 56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63" name="Shape 56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64" name="Shape 56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65" name="Shape 56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9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767" name="Shape 5767"/>
          <p:cNvSpPr/>
          <p:nvPr/>
        </p:nvSpPr>
        <p:spPr>
          <a:xfrm>
            <a:off x="381000" y="1231900"/>
            <a:ext cx="8382001" cy="0"/>
          </a:xfrm>
          <a:prstGeom prst="line">
            <a:avLst/>
          </a:prstGeom>
          <a:ln w="57150">
            <a:solidFill>
              <a:srgbClr val="0C2D83"/>
            </a:solidFill>
          </a:ln>
        </p:spPr>
        <p:txBody>
          <a:bodyPr lIns="45719" rIns="45719"/>
          <a:lstStyle/>
          <a:p>
            <a:endParaRPr/>
          </a:p>
        </p:txBody>
      </p:sp>
      <p:sp>
        <p:nvSpPr>
          <p:cNvPr id="5768" name="Shape 5768"/>
          <p:cNvSpPr/>
          <p:nvPr/>
        </p:nvSpPr>
        <p:spPr>
          <a:xfrm>
            <a:off x="381000" y="6451600"/>
            <a:ext cx="8382001" cy="0"/>
          </a:xfrm>
          <a:prstGeom prst="line">
            <a:avLst/>
          </a:prstGeom>
          <a:ln w="57150">
            <a:solidFill>
              <a:srgbClr val="0C2D83"/>
            </a:solidFill>
          </a:ln>
        </p:spPr>
        <p:txBody>
          <a:bodyPr lIns="45719" rIns="45719"/>
          <a:lstStyle/>
          <a:p>
            <a:endParaRPr/>
          </a:p>
        </p:txBody>
      </p:sp>
      <p:sp>
        <p:nvSpPr>
          <p:cNvPr id="5769" name="Shape 5769"/>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77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771" name="Shape 577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772" name="Shape 577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773" name="Shape 577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9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780" name="Shape 5780"/>
          <p:cNvSpPr/>
          <p:nvPr/>
        </p:nvSpPr>
        <p:spPr>
          <a:xfrm>
            <a:off x="381000" y="1231900"/>
            <a:ext cx="8382001" cy="0"/>
          </a:xfrm>
          <a:prstGeom prst="line">
            <a:avLst/>
          </a:prstGeom>
          <a:ln w="57150">
            <a:solidFill>
              <a:srgbClr val="0C2D83"/>
            </a:solidFill>
          </a:ln>
        </p:spPr>
        <p:txBody>
          <a:bodyPr lIns="45719" rIns="45719"/>
          <a:lstStyle/>
          <a:p>
            <a:endParaRPr/>
          </a:p>
        </p:txBody>
      </p:sp>
      <p:sp>
        <p:nvSpPr>
          <p:cNvPr id="5781" name="Shape 5781"/>
          <p:cNvSpPr/>
          <p:nvPr/>
        </p:nvSpPr>
        <p:spPr>
          <a:xfrm>
            <a:off x="381000" y="6451600"/>
            <a:ext cx="8382001" cy="0"/>
          </a:xfrm>
          <a:prstGeom prst="line">
            <a:avLst/>
          </a:prstGeom>
          <a:ln w="57150">
            <a:solidFill>
              <a:srgbClr val="0C2D83"/>
            </a:solidFill>
          </a:ln>
        </p:spPr>
        <p:txBody>
          <a:bodyPr lIns="45719" rIns="45719"/>
          <a:lstStyle/>
          <a:p>
            <a:endParaRPr/>
          </a:p>
        </p:txBody>
      </p:sp>
      <p:sp>
        <p:nvSpPr>
          <p:cNvPr id="5782" name="Shape 578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78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784" name="Shape 578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785" name="Shape 578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786" name="Shape 578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9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793" name="Shape 5793"/>
          <p:cNvSpPr/>
          <p:nvPr/>
        </p:nvSpPr>
        <p:spPr>
          <a:xfrm>
            <a:off x="381000" y="1231900"/>
            <a:ext cx="8382001" cy="0"/>
          </a:xfrm>
          <a:prstGeom prst="line">
            <a:avLst/>
          </a:prstGeom>
          <a:ln w="57150">
            <a:solidFill>
              <a:srgbClr val="0C2D83"/>
            </a:solidFill>
          </a:ln>
        </p:spPr>
        <p:txBody>
          <a:bodyPr lIns="45719" rIns="45719"/>
          <a:lstStyle/>
          <a:p>
            <a:endParaRPr/>
          </a:p>
        </p:txBody>
      </p:sp>
      <p:sp>
        <p:nvSpPr>
          <p:cNvPr id="5794" name="Shape 5794"/>
          <p:cNvSpPr/>
          <p:nvPr/>
        </p:nvSpPr>
        <p:spPr>
          <a:xfrm>
            <a:off x="381000" y="6451600"/>
            <a:ext cx="8382001" cy="0"/>
          </a:xfrm>
          <a:prstGeom prst="line">
            <a:avLst/>
          </a:prstGeom>
          <a:ln w="57150">
            <a:solidFill>
              <a:srgbClr val="0C2D83"/>
            </a:solidFill>
          </a:ln>
        </p:spPr>
        <p:txBody>
          <a:bodyPr lIns="45719" rIns="45719"/>
          <a:lstStyle/>
          <a:p>
            <a:endParaRPr/>
          </a:p>
        </p:txBody>
      </p:sp>
      <p:sp>
        <p:nvSpPr>
          <p:cNvPr id="5795" name="Shape 5795"/>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796"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797" name="Shape 579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798" name="Shape 579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799" name="Shape 579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9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806" name="Shape 5806"/>
          <p:cNvSpPr/>
          <p:nvPr/>
        </p:nvSpPr>
        <p:spPr>
          <a:xfrm>
            <a:off x="381000" y="1231900"/>
            <a:ext cx="8382001" cy="0"/>
          </a:xfrm>
          <a:prstGeom prst="line">
            <a:avLst/>
          </a:prstGeom>
          <a:ln w="57150">
            <a:solidFill>
              <a:srgbClr val="0C2D83"/>
            </a:solidFill>
          </a:ln>
        </p:spPr>
        <p:txBody>
          <a:bodyPr lIns="45719" rIns="45719"/>
          <a:lstStyle/>
          <a:p>
            <a:endParaRPr/>
          </a:p>
        </p:txBody>
      </p:sp>
      <p:sp>
        <p:nvSpPr>
          <p:cNvPr id="5807" name="Shape 5807"/>
          <p:cNvSpPr/>
          <p:nvPr/>
        </p:nvSpPr>
        <p:spPr>
          <a:xfrm>
            <a:off x="381000" y="6451600"/>
            <a:ext cx="8382001" cy="0"/>
          </a:xfrm>
          <a:prstGeom prst="line">
            <a:avLst/>
          </a:prstGeom>
          <a:ln w="57150">
            <a:solidFill>
              <a:srgbClr val="0C2D83"/>
            </a:solidFill>
          </a:ln>
        </p:spPr>
        <p:txBody>
          <a:bodyPr lIns="45719" rIns="45719"/>
          <a:lstStyle/>
          <a:p>
            <a:endParaRPr/>
          </a:p>
        </p:txBody>
      </p:sp>
      <p:sp>
        <p:nvSpPr>
          <p:cNvPr id="5808" name="Shape 5808"/>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80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810" name="Shape 581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811" name="Shape 581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812" name="Shape 581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9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819" name="Shape 5819"/>
          <p:cNvSpPr/>
          <p:nvPr/>
        </p:nvSpPr>
        <p:spPr>
          <a:xfrm>
            <a:off x="381000" y="1231900"/>
            <a:ext cx="8382001" cy="0"/>
          </a:xfrm>
          <a:prstGeom prst="line">
            <a:avLst/>
          </a:prstGeom>
          <a:ln w="57150">
            <a:solidFill>
              <a:srgbClr val="0C2D83"/>
            </a:solidFill>
          </a:ln>
        </p:spPr>
        <p:txBody>
          <a:bodyPr lIns="45719" rIns="45719"/>
          <a:lstStyle/>
          <a:p>
            <a:endParaRPr/>
          </a:p>
        </p:txBody>
      </p:sp>
      <p:sp>
        <p:nvSpPr>
          <p:cNvPr id="5820" name="Shape 5820"/>
          <p:cNvSpPr/>
          <p:nvPr/>
        </p:nvSpPr>
        <p:spPr>
          <a:xfrm>
            <a:off x="381000" y="6451600"/>
            <a:ext cx="8382001" cy="0"/>
          </a:xfrm>
          <a:prstGeom prst="line">
            <a:avLst/>
          </a:prstGeom>
          <a:ln w="57150">
            <a:solidFill>
              <a:srgbClr val="0C2D83"/>
            </a:solidFill>
          </a:ln>
        </p:spPr>
        <p:txBody>
          <a:bodyPr lIns="45719" rIns="45719"/>
          <a:lstStyle/>
          <a:p>
            <a:endParaRPr/>
          </a:p>
        </p:txBody>
      </p:sp>
      <p:sp>
        <p:nvSpPr>
          <p:cNvPr id="5821" name="Shape 5821"/>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822"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823" name="Shape 582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824" name="Shape 582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825" name="Shape 582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9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832" name="Shape 5832"/>
          <p:cNvSpPr/>
          <p:nvPr/>
        </p:nvSpPr>
        <p:spPr>
          <a:xfrm>
            <a:off x="381000" y="1231900"/>
            <a:ext cx="8382001" cy="0"/>
          </a:xfrm>
          <a:prstGeom prst="line">
            <a:avLst/>
          </a:prstGeom>
          <a:ln w="57150">
            <a:solidFill>
              <a:srgbClr val="0C2D83"/>
            </a:solidFill>
          </a:ln>
        </p:spPr>
        <p:txBody>
          <a:bodyPr lIns="45719" rIns="45719"/>
          <a:lstStyle/>
          <a:p>
            <a:endParaRPr/>
          </a:p>
        </p:txBody>
      </p:sp>
      <p:sp>
        <p:nvSpPr>
          <p:cNvPr id="5833" name="Shape 5833"/>
          <p:cNvSpPr/>
          <p:nvPr/>
        </p:nvSpPr>
        <p:spPr>
          <a:xfrm>
            <a:off x="381000" y="6451600"/>
            <a:ext cx="8382001" cy="0"/>
          </a:xfrm>
          <a:prstGeom prst="line">
            <a:avLst/>
          </a:prstGeom>
          <a:ln w="57150">
            <a:solidFill>
              <a:srgbClr val="0C2D83"/>
            </a:solidFill>
          </a:ln>
        </p:spPr>
        <p:txBody>
          <a:bodyPr lIns="45719" rIns="45719"/>
          <a:lstStyle/>
          <a:p>
            <a:endParaRPr/>
          </a:p>
        </p:txBody>
      </p:sp>
      <p:sp>
        <p:nvSpPr>
          <p:cNvPr id="5834" name="Shape 5834"/>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835"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836" name="Shape 583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837" name="Shape 583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838" name="Shape 583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9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845" name="Shape 5845"/>
          <p:cNvSpPr/>
          <p:nvPr/>
        </p:nvSpPr>
        <p:spPr>
          <a:xfrm>
            <a:off x="381000" y="1231900"/>
            <a:ext cx="8382001" cy="0"/>
          </a:xfrm>
          <a:prstGeom prst="line">
            <a:avLst/>
          </a:prstGeom>
          <a:ln w="57150">
            <a:solidFill>
              <a:srgbClr val="0C2D83"/>
            </a:solidFill>
          </a:ln>
        </p:spPr>
        <p:txBody>
          <a:bodyPr lIns="45719" rIns="45719"/>
          <a:lstStyle/>
          <a:p>
            <a:endParaRPr/>
          </a:p>
        </p:txBody>
      </p:sp>
      <p:sp>
        <p:nvSpPr>
          <p:cNvPr id="5846" name="Shape 5846"/>
          <p:cNvSpPr/>
          <p:nvPr/>
        </p:nvSpPr>
        <p:spPr>
          <a:xfrm>
            <a:off x="381000" y="6451600"/>
            <a:ext cx="8382001" cy="0"/>
          </a:xfrm>
          <a:prstGeom prst="line">
            <a:avLst/>
          </a:prstGeom>
          <a:ln w="57150">
            <a:solidFill>
              <a:srgbClr val="0C2D83"/>
            </a:solidFill>
          </a:ln>
        </p:spPr>
        <p:txBody>
          <a:bodyPr lIns="45719" rIns="45719"/>
          <a:lstStyle/>
          <a:p>
            <a:endParaRPr/>
          </a:p>
        </p:txBody>
      </p:sp>
      <p:sp>
        <p:nvSpPr>
          <p:cNvPr id="5847" name="Shape 5847"/>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848"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849" name="Shape 584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850" name="Shape 585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851" name="Shape 585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9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858" name="Shape 5858"/>
          <p:cNvSpPr/>
          <p:nvPr/>
        </p:nvSpPr>
        <p:spPr>
          <a:xfrm>
            <a:off x="381000" y="1231900"/>
            <a:ext cx="8382001" cy="0"/>
          </a:xfrm>
          <a:prstGeom prst="line">
            <a:avLst/>
          </a:prstGeom>
          <a:ln w="57150">
            <a:solidFill>
              <a:srgbClr val="0C2D83"/>
            </a:solidFill>
          </a:ln>
        </p:spPr>
        <p:txBody>
          <a:bodyPr lIns="45719" rIns="45719"/>
          <a:lstStyle/>
          <a:p>
            <a:endParaRPr/>
          </a:p>
        </p:txBody>
      </p:sp>
      <p:sp>
        <p:nvSpPr>
          <p:cNvPr id="5859" name="Shape 5859"/>
          <p:cNvSpPr/>
          <p:nvPr/>
        </p:nvSpPr>
        <p:spPr>
          <a:xfrm>
            <a:off x="381000" y="6451600"/>
            <a:ext cx="8382001" cy="0"/>
          </a:xfrm>
          <a:prstGeom prst="line">
            <a:avLst/>
          </a:prstGeom>
          <a:ln w="57150">
            <a:solidFill>
              <a:srgbClr val="0C2D83"/>
            </a:solidFill>
          </a:ln>
        </p:spPr>
        <p:txBody>
          <a:bodyPr lIns="45719" rIns="45719"/>
          <a:lstStyle/>
          <a:p>
            <a:endParaRPr/>
          </a:p>
        </p:txBody>
      </p:sp>
      <p:sp>
        <p:nvSpPr>
          <p:cNvPr id="5860" name="Shape 5860"/>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586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5862" name="Shape 586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863" name="Shape 586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864" name="Shape 5864"/>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9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87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872" name="Shape 5872"/>
          <p:cNvSpPr/>
          <p:nvPr/>
        </p:nvSpPr>
        <p:spPr>
          <a:xfrm>
            <a:off x="381000" y="1231900"/>
            <a:ext cx="8382001" cy="0"/>
          </a:xfrm>
          <a:prstGeom prst="line">
            <a:avLst/>
          </a:prstGeom>
          <a:ln w="57150">
            <a:solidFill>
              <a:srgbClr val="0C2D83"/>
            </a:solidFill>
          </a:ln>
        </p:spPr>
        <p:txBody>
          <a:bodyPr lIns="45719" rIns="45719"/>
          <a:lstStyle/>
          <a:p>
            <a:endParaRPr/>
          </a:p>
        </p:txBody>
      </p:sp>
      <p:sp>
        <p:nvSpPr>
          <p:cNvPr id="5873" name="Shape 5873"/>
          <p:cNvSpPr/>
          <p:nvPr/>
        </p:nvSpPr>
        <p:spPr>
          <a:xfrm>
            <a:off x="381000" y="6451600"/>
            <a:ext cx="8382001" cy="0"/>
          </a:xfrm>
          <a:prstGeom prst="line">
            <a:avLst/>
          </a:prstGeom>
          <a:ln w="57150">
            <a:solidFill>
              <a:srgbClr val="0C2D83"/>
            </a:solidFill>
          </a:ln>
        </p:spPr>
        <p:txBody>
          <a:bodyPr lIns="45719" rIns="45719"/>
          <a:lstStyle/>
          <a:p>
            <a:endParaRPr/>
          </a:p>
        </p:txBody>
      </p:sp>
      <p:sp>
        <p:nvSpPr>
          <p:cNvPr id="5874" name="Shape 587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875" name="Shape 587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876" name="Shape 587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877" name="Shape 587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49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88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885" name="Shape 5885"/>
          <p:cNvSpPr/>
          <p:nvPr/>
        </p:nvSpPr>
        <p:spPr>
          <a:xfrm>
            <a:off x="381000" y="1231900"/>
            <a:ext cx="8382001" cy="0"/>
          </a:xfrm>
          <a:prstGeom prst="line">
            <a:avLst/>
          </a:prstGeom>
          <a:ln w="57150">
            <a:solidFill>
              <a:srgbClr val="0C2D83"/>
            </a:solidFill>
          </a:ln>
        </p:spPr>
        <p:txBody>
          <a:bodyPr lIns="45719" rIns="45719"/>
          <a:lstStyle/>
          <a:p>
            <a:endParaRPr/>
          </a:p>
        </p:txBody>
      </p:sp>
      <p:sp>
        <p:nvSpPr>
          <p:cNvPr id="5886" name="Shape 5886"/>
          <p:cNvSpPr/>
          <p:nvPr/>
        </p:nvSpPr>
        <p:spPr>
          <a:xfrm>
            <a:off x="381000" y="6451600"/>
            <a:ext cx="8382001" cy="0"/>
          </a:xfrm>
          <a:prstGeom prst="line">
            <a:avLst/>
          </a:prstGeom>
          <a:ln w="57150">
            <a:solidFill>
              <a:srgbClr val="0C2D83"/>
            </a:solidFill>
          </a:ln>
        </p:spPr>
        <p:txBody>
          <a:bodyPr lIns="45719" rIns="45719"/>
          <a:lstStyle/>
          <a:p>
            <a:endParaRPr/>
          </a:p>
        </p:txBody>
      </p:sp>
      <p:sp>
        <p:nvSpPr>
          <p:cNvPr id="5887" name="Shape 588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888" name="Shape 588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889" name="Shape 588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890" name="Shape 589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3" name="Shape 63"/>
          <p:cNvSpPr>
            <a:spLocks noGrp="1"/>
          </p:cNvSpPr>
          <p:nvPr>
            <p:ph type="title"/>
          </p:nvPr>
        </p:nvSpPr>
        <p:spPr>
          <a:prstGeom prst="rect">
            <a:avLst/>
          </a:prstGeom>
        </p:spPr>
        <p:txBody>
          <a:bodyPr/>
          <a:lstStyle/>
          <a:p>
            <a:r>
              <a:t>Title Text</a:t>
            </a:r>
          </a:p>
        </p:txBody>
      </p:sp>
      <p:sp>
        <p:nvSpPr>
          <p:cNvPr id="64" name="Shape 6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5" name="Shape 65"/>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72" name="Shape 572"/>
          <p:cNvSpPr>
            <a:spLocks noGrp="1"/>
          </p:cNvSpPr>
          <p:nvPr>
            <p:ph type="title"/>
          </p:nvPr>
        </p:nvSpPr>
        <p:spPr>
          <a:prstGeom prst="rect">
            <a:avLst/>
          </a:prstGeom>
        </p:spPr>
        <p:txBody>
          <a:bodyPr/>
          <a:lstStyle/>
          <a:p>
            <a:r>
              <a:t>Title Text</a:t>
            </a:r>
          </a:p>
        </p:txBody>
      </p:sp>
      <p:sp>
        <p:nvSpPr>
          <p:cNvPr id="573" name="Shape 57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74" name="Shape 57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0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89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898" name="Shape 5898"/>
          <p:cNvSpPr/>
          <p:nvPr/>
        </p:nvSpPr>
        <p:spPr>
          <a:xfrm>
            <a:off x="381000" y="1231900"/>
            <a:ext cx="8382001" cy="0"/>
          </a:xfrm>
          <a:prstGeom prst="line">
            <a:avLst/>
          </a:prstGeom>
          <a:ln w="57150">
            <a:solidFill>
              <a:srgbClr val="0C2D83"/>
            </a:solidFill>
          </a:ln>
        </p:spPr>
        <p:txBody>
          <a:bodyPr lIns="45719" rIns="45719"/>
          <a:lstStyle/>
          <a:p>
            <a:endParaRPr/>
          </a:p>
        </p:txBody>
      </p:sp>
      <p:sp>
        <p:nvSpPr>
          <p:cNvPr id="5899" name="Shape 5899"/>
          <p:cNvSpPr/>
          <p:nvPr/>
        </p:nvSpPr>
        <p:spPr>
          <a:xfrm>
            <a:off x="381000" y="6451600"/>
            <a:ext cx="8382001" cy="0"/>
          </a:xfrm>
          <a:prstGeom prst="line">
            <a:avLst/>
          </a:prstGeom>
          <a:ln w="57150">
            <a:solidFill>
              <a:srgbClr val="0C2D83"/>
            </a:solidFill>
          </a:ln>
        </p:spPr>
        <p:txBody>
          <a:bodyPr lIns="45719" rIns="45719"/>
          <a:lstStyle/>
          <a:p>
            <a:endParaRPr/>
          </a:p>
        </p:txBody>
      </p:sp>
      <p:sp>
        <p:nvSpPr>
          <p:cNvPr id="5900" name="Shape 590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901" name="Shape 590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902" name="Shape 590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903" name="Shape 590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0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91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911" name="Shape 5911"/>
          <p:cNvSpPr/>
          <p:nvPr/>
        </p:nvSpPr>
        <p:spPr>
          <a:xfrm>
            <a:off x="381000" y="1231900"/>
            <a:ext cx="8382001" cy="0"/>
          </a:xfrm>
          <a:prstGeom prst="line">
            <a:avLst/>
          </a:prstGeom>
          <a:ln w="57150">
            <a:solidFill>
              <a:srgbClr val="0C2D83"/>
            </a:solidFill>
          </a:ln>
        </p:spPr>
        <p:txBody>
          <a:bodyPr lIns="45719" rIns="45719"/>
          <a:lstStyle/>
          <a:p>
            <a:endParaRPr/>
          </a:p>
        </p:txBody>
      </p:sp>
      <p:sp>
        <p:nvSpPr>
          <p:cNvPr id="5912" name="Shape 5912"/>
          <p:cNvSpPr/>
          <p:nvPr/>
        </p:nvSpPr>
        <p:spPr>
          <a:xfrm>
            <a:off x="381000" y="6451600"/>
            <a:ext cx="8382001" cy="0"/>
          </a:xfrm>
          <a:prstGeom prst="line">
            <a:avLst/>
          </a:prstGeom>
          <a:ln w="57150">
            <a:solidFill>
              <a:srgbClr val="0C2D83"/>
            </a:solidFill>
          </a:ln>
        </p:spPr>
        <p:txBody>
          <a:bodyPr lIns="45719" rIns="45719"/>
          <a:lstStyle/>
          <a:p>
            <a:endParaRPr/>
          </a:p>
        </p:txBody>
      </p:sp>
      <p:sp>
        <p:nvSpPr>
          <p:cNvPr id="5913" name="Shape 591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914" name="Shape 591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915" name="Shape 591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916" name="Shape 591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0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92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924" name="Shape 5924"/>
          <p:cNvSpPr/>
          <p:nvPr/>
        </p:nvSpPr>
        <p:spPr>
          <a:xfrm>
            <a:off x="381000" y="1231900"/>
            <a:ext cx="8382001" cy="0"/>
          </a:xfrm>
          <a:prstGeom prst="line">
            <a:avLst/>
          </a:prstGeom>
          <a:ln w="57150">
            <a:solidFill>
              <a:srgbClr val="0C2D83"/>
            </a:solidFill>
          </a:ln>
        </p:spPr>
        <p:txBody>
          <a:bodyPr lIns="45719" rIns="45719"/>
          <a:lstStyle/>
          <a:p>
            <a:endParaRPr/>
          </a:p>
        </p:txBody>
      </p:sp>
      <p:sp>
        <p:nvSpPr>
          <p:cNvPr id="5925" name="Shape 5925"/>
          <p:cNvSpPr/>
          <p:nvPr/>
        </p:nvSpPr>
        <p:spPr>
          <a:xfrm>
            <a:off x="381000" y="6451600"/>
            <a:ext cx="8382001" cy="0"/>
          </a:xfrm>
          <a:prstGeom prst="line">
            <a:avLst/>
          </a:prstGeom>
          <a:ln w="57150">
            <a:solidFill>
              <a:srgbClr val="0C2D83"/>
            </a:solidFill>
          </a:ln>
        </p:spPr>
        <p:txBody>
          <a:bodyPr lIns="45719" rIns="45719"/>
          <a:lstStyle/>
          <a:p>
            <a:endParaRPr/>
          </a:p>
        </p:txBody>
      </p:sp>
      <p:sp>
        <p:nvSpPr>
          <p:cNvPr id="5926" name="Shape 592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927" name="Shape 592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928" name="Shape 592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929" name="Shape 592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0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93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937" name="Shape 5937"/>
          <p:cNvSpPr/>
          <p:nvPr/>
        </p:nvSpPr>
        <p:spPr>
          <a:xfrm>
            <a:off x="381000" y="1231900"/>
            <a:ext cx="8382001" cy="0"/>
          </a:xfrm>
          <a:prstGeom prst="line">
            <a:avLst/>
          </a:prstGeom>
          <a:ln w="57150">
            <a:solidFill>
              <a:srgbClr val="0C2D83"/>
            </a:solidFill>
          </a:ln>
        </p:spPr>
        <p:txBody>
          <a:bodyPr lIns="45719" rIns="45719"/>
          <a:lstStyle/>
          <a:p>
            <a:endParaRPr/>
          </a:p>
        </p:txBody>
      </p:sp>
      <p:sp>
        <p:nvSpPr>
          <p:cNvPr id="5938" name="Shape 5938"/>
          <p:cNvSpPr/>
          <p:nvPr/>
        </p:nvSpPr>
        <p:spPr>
          <a:xfrm>
            <a:off x="381000" y="6451600"/>
            <a:ext cx="8382001" cy="0"/>
          </a:xfrm>
          <a:prstGeom prst="line">
            <a:avLst/>
          </a:prstGeom>
          <a:ln w="57150">
            <a:solidFill>
              <a:srgbClr val="0C2D83"/>
            </a:solidFill>
          </a:ln>
        </p:spPr>
        <p:txBody>
          <a:bodyPr lIns="45719" rIns="45719"/>
          <a:lstStyle/>
          <a:p>
            <a:endParaRPr/>
          </a:p>
        </p:txBody>
      </p:sp>
      <p:sp>
        <p:nvSpPr>
          <p:cNvPr id="5939" name="Shape 593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940" name="Shape 594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941" name="Shape 594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942" name="Shape 594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0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94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950" name="Shape 5950"/>
          <p:cNvSpPr/>
          <p:nvPr/>
        </p:nvSpPr>
        <p:spPr>
          <a:xfrm>
            <a:off x="381000" y="1231900"/>
            <a:ext cx="8382001" cy="0"/>
          </a:xfrm>
          <a:prstGeom prst="line">
            <a:avLst/>
          </a:prstGeom>
          <a:ln w="57150">
            <a:solidFill>
              <a:srgbClr val="0C2D83"/>
            </a:solidFill>
          </a:ln>
        </p:spPr>
        <p:txBody>
          <a:bodyPr lIns="45719" rIns="45719"/>
          <a:lstStyle/>
          <a:p>
            <a:endParaRPr/>
          </a:p>
        </p:txBody>
      </p:sp>
      <p:sp>
        <p:nvSpPr>
          <p:cNvPr id="5951" name="Shape 5951"/>
          <p:cNvSpPr/>
          <p:nvPr/>
        </p:nvSpPr>
        <p:spPr>
          <a:xfrm>
            <a:off x="381000" y="6451600"/>
            <a:ext cx="8382001" cy="0"/>
          </a:xfrm>
          <a:prstGeom prst="line">
            <a:avLst/>
          </a:prstGeom>
          <a:ln w="57150">
            <a:solidFill>
              <a:srgbClr val="0C2D83"/>
            </a:solidFill>
          </a:ln>
        </p:spPr>
        <p:txBody>
          <a:bodyPr lIns="45719" rIns="45719"/>
          <a:lstStyle/>
          <a:p>
            <a:endParaRPr/>
          </a:p>
        </p:txBody>
      </p:sp>
      <p:sp>
        <p:nvSpPr>
          <p:cNvPr id="5952" name="Shape 595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953" name="Shape 595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954" name="Shape 595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955" name="Shape 595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0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96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963" name="Shape 5963"/>
          <p:cNvSpPr/>
          <p:nvPr/>
        </p:nvSpPr>
        <p:spPr>
          <a:xfrm>
            <a:off x="381000" y="1231900"/>
            <a:ext cx="8382001" cy="0"/>
          </a:xfrm>
          <a:prstGeom prst="line">
            <a:avLst/>
          </a:prstGeom>
          <a:ln w="57150">
            <a:solidFill>
              <a:srgbClr val="0C2D83"/>
            </a:solidFill>
          </a:ln>
        </p:spPr>
        <p:txBody>
          <a:bodyPr lIns="45719" rIns="45719"/>
          <a:lstStyle/>
          <a:p>
            <a:endParaRPr/>
          </a:p>
        </p:txBody>
      </p:sp>
      <p:sp>
        <p:nvSpPr>
          <p:cNvPr id="5964" name="Shape 5964"/>
          <p:cNvSpPr/>
          <p:nvPr/>
        </p:nvSpPr>
        <p:spPr>
          <a:xfrm>
            <a:off x="381000" y="6451600"/>
            <a:ext cx="8382001" cy="0"/>
          </a:xfrm>
          <a:prstGeom prst="line">
            <a:avLst/>
          </a:prstGeom>
          <a:ln w="57150">
            <a:solidFill>
              <a:srgbClr val="0C2D83"/>
            </a:solidFill>
          </a:ln>
        </p:spPr>
        <p:txBody>
          <a:bodyPr lIns="45719" rIns="45719"/>
          <a:lstStyle/>
          <a:p>
            <a:endParaRPr/>
          </a:p>
        </p:txBody>
      </p:sp>
      <p:sp>
        <p:nvSpPr>
          <p:cNvPr id="5965" name="Shape 596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966" name="Shape 596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967" name="Shape 596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968" name="Shape 596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0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975" name="Shape 5975"/>
          <p:cNvSpPr>
            <a:spLocks noGrp="1"/>
          </p:cNvSpPr>
          <p:nvPr>
            <p:ph type="title"/>
          </p:nvPr>
        </p:nvSpPr>
        <p:spPr>
          <a:prstGeom prst="rect">
            <a:avLst/>
          </a:prstGeom>
        </p:spPr>
        <p:txBody>
          <a:bodyPr/>
          <a:lstStyle/>
          <a:p>
            <a:r>
              <a:t>Title Text</a:t>
            </a:r>
          </a:p>
        </p:txBody>
      </p:sp>
      <p:sp>
        <p:nvSpPr>
          <p:cNvPr id="5976" name="Shape 597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77" name="Shape 597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0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984" name="Shape 5984"/>
          <p:cNvSpPr>
            <a:spLocks noGrp="1"/>
          </p:cNvSpPr>
          <p:nvPr>
            <p:ph type="title"/>
          </p:nvPr>
        </p:nvSpPr>
        <p:spPr>
          <a:prstGeom prst="rect">
            <a:avLst/>
          </a:prstGeom>
        </p:spPr>
        <p:txBody>
          <a:bodyPr/>
          <a:lstStyle/>
          <a:p>
            <a:r>
              <a:t>Title Text</a:t>
            </a:r>
          </a:p>
        </p:txBody>
      </p:sp>
      <p:sp>
        <p:nvSpPr>
          <p:cNvPr id="5985" name="Shape 598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86" name="Shape 598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0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993" name="Shape 5993"/>
          <p:cNvSpPr>
            <a:spLocks noGrp="1"/>
          </p:cNvSpPr>
          <p:nvPr>
            <p:ph type="title"/>
          </p:nvPr>
        </p:nvSpPr>
        <p:spPr>
          <a:prstGeom prst="rect">
            <a:avLst/>
          </a:prstGeom>
        </p:spPr>
        <p:txBody>
          <a:bodyPr/>
          <a:lstStyle/>
          <a:p>
            <a:r>
              <a:t>Title Text</a:t>
            </a:r>
          </a:p>
        </p:txBody>
      </p:sp>
      <p:sp>
        <p:nvSpPr>
          <p:cNvPr id="5994" name="Shape 599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95" name="Shape 599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0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002" name="Shape 6002"/>
          <p:cNvSpPr>
            <a:spLocks noGrp="1"/>
          </p:cNvSpPr>
          <p:nvPr>
            <p:ph type="title"/>
          </p:nvPr>
        </p:nvSpPr>
        <p:spPr>
          <a:prstGeom prst="rect">
            <a:avLst/>
          </a:prstGeom>
        </p:spPr>
        <p:txBody>
          <a:bodyPr/>
          <a:lstStyle/>
          <a:p>
            <a:r>
              <a:t>Title Text</a:t>
            </a:r>
          </a:p>
        </p:txBody>
      </p:sp>
      <p:sp>
        <p:nvSpPr>
          <p:cNvPr id="6003" name="Shape 600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004" name="Shape 600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8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582" name="Shape 582"/>
          <p:cNvSpPr/>
          <p:nvPr/>
        </p:nvSpPr>
        <p:spPr>
          <a:xfrm>
            <a:off x="381000" y="1231900"/>
            <a:ext cx="8382001" cy="0"/>
          </a:xfrm>
          <a:prstGeom prst="line">
            <a:avLst/>
          </a:prstGeom>
          <a:ln w="57150">
            <a:solidFill>
              <a:srgbClr val="0C2D83"/>
            </a:solidFill>
          </a:ln>
        </p:spPr>
        <p:txBody>
          <a:bodyPr lIns="45719" rIns="45719"/>
          <a:lstStyle/>
          <a:p>
            <a:endParaRPr/>
          </a:p>
        </p:txBody>
      </p:sp>
      <p:sp>
        <p:nvSpPr>
          <p:cNvPr id="583" name="Shape 583"/>
          <p:cNvSpPr/>
          <p:nvPr/>
        </p:nvSpPr>
        <p:spPr>
          <a:xfrm>
            <a:off x="381000" y="6451600"/>
            <a:ext cx="8382001" cy="0"/>
          </a:xfrm>
          <a:prstGeom prst="line">
            <a:avLst/>
          </a:prstGeom>
          <a:ln w="57150">
            <a:solidFill>
              <a:srgbClr val="0C2D83"/>
            </a:solidFill>
          </a:ln>
        </p:spPr>
        <p:txBody>
          <a:bodyPr lIns="45719" rIns="45719"/>
          <a:lstStyle/>
          <a:p>
            <a:endParaRPr/>
          </a:p>
        </p:txBody>
      </p:sp>
      <p:sp>
        <p:nvSpPr>
          <p:cNvPr id="584" name="Shape 58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585" name="Shape 58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586" name="Shape 58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87" name="Shape 58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1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011" name="Shape 6011"/>
          <p:cNvSpPr>
            <a:spLocks noGrp="1"/>
          </p:cNvSpPr>
          <p:nvPr>
            <p:ph type="title"/>
          </p:nvPr>
        </p:nvSpPr>
        <p:spPr>
          <a:prstGeom prst="rect">
            <a:avLst/>
          </a:prstGeom>
        </p:spPr>
        <p:txBody>
          <a:bodyPr/>
          <a:lstStyle/>
          <a:p>
            <a:r>
              <a:t>Title Text</a:t>
            </a:r>
          </a:p>
        </p:txBody>
      </p:sp>
      <p:sp>
        <p:nvSpPr>
          <p:cNvPr id="6012" name="Shape 601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013" name="Shape 601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1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020" name="Shape 6020"/>
          <p:cNvSpPr>
            <a:spLocks noGrp="1"/>
          </p:cNvSpPr>
          <p:nvPr>
            <p:ph type="title"/>
          </p:nvPr>
        </p:nvSpPr>
        <p:spPr>
          <a:prstGeom prst="rect">
            <a:avLst/>
          </a:prstGeom>
        </p:spPr>
        <p:txBody>
          <a:bodyPr/>
          <a:lstStyle/>
          <a:p>
            <a:r>
              <a:t>Title Text</a:t>
            </a:r>
          </a:p>
        </p:txBody>
      </p:sp>
      <p:sp>
        <p:nvSpPr>
          <p:cNvPr id="6021" name="Shape 60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022" name="Shape 602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1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029" name="Shape 6029"/>
          <p:cNvSpPr>
            <a:spLocks noGrp="1"/>
          </p:cNvSpPr>
          <p:nvPr>
            <p:ph type="title"/>
          </p:nvPr>
        </p:nvSpPr>
        <p:spPr>
          <a:prstGeom prst="rect">
            <a:avLst/>
          </a:prstGeom>
        </p:spPr>
        <p:txBody>
          <a:bodyPr/>
          <a:lstStyle/>
          <a:p>
            <a:r>
              <a:t>Title Text</a:t>
            </a:r>
          </a:p>
        </p:txBody>
      </p:sp>
      <p:sp>
        <p:nvSpPr>
          <p:cNvPr id="6030" name="Shape 603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031" name="Shape 603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1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038" name="Shape 6038"/>
          <p:cNvSpPr>
            <a:spLocks noGrp="1"/>
          </p:cNvSpPr>
          <p:nvPr>
            <p:ph type="title"/>
          </p:nvPr>
        </p:nvSpPr>
        <p:spPr>
          <a:prstGeom prst="rect">
            <a:avLst/>
          </a:prstGeom>
        </p:spPr>
        <p:txBody>
          <a:bodyPr/>
          <a:lstStyle/>
          <a:p>
            <a:r>
              <a:t>Title Text</a:t>
            </a:r>
          </a:p>
        </p:txBody>
      </p:sp>
      <p:sp>
        <p:nvSpPr>
          <p:cNvPr id="6039" name="Shape 603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040" name="Shape 604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1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047" name="Shape 6047"/>
          <p:cNvSpPr>
            <a:spLocks noGrp="1"/>
          </p:cNvSpPr>
          <p:nvPr>
            <p:ph type="title"/>
          </p:nvPr>
        </p:nvSpPr>
        <p:spPr>
          <a:prstGeom prst="rect">
            <a:avLst/>
          </a:prstGeom>
        </p:spPr>
        <p:txBody>
          <a:bodyPr/>
          <a:lstStyle/>
          <a:p>
            <a:r>
              <a:t>Title Text</a:t>
            </a:r>
          </a:p>
        </p:txBody>
      </p:sp>
      <p:sp>
        <p:nvSpPr>
          <p:cNvPr id="6048" name="Shape 60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049" name="Shape 604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1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056" name="Shape 6056"/>
          <p:cNvSpPr>
            <a:spLocks noGrp="1"/>
          </p:cNvSpPr>
          <p:nvPr>
            <p:ph type="title"/>
          </p:nvPr>
        </p:nvSpPr>
        <p:spPr>
          <a:prstGeom prst="rect">
            <a:avLst/>
          </a:prstGeom>
        </p:spPr>
        <p:txBody>
          <a:bodyPr/>
          <a:lstStyle/>
          <a:p>
            <a:r>
              <a:t>Title Text</a:t>
            </a:r>
          </a:p>
        </p:txBody>
      </p:sp>
      <p:sp>
        <p:nvSpPr>
          <p:cNvPr id="6057" name="Shape 60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058" name="Shape 605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1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065" name="Shape 6065"/>
          <p:cNvSpPr>
            <a:spLocks noGrp="1"/>
          </p:cNvSpPr>
          <p:nvPr>
            <p:ph type="title"/>
          </p:nvPr>
        </p:nvSpPr>
        <p:spPr>
          <a:prstGeom prst="rect">
            <a:avLst/>
          </a:prstGeom>
        </p:spPr>
        <p:txBody>
          <a:bodyPr/>
          <a:lstStyle/>
          <a:p>
            <a:r>
              <a:t>Title Text</a:t>
            </a:r>
          </a:p>
        </p:txBody>
      </p:sp>
      <p:sp>
        <p:nvSpPr>
          <p:cNvPr id="6066" name="Shape 60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067" name="Shape 606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1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074" name="Shape 6074"/>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EEECE1">
                <a:alpha val="71998"/>
              </a:srgbClr>
            </a:outerShdw>
          </a:effectLst>
        </p:spPr>
        <p:txBody>
          <a:bodyPr lIns="45719" rIns="45719"/>
          <a:lstStyle/>
          <a:p>
            <a:pPr algn="ctr" defTabSz="457200">
              <a:defRPr sz="1800">
                <a:effectLst>
                  <a:outerShdw blurRad="12700" dist="25400" dir="2700000" rotWithShape="0">
                    <a:srgbClr val="FFFFFF"/>
                  </a:outerShdw>
                </a:effectLst>
                <a:latin typeface="Calibri"/>
                <a:ea typeface="Calibri"/>
                <a:cs typeface="Calibri"/>
                <a:sym typeface="Calibri"/>
              </a:defRPr>
            </a:pPr>
            <a:endParaRPr/>
          </a:p>
        </p:txBody>
      </p:sp>
      <p:sp>
        <p:nvSpPr>
          <p:cNvPr id="6075" name="Shape 6075"/>
          <p:cNvSpPr>
            <a:spLocks noGrp="1"/>
          </p:cNvSpPr>
          <p:nvPr>
            <p:ph type="title"/>
          </p:nvPr>
        </p:nvSpPr>
        <p:spPr>
          <a:prstGeom prst="rect">
            <a:avLst/>
          </a:prstGeom>
        </p:spPr>
        <p:txBody>
          <a:bodyPr/>
          <a:lstStyle/>
          <a:p>
            <a:r>
              <a:t>Title Text</a:t>
            </a:r>
          </a:p>
        </p:txBody>
      </p:sp>
      <p:sp>
        <p:nvSpPr>
          <p:cNvPr id="6076" name="Shape 607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077" name="Shape 607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1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084" name="Shape 6084"/>
          <p:cNvSpPr/>
          <p:nvPr/>
        </p:nvSpPr>
        <p:spPr>
          <a:xfrm>
            <a:off x="381000" y="1231900"/>
            <a:ext cx="8382001" cy="0"/>
          </a:xfrm>
          <a:prstGeom prst="line">
            <a:avLst/>
          </a:prstGeom>
          <a:ln w="57150">
            <a:solidFill>
              <a:srgbClr val="0C2D83"/>
            </a:solidFill>
          </a:ln>
        </p:spPr>
        <p:txBody>
          <a:bodyPr lIns="45719" rIns="45719"/>
          <a:lstStyle/>
          <a:p>
            <a:endParaRPr/>
          </a:p>
        </p:txBody>
      </p:sp>
      <p:sp>
        <p:nvSpPr>
          <p:cNvPr id="6085" name="Shape 6085"/>
          <p:cNvSpPr/>
          <p:nvPr/>
        </p:nvSpPr>
        <p:spPr>
          <a:xfrm>
            <a:off x="381000" y="6451600"/>
            <a:ext cx="8382001" cy="0"/>
          </a:xfrm>
          <a:prstGeom prst="line">
            <a:avLst/>
          </a:prstGeom>
          <a:ln w="57150">
            <a:solidFill>
              <a:srgbClr val="0C2D83"/>
            </a:solidFill>
          </a:ln>
        </p:spPr>
        <p:txBody>
          <a:bodyPr lIns="45719" rIns="45719"/>
          <a:lstStyle/>
          <a:p>
            <a:endParaRPr/>
          </a:p>
        </p:txBody>
      </p:sp>
      <p:sp>
        <p:nvSpPr>
          <p:cNvPr id="6086" name="Shape 6086"/>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08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088" name="Shape 608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089" name="Shape 608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090" name="Shape 609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1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097" name="Shape 6097"/>
          <p:cNvSpPr/>
          <p:nvPr/>
        </p:nvSpPr>
        <p:spPr>
          <a:xfrm>
            <a:off x="381000" y="1231900"/>
            <a:ext cx="8382001" cy="0"/>
          </a:xfrm>
          <a:prstGeom prst="line">
            <a:avLst/>
          </a:prstGeom>
          <a:ln w="57150">
            <a:solidFill>
              <a:srgbClr val="0C2D83"/>
            </a:solidFill>
          </a:ln>
        </p:spPr>
        <p:txBody>
          <a:bodyPr lIns="45719" rIns="45719"/>
          <a:lstStyle/>
          <a:p>
            <a:endParaRPr/>
          </a:p>
        </p:txBody>
      </p:sp>
      <p:sp>
        <p:nvSpPr>
          <p:cNvPr id="6098" name="Shape 6098"/>
          <p:cNvSpPr/>
          <p:nvPr/>
        </p:nvSpPr>
        <p:spPr>
          <a:xfrm>
            <a:off x="381000" y="6451600"/>
            <a:ext cx="8382001" cy="0"/>
          </a:xfrm>
          <a:prstGeom prst="line">
            <a:avLst/>
          </a:prstGeom>
          <a:ln w="57150">
            <a:solidFill>
              <a:srgbClr val="0C2D83"/>
            </a:solidFill>
          </a:ln>
        </p:spPr>
        <p:txBody>
          <a:bodyPr lIns="45719" rIns="45719"/>
          <a:lstStyle/>
          <a:p>
            <a:endParaRPr/>
          </a:p>
        </p:txBody>
      </p:sp>
      <p:sp>
        <p:nvSpPr>
          <p:cNvPr id="6099" name="Shape 6099"/>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10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101" name="Shape 610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102" name="Shape 610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103" name="Shape 610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94" name="Shape 594"/>
          <p:cNvSpPr>
            <a:spLocks noGrp="1"/>
          </p:cNvSpPr>
          <p:nvPr>
            <p:ph type="title"/>
          </p:nvPr>
        </p:nvSpPr>
        <p:spPr>
          <a:prstGeom prst="rect">
            <a:avLst/>
          </a:prstGeom>
        </p:spPr>
        <p:txBody>
          <a:bodyPr/>
          <a:lstStyle/>
          <a:p>
            <a:r>
              <a:t>Title Text</a:t>
            </a:r>
          </a:p>
        </p:txBody>
      </p:sp>
      <p:sp>
        <p:nvSpPr>
          <p:cNvPr id="595" name="Shape 59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6" name="Shape 59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2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110" name="Shape 6110"/>
          <p:cNvSpPr/>
          <p:nvPr/>
        </p:nvSpPr>
        <p:spPr>
          <a:xfrm>
            <a:off x="381000" y="1231900"/>
            <a:ext cx="8382001" cy="0"/>
          </a:xfrm>
          <a:prstGeom prst="line">
            <a:avLst/>
          </a:prstGeom>
          <a:ln w="57150">
            <a:solidFill>
              <a:srgbClr val="0C2D83"/>
            </a:solidFill>
          </a:ln>
        </p:spPr>
        <p:txBody>
          <a:bodyPr lIns="45719" rIns="45719"/>
          <a:lstStyle/>
          <a:p>
            <a:endParaRPr/>
          </a:p>
        </p:txBody>
      </p:sp>
      <p:sp>
        <p:nvSpPr>
          <p:cNvPr id="6111" name="Shape 6111"/>
          <p:cNvSpPr/>
          <p:nvPr/>
        </p:nvSpPr>
        <p:spPr>
          <a:xfrm>
            <a:off x="381000" y="6451600"/>
            <a:ext cx="8382001" cy="0"/>
          </a:xfrm>
          <a:prstGeom prst="line">
            <a:avLst/>
          </a:prstGeom>
          <a:ln w="57150">
            <a:solidFill>
              <a:srgbClr val="0C2D83"/>
            </a:solidFill>
          </a:ln>
        </p:spPr>
        <p:txBody>
          <a:bodyPr lIns="45719" rIns="45719"/>
          <a:lstStyle/>
          <a:p>
            <a:endParaRPr/>
          </a:p>
        </p:txBody>
      </p:sp>
      <p:sp>
        <p:nvSpPr>
          <p:cNvPr id="6112" name="Shape 611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11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114" name="Shape 611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115" name="Shape 611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116" name="Shape 611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2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123" name="Shape 6123"/>
          <p:cNvSpPr/>
          <p:nvPr/>
        </p:nvSpPr>
        <p:spPr>
          <a:xfrm>
            <a:off x="381000" y="1231900"/>
            <a:ext cx="8382001" cy="0"/>
          </a:xfrm>
          <a:prstGeom prst="line">
            <a:avLst/>
          </a:prstGeom>
          <a:ln w="57150">
            <a:solidFill>
              <a:srgbClr val="0C2D83"/>
            </a:solidFill>
          </a:ln>
        </p:spPr>
        <p:txBody>
          <a:bodyPr lIns="45719" rIns="45719"/>
          <a:lstStyle/>
          <a:p>
            <a:endParaRPr/>
          </a:p>
        </p:txBody>
      </p:sp>
      <p:sp>
        <p:nvSpPr>
          <p:cNvPr id="6124" name="Shape 6124"/>
          <p:cNvSpPr/>
          <p:nvPr/>
        </p:nvSpPr>
        <p:spPr>
          <a:xfrm>
            <a:off x="381000" y="6451600"/>
            <a:ext cx="8382001" cy="0"/>
          </a:xfrm>
          <a:prstGeom prst="line">
            <a:avLst/>
          </a:prstGeom>
          <a:ln w="57150">
            <a:solidFill>
              <a:srgbClr val="0C2D83"/>
            </a:solidFill>
          </a:ln>
        </p:spPr>
        <p:txBody>
          <a:bodyPr lIns="45719" rIns="45719"/>
          <a:lstStyle/>
          <a:p>
            <a:endParaRPr/>
          </a:p>
        </p:txBody>
      </p:sp>
      <p:sp>
        <p:nvSpPr>
          <p:cNvPr id="6125" name="Shape 6125"/>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126"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127" name="Shape 612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128" name="Shape 612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129" name="Shape 612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2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136" name="Shape 6136"/>
          <p:cNvSpPr/>
          <p:nvPr/>
        </p:nvSpPr>
        <p:spPr>
          <a:xfrm>
            <a:off x="381000" y="1231900"/>
            <a:ext cx="8382001" cy="0"/>
          </a:xfrm>
          <a:prstGeom prst="line">
            <a:avLst/>
          </a:prstGeom>
          <a:ln w="57150">
            <a:solidFill>
              <a:srgbClr val="0C2D83"/>
            </a:solidFill>
          </a:ln>
        </p:spPr>
        <p:txBody>
          <a:bodyPr lIns="45719" rIns="45719"/>
          <a:lstStyle/>
          <a:p>
            <a:endParaRPr/>
          </a:p>
        </p:txBody>
      </p:sp>
      <p:sp>
        <p:nvSpPr>
          <p:cNvPr id="6137" name="Shape 6137"/>
          <p:cNvSpPr/>
          <p:nvPr/>
        </p:nvSpPr>
        <p:spPr>
          <a:xfrm>
            <a:off x="381000" y="6451600"/>
            <a:ext cx="8382001" cy="0"/>
          </a:xfrm>
          <a:prstGeom prst="line">
            <a:avLst/>
          </a:prstGeom>
          <a:ln w="57150">
            <a:solidFill>
              <a:srgbClr val="0C2D83"/>
            </a:solidFill>
          </a:ln>
        </p:spPr>
        <p:txBody>
          <a:bodyPr lIns="45719" rIns="45719"/>
          <a:lstStyle/>
          <a:p>
            <a:endParaRPr/>
          </a:p>
        </p:txBody>
      </p:sp>
      <p:sp>
        <p:nvSpPr>
          <p:cNvPr id="6138" name="Shape 6138"/>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13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140" name="Shape 614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141" name="Shape 614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142" name="Shape 614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2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149" name="Shape 6149"/>
          <p:cNvSpPr/>
          <p:nvPr/>
        </p:nvSpPr>
        <p:spPr>
          <a:xfrm>
            <a:off x="381000" y="1231900"/>
            <a:ext cx="8382001" cy="0"/>
          </a:xfrm>
          <a:prstGeom prst="line">
            <a:avLst/>
          </a:prstGeom>
          <a:ln w="57150">
            <a:solidFill>
              <a:srgbClr val="0C2D83"/>
            </a:solidFill>
          </a:ln>
        </p:spPr>
        <p:txBody>
          <a:bodyPr lIns="45719" rIns="45719"/>
          <a:lstStyle/>
          <a:p>
            <a:endParaRPr/>
          </a:p>
        </p:txBody>
      </p:sp>
      <p:sp>
        <p:nvSpPr>
          <p:cNvPr id="6150" name="Shape 6150"/>
          <p:cNvSpPr/>
          <p:nvPr/>
        </p:nvSpPr>
        <p:spPr>
          <a:xfrm>
            <a:off x="381000" y="6451600"/>
            <a:ext cx="8382001" cy="0"/>
          </a:xfrm>
          <a:prstGeom prst="line">
            <a:avLst/>
          </a:prstGeom>
          <a:ln w="57150">
            <a:solidFill>
              <a:srgbClr val="0C2D83"/>
            </a:solidFill>
          </a:ln>
        </p:spPr>
        <p:txBody>
          <a:bodyPr lIns="45719" rIns="45719"/>
          <a:lstStyle/>
          <a:p>
            <a:endParaRPr/>
          </a:p>
        </p:txBody>
      </p:sp>
      <p:sp>
        <p:nvSpPr>
          <p:cNvPr id="6151" name="Shape 6151"/>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152"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153" name="Shape 615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154" name="Shape 615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155" name="Shape 615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2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162" name="Shape 6162"/>
          <p:cNvSpPr/>
          <p:nvPr/>
        </p:nvSpPr>
        <p:spPr>
          <a:xfrm>
            <a:off x="381000" y="1231900"/>
            <a:ext cx="8382001" cy="0"/>
          </a:xfrm>
          <a:prstGeom prst="line">
            <a:avLst/>
          </a:prstGeom>
          <a:ln w="57150">
            <a:solidFill>
              <a:srgbClr val="0C2D83"/>
            </a:solidFill>
          </a:ln>
        </p:spPr>
        <p:txBody>
          <a:bodyPr lIns="45719" rIns="45719"/>
          <a:lstStyle/>
          <a:p>
            <a:endParaRPr/>
          </a:p>
        </p:txBody>
      </p:sp>
      <p:sp>
        <p:nvSpPr>
          <p:cNvPr id="6163" name="Shape 6163"/>
          <p:cNvSpPr/>
          <p:nvPr/>
        </p:nvSpPr>
        <p:spPr>
          <a:xfrm>
            <a:off x="381000" y="6451600"/>
            <a:ext cx="8382001" cy="0"/>
          </a:xfrm>
          <a:prstGeom prst="line">
            <a:avLst/>
          </a:prstGeom>
          <a:ln w="57150">
            <a:solidFill>
              <a:srgbClr val="0C2D83"/>
            </a:solidFill>
          </a:ln>
        </p:spPr>
        <p:txBody>
          <a:bodyPr lIns="45719" rIns="45719"/>
          <a:lstStyle/>
          <a:p>
            <a:endParaRPr/>
          </a:p>
        </p:txBody>
      </p:sp>
      <p:sp>
        <p:nvSpPr>
          <p:cNvPr id="6164" name="Shape 6164"/>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165"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166" name="Shape 616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167" name="Shape 616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168" name="Shape 616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2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175" name="Shape 6175"/>
          <p:cNvSpPr/>
          <p:nvPr/>
        </p:nvSpPr>
        <p:spPr>
          <a:xfrm>
            <a:off x="381000" y="1231900"/>
            <a:ext cx="8382001" cy="0"/>
          </a:xfrm>
          <a:prstGeom prst="line">
            <a:avLst/>
          </a:prstGeom>
          <a:ln w="57150">
            <a:solidFill>
              <a:srgbClr val="0C2D83"/>
            </a:solidFill>
          </a:ln>
        </p:spPr>
        <p:txBody>
          <a:bodyPr lIns="45719" rIns="45719"/>
          <a:lstStyle/>
          <a:p>
            <a:endParaRPr/>
          </a:p>
        </p:txBody>
      </p:sp>
      <p:sp>
        <p:nvSpPr>
          <p:cNvPr id="6176" name="Shape 6176"/>
          <p:cNvSpPr/>
          <p:nvPr/>
        </p:nvSpPr>
        <p:spPr>
          <a:xfrm>
            <a:off x="381000" y="6451600"/>
            <a:ext cx="8382001" cy="0"/>
          </a:xfrm>
          <a:prstGeom prst="line">
            <a:avLst/>
          </a:prstGeom>
          <a:ln w="57150">
            <a:solidFill>
              <a:srgbClr val="0C2D83"/>
            </a:solidFill>
          </a:ln>
        </p:spPr>
        <p:txBody>
          <a:bodyPr lIns="45719" rIns="45719"/>
          <a:lstStyle/>
          <a:p>
            <a:endParaRPr/>
          </a:p>
        </p:txBody>
      </p:sp>
      <p:sp>
        <p:nvSpPr>
          <p:cNvPr id="6177" name="Shape 6177"/>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178"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179" name="Shape 617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180" name="Shape 618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181" name="Shape 618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2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188" name="Shape 6188"/>
          <p:cNvSpPr/>
          <p:nvPr/>
        </p:nvSpPr>
        <p:spPr>
          <a:xfrm>
            <a:off x="381000" y="1231900"/>
            <a:ext cx="8382001" cy="0"/>
          </a:xfrm>
          <a:prstGeom prst="line">
            <a:avLst/>
          </a:prstGeom>
          <a:ln w="57150">
            <a:solidFill>
              <a:srgbClr val="0C2D83"/>
            </a:solidFill>
          </a:ln>
        </p:spPr>
        <p:txBody>
          <a:bodyPr lIns="45719" rIns="45719"/>
          <a:lstStyle/>
          <a:p>
            <a:endParaRPr/>
          </a:p>
        </p:txBody>
      </p:sp>
      <p:sp>
        <p:nvSpPr>
          <p:cNvPr id="6189" name="Shape 6189"/>
          <p:cNvSpPr/>
          <p:nvPr/>
        </p:nvSpPr>
        <p:spPr>
          <a:xfrm>
            <a:off x="381000" y="6451600"/>
            <a:ext cx="8382001" cy="0"/>
          </a:xfrm>
          <a:prstGeom prst="line">
            <a:avLst/>
          </a:prstGeom>
          <a:ln w="57150">
            <a:solidFill>
              <a:srgbClr val="0C2D83"/>
            </a:solidFill>
          </a:ln>
        </p:spPr>
        <p:txBody>
          <a:bodyPr lIns="45719" rIns="45719"/>
          <a:lstStyle/>
          <a:p>
            <a:endParaRPr/>
          </a:p>
        </p:txBody>
      </p:sp>
      <p:sp>
        <p:nvSpPr>
          <p:cNvPr id="6190" name="Shape 6190"/>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19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192" name="Shape 619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193" name="Shape 619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194" name="Shape 619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2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201" name="Shape 6201"/>
          <p:cNvSpPr/>
          <p:nvPr/>
        </p:nvSpPr>
        <p:spPr>
          <a:xfrm>
            <a:off x="381000" y="1231900"/>
            <a:ext cx="8382001" cy="0"/>
          </a:xfrm>
          <a:prstGeom prst="line">
            <a:avLst/>
          </a:prstGeom>
          <a:ln w="57150">
            <a:solidFill>
              <a:srgbClr val="0C2D83"/>
            </a:solidFill>
          </a:ln>
        </p:spPr>
        <p:txBody>
          <a:bodyPr lIns="45719" rIns="45719"/>
          <a:lstStyle/>
          <a:p>
            <a:endParaRPr/>
          </a:p>
        </p:txBody>
      </p:sp>
      <p:sp>
        <p:nvSpPr>
          <p:cNvPr id="6202" name="Shape 6202"/>
          <p:cNvSpPr/>
          <p:nvPr/>
        </p:nvSpPr>
        <p:spPr>
          <a:xfrm>
            <a:off x="381000" y="6451600"/>
            <a:ext cx="8382001" cy="0"/>
          </a:xfrm>
          <a:prstGeom prst="line">
            <a:avLst/>
          </a:prstGeom>
          <a:ln w="57150">
            <a:solidFill>
              <a:srgbClr val="0C2D83"/>
            </a:solidFill>
          </a:ln>
        </p:spPr>
        <p:txBody>
          <a:bodyPr lIns="45719" rIns="45719"/>
          <a:lstStyle/>
          <a:p>
            <a:endParaRPr/>
          </a:p>
        </p:txBody>
      </p:sp>
      <p:sp>
        <p:nvSpPr>
          <p:cNvPr id="6203" name="Shape 6203"/>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204"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205" name="Shape 620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206" name="Shape 620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207" name="Shape 620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2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214" name="Shape 6214"/>
          <p:cNvSpPr/>
          <p:nvPr/>
        </p:nvSpPr>
        <p:spPr>
          <a:xfrm>
            <a:off x="381000" y="1231900"/>
            <a:ext cx="8382001" cy="0"/>
          </a:xfrm>
          <a:prstGeom prst="line">
            <a:avLst/>
          </a:prstGeom>
          <a:ln w="57150">
            <a:solidFill>
              <a:srgbClr val="0C2D83"/>
            </a:solidFill>
          </a:ln>
        </p:spPr>
        <p:txBody>
          <a:bodyPr lIns="45719" rIns="45719"/>
          <a:lstStyle/>
          <a:p>
            <a:endParaRPr/>
          </a:p>
        </p:txBody>
      </p:sp>
      <p:sp>
        <p:nvSpPr>
          <p:cNvPr id="6215" name="Shape 6215"/>
          <p:cNvSpPr/>
          <p:nvPr/>
        </p:nvSpPr>
        <p:spPr>
          <a:xfrm>
            <a:off x="381000" y="6451600"/>
            <a:ext cx="8382001" cy="0"/>
          </a:xfrm>
          <a:prstGeom prst="line">
            <a:avLst/>
          </a:prstGeom>
          <a:ln w="57150">
            <a:solidFill>
              <a:srgbClr val="0C2D83"/>
            </a:solidFill>
          </a:ln>
        </p:spPr>
        <p:txBody>
          <a:bodyPr lIns="45719" rIns="45719"/>
          <a:lstStyle/>
          <a:p>
            <a:endParaRPr/>
          </a:p>
        </p:txBody>
      </p:sp>
      <p:sp>
        <p:nvSpPr>
          <p:cNvPr id="6216" name="Shape 6216"/>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21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218" name="Shape 621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219" name="Shape 621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220" name="Shape 622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2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227" name="Shape 6227"/>
          <p:cNvSpPr/>
          <p:nvPr/>
        </p:nvSpPr>
        <p:spPr>
          <a:xfrm>
            <a:off x="381000" y="1231900"/>
            <a:ext cx="8382001" cy="0"/>
          </a:xfrm>
          <a:prstGeom prst="line">
            <a:avLst/>
          </a:prstGeom>
          <a:ln w="57150">
            <a:solidFill>
              <a:srgbClr val="0C2D83"/>
            </a:solidFill>
          </a:ln>
        </p:spPr>
        <p:txBody>
          <a:bodyPr lIns="45719" rIns="45719"/>
          <a:lstStyle/>
          <a:p>
            <a:endParaRPr/>
          </a:p>
        </p:txBody>
      </p:sp>
      <p:sp>
        <p:nvSpPr>
          <p:cNvPr id="6228" name="Shape 6228"/>
          <p:cNvSpPr/>
          <p:nvPr/>
        </p:nvSpPr>
        <p:spPr>
          <a:xfrm>
            <a:off x="381000" y="6451600"/>
            <a:ext cx="8382001" cy="0"/>
          </a:xfrm>
          <a:prstGeom prst="line">
            <a:avLst/>
          </a:prstGeom>
          <a:ln w="57150">
            <a:solidFill>
              <a:srgbClr val="0C2D83"/>
            </a:solidFill>
          </a:ln>
        </p:spPr>
        <p:txBody>
          <a:bodyPr lIns="45719" rIns="45719"/>
          <a:lstStyle/>
          <a:p>
            <a:endParaRPr/>
          </a:p>
        </p:txBody>
      </p:sp>
      <p:sp>
        <p:nvSpPr>
          <p:cNvPr id="6229" name="Shape 6229"/>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23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231" name="Shape 623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232" name="Shape 623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233" name="Shape 623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03" name="Shape 603"/>
          <p:cNvSpPr/>
          <p:nvPr/>
        </p:nvSpPr>
        <p:spPr>
          <a:xfrm>
            <a:off x="381000" y="1231900"/>
            <a:ext cx="8382001" cy="0"/>
          </a:xfrm>
          <a:prstGeom prst="line">
            <a:avLst/>
          </a:prstGeom>
          <a:ln w="57150">
            <a:solidFill>
              <a:srgbClr val="0C2D83"/>
            </a:solidFill>
          </a:ln>
        </p:spPr>
        <p:txBody>
          <a:bodyPr lIns="45719" rIns="45719"/>
          <a:lstStyle/>
          <a:p>
            <a:endParaRPr/>
          </a:p>
        </p:txBody>
      </p:sp>
      <p:sp>
        <p:nvSpPr>
          <p:cNvPr id="604" name="Shape 604"/>
          <p:cNvSpPr/>
          <p:nvPr/>
        </p:nvSpPr>
        <p:spPr>
          <a:xfrm>
            <a:off x="381000" y="6451600"/>
            <a:ext cx="8382001" cy="0"/>
          </a:xfrm>
          <a:prstGeom prst="line">
            <a:avLst/>
          </a:prstGeom>
          <a:ln w="57150">
            <a:solidFill>
              <a:srgbClr val="0C2D83"/>
            </a:solidFill>
          </a:ln>
        </p:spPr>
        <p:txBody>
          <a:bodyPr lIns="45719" rIns="45719"/>
          <a:lstStyle/>
          <a:p>
            <a:endParaRPr/>
          </a:p>
        </p:txBody>
      </p:sp>
      <p:sp>
        <p:nvSpPr>
          <p:cNvPr id="605" name="Shape 605"/>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06"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07" name="Shape 60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08" name="Shape 60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09" name="Shape 60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3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240" name="Shape 6240"/>
          <p:cNvSpPr/>
          <p:nvPr/>
        </p:nvSpPr>
        <p:spPr>
          <a:xfrm>
            <a:off x="381000" y="1231900"/>
            <a:ext cx="8382001" cy="0"/>
          </a:xfrm>
          <a:prstGeom prst="line">
            <a:avLst/>
          </a:prstGeom>
          <a:ln w="57150">
            <a:solidFill>
              <a:srgbClr val="0C2D83"/>
            </a:solidFill>
          </a:ln>
        </p:spPr>
        <p:txBody>
          <a:bodyPr lIns="45719" rIns="45719"/>
          <a:lstStyle/>
          <a:p>
            <a:endParaRPr/>
          </a:p>
        </p:txBody>
      </p:sp>
      <p:sp>
        <p:nvSpPr>
          <p:cNvPr id="6241" name="Shape 6241"/>
          <p:cNvSpPr/>
          <p:nvPr/>
        </p:nvSpPr>
        <p:spPr>
          <a:xfrm>
            <a:off x="381000" y="6451600"/>
            <a:ext cx="8382001" cy="0"/>
          </a:xfrm>
          <a:prstGeom prst="line">
            <a:avLst/>
          </a:prstGeom>
          <a:ln w="57150">
            <a:solidFill>
              <a:srgbClr val="0C2D83"/>
            </a:solidFill>
          </a:ln>
        </p:spPr>
        <p:txBody>
          <a:bodyPr lIns="45719" rIns="45719"/>
          <a:lstStyle/>
          <a:p>
            <a:endParaRPr/>
          </a:p>
        </p:txBody>
      </p:sp>
      <p:sp>
        <p:nvSpPr>
          <p:cNvPr id="6242" name="Shape 624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24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244" name="Shape 624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245" name="Shape 624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246" name="Shape 6246"/>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3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25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254" name="Shape 6254"/>
          <p:cNvSpPr/>
          <p:nvPr/>
        </p:nvSpPr>
        <p:spPr>
          <a:xfrm>
            <a:off x="381000" y="1231900"/>
            <a:ext cx="8382001" cy="0"/>
          </a:xfrm>
          <a:prstGeom prst="line">
            <a:avLst/>
          </a:prstGeom>
          <a:ln w="57150">
            <a:solidFill>
              <a:srgbClr val="0C2D83"/>
            </a:solidFill>
          </a:ln>
        </p:spPr>
        <p:txBody>
          <a:bodyPr lIns="45719" rIns="45719"/>
          <a:lstStyle/>
          <a:p>
            <a:endParaRPr/>
          </a:p>
        </p:txBody>
      </p:sp>
      <p:sp>
        <p:nvSpPr>
          <p:cNvPr id="6255" name="Shape 6255"/>
          <p:cNvSpPr/>
          <p:nvPr/>
        </p:nvSpPr>
        <p:spPr>
          <a:xfrm>
            <a:off x="381000" y="6451600"/>
            <a:ext cx="8382001" cy="0"/>
          </a:xfrm>
          <a:prstGeom prst="line">
            <a:avLst/>
          </a:prstGeom>
          <a:ln w="57150">
            <a:solidFill>
              <a:srgbClr val="0C2D83"/>
            </a:solidFill>
          </a:ln>
        </p:spPr>
        <p:txBody>
          <a:bodyPr lIns="45719" rIns="45719"/>
          <a:lstStyle/>
          <a:p>
            <a:endParaRPr/>
          </a:p>
        </p:txBody>
      </p:sp>
      <p:sp>
        <p:nvSpPr>
          <p:cNvPr id="6256" name="Shape 625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257" name="Shape 625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258" name="Shape 625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259" name="Shape 625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3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26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267" name="Shape 6267"/>
          <p:cNvSpPr/>
          <p:nvPr/>
        </p:nvSpPr>
        <p:spPr>
          <a:xfrm>
            <a:off x="381000" y="1231900"/>
            <a:ext cx="8382001" cy="0"/>
          </a:xfrm>
          <a:prstGeom prst="line">
            <a:avLst/>
          </a:prstGeom>
          <a:ln w="57150">
            <a:solidFill>
              <a:srgbClr val="0C2D83"/>
            </a:solidFill>
          </a:ln>
        </p:spPr>
        <p:txBody>
          <a:bodyPr lIns="45719" rIns="45719"/>
          <a:lstStyle/>
          <a:p>
            <a:endParaRPr/>
          </a:p>
        </p:txBody>
      </p:sp>
      <p:sp>
        <p:nvSpPr>
          <p:cNvPr id="6268" name="Shape 6268"/>
          <p:cNvSpPr/>
          <p:nvPr/>
        </p:nvSpPr>
        <p:spPr>
          <a:xfrm>
            <a:off x="381000" y="6451600"/>
            <a:ext cx="8382001" cy="0"/>
          </a:xfrm>
          <a:prstGeom prst="line">
            <a:avLst/>
          </a:prstGeom>
          <a:ln w="57150">
            <a:solidFill>
              <a:srgbClr val="0C2D83"/>
            </a:solidFill>
          </a:ln>
        </p:spPr>
        <p:txBody>
          <a:bodyPr lIns="45719" rIns="45719"/>
          <a:lstStyle/>
          <a:p>
            <a:endParaRPr/>
          </a:p>
        </p:txBody>
      </p:sp>
      <p:sp>
        <p:nvSpPr>
          <p:cNvPr id="6269" name="Shape 626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270" name="Shape 627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271" name="Shape 627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272" name="Shape 627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3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27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280" name="Shape 6280"/>
          <p:cNvSpPr/>
          <p:nvPr/>
        </p:nvSpPr>
        <p:spPr>
          <a:xfrm>
            <a:off x="381000" y="1231900"/>
            <a:ext cx="8382001" cy="0"/>
          </a:xfrm>
          <a:prstGeom prst="line">
            <a:avLst/>
          </a:prstGeom>
          <a:ln w="57150">
            <a:solidFill>
              <a:srgbClr val="0C2D83"/>
            </a:solidFill>
          </a:ln>
        </p:spPr>
        <p:txBody>
          <a:bodyPr lIns="45719" rIns="45719"/>
          <a:lstStyle/>
          <a:p>
            <a:endParaRPr/>
          </a:p>
        </p:txBody>
      </p:sp>
      <p:sp>
        <p:nvSpPr>
          <p:cNvPr id="6281" name="Shape 6281"/>
          <p:cNvSpPr/>
          <p:nvPr/>
        </p:nvSpPr>
        <p:spPr>
          <a:xfrm>
            <a:off x="381000" y="6451600"/>
            <a:ext cx="8382001" cy="0"/>
          </a:xfrm>
          <a:prstGeom prst="line">
            <a:avLst/>
          </a:prstGeom>
          <a:ln w="57150">
            <a:solidFill>
              <a:srgbClr val="0C2D83"/>
            </a:solidFill>
          </a:ln>
        </p:spPr>
        <p:txBody>
          <a:bodyPr lIns="45719" rIns="45719"/>
          <a:lstStyle/>
          <a:p>
            <a:endParaRPr/>
          </a:p>
        </p:txBody>
      </p:sp>
      <p:sp>
        <p:nvSpPr>
          <p:cNvPr id="6282" name="Shape 628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283" name="Shape 628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284" name="Shape 628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285" name="Shape 628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3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29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293" name="Shape 6293"/>
          <p:cNvSpPr/>
          <p:nvPr/>
        </p:nvSpPr>
        <p:spPr>
          <a:xfrm>
            <a:off x="381000" y="1231900"/>
            <a:ext cx="8382001" cy="0"/>
          </a:xfrm>
          <a:prstGeom prst="line">
            <a:avLst/>
          </a:prstGeom>
          <a:ln w="57150">
            <a:solidFill>
              <a:srgbClr val="0C2D83"/>
            </a:solidFill>
          </a:ln>
        </p:spPr>
        <p:txBody>
          <a:bodyPr lIns="45719" rIns="45719"/>
          <a:lstStyle/>
          <a:p>
            <a:endParaRPr/>
          </a:p>
        </p:txBody>
      </p:sp>
      <p:sp>
        <p:nvSpPr>
          <p:cNvPr id="6294" name="Shape 6294"/>
          <p:cNvSpPr/>
          <p:nvPr/>
        </p:nvSpPr>
        <p:spPr>
          <a:xfrm>
            <a:off x="381000" y="6451600"/>
            <a:ext cx="8382001" cy="0"/>
          </a:xfrm>
          <a:prstGeom prst="line">
            <a:avLst/>
          </a:prstGeom>
          <a:ln w="57150">
            <a:solidFill>
              <a:srgbClr val="0C2D83"/>
            </a:solidFill>
          </a:ln>
        </p:spPr>
        <p:txBody>
          <a:bodyPr lIns="45719" rIns="45719"/>
          <a:lstStyle/>
          <a:p>
            <a:endParaRPr/>
          </a:p>
        </p:txBody>
      </p:sp>
      <p:sp>
        <p:nvSpPr>
          <p:cNvPr id="6295" name="Shape 629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296" name="Shape 629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297" name="Shape 629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298" name="Shape 629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3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30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306" name="Shape 6306"/>
          <p:cNvSpPr/>
          <p:nvPr/>
        </p:nvSpPr>
        <p:spPr>
          <a:xfrm>
            <a:off x="381000" y="1231900"/>
            <a:ext cx="8382001" cy="0"/>
          </a:xfrm>
          <a:prstGeom prst="line">
            <a:avLst/>
          </a:prstGeom>
          <a:ln w="57150">
            <a:solidFill>
              <a:srgbClr val="0C2D83"/>
            </a:solidFill>
          </a:ln>
        </p:spPr>
        <p:txBody>
          <a:bodyPr lIns="45719" rIns="45719"/>
          <a:lstStyle/>
          <a:p>
            <a:endParaRPr/>
          </a:p>
        </p:txBody>
      </p:sp>
      <p:sp>
        <p:nvSpPr>
          <p:cNvPr id="6307" name="Shape 6307"/>
          <p:cNvSpPr/>
          <p:nvPr/>
        </p:nvSpPr>
        <p:spPr>
          <a:xfrm>
            <a:off x="381000" y="6451600"/>
            <a:ext cx="8382001" cy="0"/>
          </a:xfrm>
          <a:prstGeom prst="line">
            <a:avLst/>
          </a:prstGeom>
          <a:ln w="57150">
            <a:solidFill>
              <a:srgbClr val="0C2D83"/>
            </a:solidFill>
          </a:ln>
        </p:spPr>
        <p:txBody>
          <a:bodyPr lIns="45719" rIns="45719"/>
          <a:lstStyle/>
          <a:p>
            <a:endParaRPr/>
          </a:p>
        </p:txBody>
      </p:sp>
      <p:sp>
        <p:nvSpPr>
          <p:cNvPr id="6308" name="Shape 630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309" name="Shape 630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310" name="Shape 631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311" name="Shape 631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3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31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319" name="Shape 6319"/>
          <p:cNvSpPr/>
          <p:nvPr/>
        </p:nvSpPr>
        <p:spPr>
          <a:xfrm>
            <a:off x="381000" y="1231900"/>
            <a:ext cx="8382001" cy="0"/>
          </a:xfrm>
          <a:prstGeom prst="line">
            <a:avLst/>
          </a:prstGeom>
          <a:ln w="57150">
            <a:solidFill>
              <a:srgbClr val="0C2D83"/>
            </a:solidFill>
          </a:ln>
        </p:spPr>
        <p:txBody>
          <a:bodyPr lIns="45719" rIns="45719"/>
          <a:lstStyle/>
          <a:p>
            <a:endParaRPr/>
          </a:p>
        </p:txBody>
      </p:sp>
      <p:sp>
        <p:nvSpPr>
          <p:cNvPr id="6320" name="Shape 6320"/>
          <p:cNvSpPr/>
          <p:nvPr/>
        </p:nvSpPr>
        <p:spPr>
          <a:xfrm>
            <a:off x="381000" y="6451600"/>
            <a:ext cx="8382001" cy="0"/>
          </a:xfrm>
          <a:prstGeom prst="line">
            <a:avLst/>
          </a:prstGeom>
          <a:ln w="57150">
            <a:solidFill>
              <a:srgbClr val="0C2D83"/>
            </a:solidFill>
          </a:ln>
        </p:spPr>
        <p:txBody>
          <a:bodyPr lIns="45719" rIns="45719"/>
          <a:lstStyle/>
          <a:p>
            <a:endParaRPr/>
          </a:p>
        </p:txBody>
      </p:sp>
      <p:sp>
        <p:nvSpPr>
          <p:cNvPr id="6321" name="Shape 632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322" name="Shape 632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323" name="Shape 632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324" name="Shape 632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3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33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332" name="Shape 6332"/>
          <p:cNvSpPr/>
          <p:nvPr/>
        </p:nvSpPr>
        <p:spPr>
          <a:xfrm>
            <a:off x="381000" y="1231900"/>
            <a:ext cx="8382001" cy="0"/>
          </a:xfrm>
          <a:prstGeom prst="line">
            <a:avLst/>
          </a:prstGeom>
          <a:ln w="57150">
            <a:solidFill>
              <a:srgbClr val="0C2D83"/>
            </a:solidFill>
          </a:ln>
        </p:spPr>
        <p:txBody>
          <a:bodyPr lIns="45719" rIns="45719"/>
          <a:lstStyle/>
          <a:p>
            <a:endParaRPr/>
          </a:p>
        </p:txBody>
      </p:sp>
      <p:sp>
        <p:nvSpPr>
          <p:cNvPr id="6333" name="Shape 6333"/>
          <p:cNvSpPr/>
          <p:nvPr/>
        </p:nvSpPr>
        <p:spPr>
          <a:xfrm>
            <a:off x="381000" y="6451600"/>
            <a:ext cx="8382001" cy="0"/>
          </a:xfrm>
          <a:prstGeom prst="line">
            <a:avLst/>
          </a:prstGeom>
          <a:ln w="57150">
            <a:solidFill>
              <a:srgbClr val="0C2D83"/>
            </a:solidFill>
          </a:ln>
        </p:spPr>
        <p:txBody>
          <a:bodyPr lIns="45719" rIns="45719"/>
          <a:lstStyle/>
          <a:p>
            <a:endParaRPr/>
          </a:p>
        </p:txBody>
      </p:sp>
      <p:sp>
        <p:nvSpPr>
          <p:cNvPr id="6334" name="Shape 633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335" name="Shape 633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336" name="Shape 633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337" name="Shape 633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3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34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345" name="Shape 6345"/>
          <p:cNvSpPr/>
          <p:nvPr/>
        </p:nvSpPr>
        <p:spPr>
          <a:xfrm>
            <a:off x="381000" y="1231900"/>
            <a:ext cx="8382001" cy="0"/>
          </a:xfrm>
          <a:prstGeom prst="line">
            <a:avLst/>
          </a:prstGeom>
          <a:ln w="57150">
            <a:solidFill>
              <a:srgbClr val="0C2D83"/>
            </a:solidFill>
          </a:ln>
        </p:spPr>
        <p:txBody>
          <a:bodyPr lIns="45719" rIns="45719"/>
          <a:lstStyle/>
          <a:p>
            <a:endParaRPr/>
          </a:p>
        </p:txBody>
      </p:sp>
      <p:sp>
        <p:nvSpPr>
          <p:cNvPr id="6346" name="Shape 6346"/>
          <p:cNvSpPr/>
          <p:nvPr/>
        </p:nvSpPr>
        <p:spPr>
          <a:xfrm>
            <a:off x="381000" y="6451600"/>
            <a:ext cx="8382001" cy="0"/>
          </a:xfrm>
          <a:prstGeom prst="line">
            <a:avLst/>
          </a:prstGeom>
          <a:ln w="57150">
            <a:solidFill>
              <a:srgbClr val="0C2D83"/>
            </a:solidFill>
          </a:ln>
        </p:spPr>
        <p:txBody>
          <a:bodyPr lIns="45719" rIns="45719"/>
          <a:lstStyle/>
          <a:p>
            <a:endParaRPr/>
          </a:p>
        </p:txBody>
      </p:sp>
      <p:sp>
        <p:nvSpPr>
          <p:cNvPr id="6347" name="Shape 634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348" name="Shape 634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349" name="Shape 634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350" name="Shape 635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3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357" name="Shape 6357"/>
          <p:cNvSpPr>
            <a:spLocks noGrp="1"/>
          </p:cNvSpPr>
          <p:nvPr>
            <p:ph type="title"/>
          </p:nvPr>
        </p:nvSpPr>
        <p:spPr>
          <a:prstGeom prst="rect">
            <a:avLst/>
          </a:prstGeom>
        </p:spPr>
        <p:txBody>
          <a:bodyPr/>
          <a:lstStyle/>
          <a:p>
            <a:r>
              <a:t>Title Text</a:t>
            </a:r>
          </a:p>
        </p:txBody>
      </p:sp>
      <p:sp>
        <p:nvSpPr>
          <p:cNvPr id="6358" name="Shape 635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359" name="Shape 635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16"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17" name="Shape 617"/>
          <p:cNvSpPr/>
          <p:nvPr/>
        </p:nvSpPr>
        <p:spPr>
          <a:xfrm>
            <a:off x="381000" y="1231900"/>
            <a:ext cx="8382001" cy="0"/>
          </a:xfrm>
          <a:prstGeom prst="line">
            <a:avLst/>
          </a:prstGeom>
          <a:ln w="57150">
            <a:solidFill>
              <a:srgbClr val="0C2D83"/>
            </a:solidFill>
          </a:ln>
        </p:spPr>
        <p:txBody>
          <a:bodyPr lIns="45719" rIns="45719"/>
          <a:lstStyle/>
          <a:p>
            <a:endParaRPr/>
          </a:p>
        </p:txBody>
      </p:sp>
      <p:sp>
        <p:nvSpPr>
          <p:cNvPr id="618" name="Shape 618"/>
          <p:cNvSpPr/>
          <p:nvPr/>
        </p:nvSpPr>
        <p:spPr>
          <a:xfrm>
            <a:off x="381000" y="6451600"/>
            <a:ext cx="8382001" cy="0"/>
          </a:xfrm>
          <a:prstGeom prst="line">
            <a:avLst/>
          </a:prstGeom>
          <a:ln w="57150">
            <a:solidFill>
              <a:srgbClr val="0C2D83"/>
            </a:solidFill>
          </a:ln>
        </p:spPr>
        <p:txBody>
          <a:bodyPr lIns="45719" rIns="45719"/>
          <a:lstStyle/>
          <a:p>
            <a:endParaRPr/>
          </a:p>
        </p:txBody>
      </p:sp>
      <p:sp>
        <p:nvSpPr>
          <p:cNvPr id="619" name="Shape 619"/>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20" name="Shape 62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21" name="Shape 62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22" name="Shape 62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4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366" name="Shape 6366"/>
          <p:cNvSpPr>
            <a:spLocks noGrp="1"/>
          </p:cNvSpPr>
          <p:nvPr>
            <p:ph type="title"/>
          </p:nvPr>
        </p:nvSpPr>
        <p:spPr>
          <a:prstGeom prst="rect">
            <a:avLst/>
          </a:prstGeom>
        </p:spPr>
        <p:txBody>
          <a:bodyPr/>
          <a:lstStyle/>
          <a:p>
            <a:r>
              <a:t>Title Text</a:t>
            </a:r>
          </a:p>
        </p:txBody>
      </p:sp>
      <p:sp>
        <p:nvSpPr>
          <p:cNvPr id="6367" name="Shape 636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368" name="Shape 636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4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375" name="Shape 6375"/>
          <p:cNvSpPr>
            <a:spLocks noGrp="1"/>
          </p:cNvSpPr>
          <p:nvPr>
            <p:ph type="title"/>
          </p:nvPr>
        </p:nvSpPr>
        <p:spPr>
          <a:prstGeom prst="rect">
            <a:avLst/>
          </a:prstGeom>
        </p:spPr>
        <p:txBody>
          <a:bodyPr/>
          <a:lstStyle/>
          <a:p>
            <a:r>
              <a:t>Title Text</a:t>
            </a:r>
          </a:p>
        </p:txBody>
      </p:sp>
      <p:sp>
        <p:nvSpPr>
          <p:cNvPr id="6376" name="Shape 637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377" name="Shape 637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4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384" name="Shape 6384"/>
          <p:cNvSpPr>
            <a:spLocks noGrp="1"/>
          </p:cNvSpPr>
          <p:nvPr>
            <p:ph type="title"/>
          </p:nvPr>
        </p:nvSpPr>
        <p:spPr>
          <a:prstGeom prst="rect">
            <a:avLst/>
          </a:prstGeom>
        </p:spPr>
        <p:txBody>
          <a:bodyPr/>
          <a:lstStyle/>
          <a:p>
            <a:r>
              <a:t>Title Text</a:t>
            </a:r>
          </a:p>
        </p:txBody>
      </p:sp>
      <p:sp>
        <p:nvSpPr>
          <p:cNvPr id="6385" name="Shape 638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386" name="Shape 638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4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393" name="Shape 6393"/>
          <p:cNvSpPr>
            <a:spLocks noGrp="1"/>
          </p:cNvSpPr>
          <p:nvPr>
            <p:ph type="title"/>
          </p:nvPr>
        </p:nvSpPr>
        <p:spPr>
          <a:prstGeom prst="rect">
            <a:avLst/>
          </a:prstGeom>
        </p:spPr>
        <p:txBody>
          <a:bodyPr/>
          <a:lstStyle/>
          <a:p>
            <a:r>
              <a:t>Title Text</a:t>
            </a:r>
          </a:p>
        </p:txBody>
      </p:sp>
      <p:sp>
        <p:nvSpPr>
          <p:cNvPr id="6394" name="Shape 639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395" name="Shape 639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4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402" name="Shape 6402"/>
          <p:cNvSpPr>
            <a:spLocks noGrp="1"/>
          </p:cNvSpPr>
          <p:nvPr>
            <p:ph type="title"/>
          </p:nvPr>
        </p:nvSpPr>
        <p:spPr>
          <a:prstGeom prst="rect">
            <a:avLst/>
          </a:prstGeom>
        </p:spPr>
        <p:txBody>
          <a:bodyPr/>
          <a:lstStyle/>
          <a:p>
            <a:r>
              <a:t>Title Text</a:t>
            </a:r>
          </a:p>
        </p:txBody>
      </p:sp>
      <p:sp>
        <p:nvSpPr>
          <p:cNvPr id="6403" name="Shape 640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404" name="Shape 640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4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411" name="Shape 6411"/>
          <p:cNvSpPr>
            <a:spLocks noGrp="1"/>
          </p:cNvSpPr>
          <p:nvPr>
            <p:ph type="title"/>
          </p:nvPr>
        </p:nvSpPr>
        <p:spPr>
          <a:prstGeom prst="rect">
            <a:avLst/>
          </a:prstGeom>
        </p:spPr>
        <p:txBody>
          <a:bodyPr/>
          <a:lstStyle/>
          <a:p>
            <a:r>
              <a:t>Title Text</a:t>
            </a:r>
          </a:p>
        </p:txBody>
      </p:sp>
      <p:sp>
        <p:nvSpPr>
          <p:cNvPr id="6412" name="Shape 641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413" name="Shape 641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4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420" name="Shape 6420"/>
          <p:cNvSpPr>
            <a:spLocks noGrp="1"/>
          </p:cNvSpPr>
          <p:nvPr>
            <p:ph type="title"/>
          </p:nvPr>
        </p:nvSpPr>
        <p:spPr>
          <a:prstGeom prst="rect">
            <a:avLst/>
          </a:prstGeom>
        </p:spPr>
        <p:txBody>
          <a:bodyPr/>
          <a:lstStyle/>
          <a:p>
            <a:r>
              <a:t>Title Text</a:t>
            </a:r>
          </a:p>
        </p:txBody>
      </p:sp>
      <p:sp>
        <p:nvSpPr>
          <p:cNvPr id="6421" name="Shape 64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422" name="Shape 642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4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429" name="Shape 6429"/>
          <p:cNvSpPr>
            <a:spLocks noGrp="1"/>
          </p:cNvSpPr>
          <p:nvPr>
            <p:ph type="title"/>
          </p:nvPr>
        </p:nvSpPr>
        <p:spPr>
          <a:prstGeom prst="rect">
            <a:avLst/>
          </a:prstGeom>
        </p:spPr>
        <p:txBody>
          <a:bodyPr/>
          <a:lstStyle/>
          <a:p>
            <a:r>
              <a:t>Title Text</a:t>
            </a:r>
          </a:p>
        </p:txBody>
      </p:sp>
      <p:sp>
        <p:nvSpPr>
          <p:cNvPr id="6430" name="Shape 643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431" name="Shape 643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4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438" name="Shape 6438"/>
          <p:cNvSpPr>
            <a:spLocks noGrp="1"/>
          </p:cNvSpPr>
          <p:nvPr>
            <p:ph type="title"/>
          </p:nvPr>
        </p:nvSpPr>
        <p:spPr>
          <a:prstGeom prst="rect">
            <a:avLst/>
          </a:prstGeom>
        </p:spPr>
        <p:txBody>
          <a:bodyPr/>
          <a:lstStyle/>
          <a:p>
            <a:r>
              <a:t>Title Text</a:t>
            </a:r>
          </a:p>
        </p:txBody>
      </p:sp>
      <p:sp>
        <p:nvSpPr>
          <p:cNvPr id="6439" name="Shape 643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440" name="Shape 644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4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447" name="Shape 6447"/>
          <p:cNvSpPr>
            <a:spLocks noGrp="1"/>
          </p:cNvSpPr>
          <p:nvPr>
            <p:ph type="title"/>
          </p:nvPr>
        </p:nvSpPr>
        <p:spPr>
          <a:prstGeom prst="rect">
            <a:avLst/>
          </a:prstGeom>
        </p:spPr>
        <p:txBody>
          <a:bodyPr/>
          <a:lstStyle/>
          <a:p>
            <a:r>
              <a:t>Title Text</a:t>
            </a:r>
          </a:p>
        </p:txBody>
      </p:sp>
      <p:sp>
        <p:nvSpPr>
          <p:cNvPr id="6448" name="Shape 64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449" name="Shape 644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29" name="Shape 629"/>
          <p:cNvSpPr>
            <a:spLocks noGrp="1"/>
          </p:cNvSpPr>
          <p:nvPr>
            <p:ph type="title"/>
          </p:nvPr>
        </p:nvSpPr>
        <p:spPr>
          <a:prstGeom prst="rect">
            <a:avLst/>
          </a:prstGeom>
        </p:spPr>
        <p:txBody>
          <a:bodyPr/>
          <a:lstStyle/>
          <a:p>
            <a:r>
              <a:t>Title Text</a:t>
            </a:r>
          </a:p>
        </p:txBody>
      </p:sp>
      <p:sp>
        <p:nvSpPr>
          <p:cNvPr id="630" name="Shape 63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31" name="Shape 63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5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456" name="Shape 6456"/>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EEECE1">
                <a:alpha val="71998"/>
              </a:srgbClr>
            </a:outerShdw>
          </a:effectLst>
        </p:spPr>
        <p:txBody>
          <a:bodyPr lIns="45719" rIns="45719"/>
          <a:lstStyle/>
          <a:p>
            <a:pPr algn="ctr" defTabSz="457200">
              <a:defRPr sz="1800">
                <a:effectLst>
                  <a:outerShdw blurRad="12700" dist="25400" dir="2700000" rotWithShape="0">
                    <a:srgbClr val="FFFFFF"/>
                  </a:outerShdw>
                </a:effectLst>
                <a:latin typeface="Calibri"/>
                <a:ea typeface="Calibri"/>
                <a:cs typeface="Calibri"/>
                <a:sym typeface="Calibri"/>
              </a:defRPr>
            </a:pPr>
            <a:endParaRPr/>
          </a:p>
        </p:txBody>
      </p:sp>
      <p:sp>
        <p:nvSpPr>
          <p:cNvPr id="6457" name="Shape 6457"/>
          <p:cNvSpPr>
            <a:spLocks noGrp="1"/>
          </p:cNvSpPr>
          <p:nvPr>
            <p:ph type="title"/>
          </p:nvPr>
        </p:nvSpPr>
        <p:spPr>
          <a:prstGeom prst="rect">
            <a:avLst/>
          </a:prstGeom>
        </p:spPr>
        <p:txBody>
          <a:bodyPr/>
          <a:lstStyle/>
          <a:p>
            <a:r>
              <a:t>Title Text</a:t>
            </a:r>
          </a:p>
        </p:txBody>
      </p:sp>
      <p:sp>
        <p:nvSpPr>
          <p:cNvPr id="6458" name="Shape 645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459" name="Shape 645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5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466" name="Shape 6466"/>
          <p:cNvSpPr/>
          <p:nvPr/>
        </p:nvSpPr>
        <p:spPr>
          <a:xfrm>
            <a:off x="381000" y="1231900"/>
            <a:ext cx="8382001" cy="0"/>
          </a:xfrm>
          <a:prstGeom prst="line">
            <a:avLst/>
          </a:prstGeom>
          <a:ln w="57150">
            <a:solidFill>
              <a:srgbClr val="0C2D83"/>
            </a:solidFill>
          </a:ln>
        </p:spPr>
        <p:txBody>
          <a:bodyPr lIns="45719" rIns="45719"/>
          <a:lstStyle/>
          <a:p>
            <a:endParaRPr/>
          </a:p>
        </p:txBody>
      </p:sp>
      <p:sp>
        <p:nvSpPr>
          <p:cNvPr id="6467" name="Shape 6467"/>
          <p:cNvSpPr/>
          <p:nvPr/>
        </p:nvSpPr>
        <p:spPr>
          <a:xfrm>
            <a:off x="381000" y="6451600"/>
            <a:ext cx="8382001" cy="0"/>
          </a:xfrm>
          <a:prstGeom prst="line">
            <a:avLst/>
          </a:prstGeom>
          <a:ln w="57150">
            <a:solidFill>
              <a:srgbClr val="0C2D83"/>
            </a:solidFill>
          </a:ln>
        </p:spPr>
        <p:txBody>
          <a:bodyPr lIns="45719" rIns="45719"/>
          <a:lstStyle/>
          <a:p>
            <a:endParaRPr/>
          </a:p>
        </p:txBody>
      </p:sp>
      <p:sp>
        <p:nvSpPr>
          <p:cNvPr id="6468" name="Shape 6468"/>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46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470" name="Shape 647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471" name="Shape 647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472" name="Shape 647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5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479" name="Shape 6479"/>
          <p:cNvSpPr/>
          <p:nvPr/>
        </p:nvSpPr>
        <p:spPr>
          <a:xfrm>
            <a:off x="381000" y="1231900"/>
            <a:ext cx="8382001" cy="0"/>
          </a:xfrm>
          <a:prstGeom prst="line">
            <a:avLst/>
          </a:prstGeom>
          <a:ln w="57150">
            <a:solidFill>
              <a:srgbClr val="0C2D83"/>
            </a:solidFill>
          </a:ln>
        </p:spPr>
        <p:txBody>
          <a:bodyPr lIns="45719" rIns="45719"/>
          <a:lstStyle/>
          <a:p>
            <a:endParaRPr/>
          </a:p>
        </p:txBody>
      </p:sp>
      <p:sp>
        <p:nvSpPr>
          <p:cNvPr id="6480" name="Shape 6480"/>
          <p:cNvSpPr/>
          <p:nvPr/>
        </p:nvSpPr>
        <p:spPr>
          <a:xfrm>
            <a:off x="381000" y="6451600"/>
            <a:ext cx="8382001" cy="0"/>
          </a:xfrm>
          <a:prstGeom prst="line">
            <a:avLst/>
          </a:prstGeom>
          <a:ln w="57150">
            <a:solidFill>
              <a:srgbClr val="0C2D83"/>
            </a:solidFill>
          </a:ln>
        </p:spPr>
        <p:txBody>
          <a:bodyPr lIns="45719" rIns="45719"/>
          <a:lstStyle/>
          <a:p>
            <a:endParaRPr/>
          </a:p>
        </p:txBody>
      </p:sp>
      <p:sp>
        <p:nvSpPr>
          <p:cNvPr id="6481" name="Shape 6481"/>
          <p:cNvSpPr/>
          <p:nvPr/>
        </p:nvSpPr>
        <p:spPr>
          <a:xfrm>
            <a:off x="380999" y="6491287"/>
            <a:ext cx="8382001" cy="33855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rPr lang="en-US"/>
              <a:t>ICSC</a:t>
            </a:r>
            <a:r>
              <a:rPr lang="en-US" baseline="0"/>
              <a:t> 1</a:t>
            </a:r>
            <a:r>
              <a:rPr lang="el-GR" baseline="0"/>
              <a:t>8</a:t>
            </a:r>
            <a:r>
              <a:rPr lang="en-US" baseline="0"/>
              <a:t> AMSTERDAM 1-</a:t>
            </a:r>
            <a:r>
              <a:rPr lang="el-GR" baseline="0"/>
              <a:t>2</a:t>
            </a:r>
            <a:r>
              <a:rPr lang="en-US" baseline="0"/>
              <a:t> NOV 201</a:t>
            </a:r>
            <a:r>
              <a:rPr lang="el-GR" baseline="0"/>
              <a:t>8</a:t>
            </a:r>
            <a:endParaRPr/>
          </a:p>
        </p:txBody>
      </p:sp>
      <p:pic>
        <p:nvPicPr>
          <p:cNvPr id="3" name="Εικόνα 2">
            <a:extLst>
              <a:ext uri="{FF2B5EF4-FFF2-40B4-BE49-F238E27FC236}">
                <a16:creationId xmlns:a16="http://schemas.microsoft.com/office/drawing/2014/main" id="{08D30D01-CA5B-7948-8071-E2329EF370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26956" y="449104"/>
            <a:ext cx="1236044" cy="475992"/>
          </a:xfrm>
          <a:prstGeom prst="rect">
            <a:avLst/>
          </a:prstGeom>
        </p:spPr>
      </p:pic>
      <p:pic>
        <p:nvPicPr>
          <p:cNvPr id="5" name="Εικόνα 4">
            <a:extLst>
              <a:ext uri="{FF2B5EF4-FFF2-40B4-BE49-F238E27FC236}">
                <a16:creationId xmlns:a16="http://schemas.microsoft.com/office/drawing/2014/main" id="{300507BF-2A14-D940-9520-367E1A2788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0999" y="257840"/>
            <a:ext cx="858519" cy="858519"/>
          </a:xfrm>
          <a:prstGeom prst="rect">
            <a:avLst/>
          </a:prstGeom>
        </p:spPr>
      </p:pic>
    </p:spTree>
  </p:cSld>
  <p:clrMapOvr>
    <a:masterClrMapping/>
  </p:clrMapOvr>
  <p:transition spd="med"/>
</p:sldLayout>
</file>

<file path=ppt/slideLayouts/slideLayout55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491" name="Shape 6491"/>
          <p:cNvSpPr/>
          <p:nvPr/>
        </p:nvSpPr>
        <p:spPr>
          <a:xfrm>
            <a:off x="381000" y="1231900"/>
            <a:ext cx="8382001" cy="0"/>
          </a:xfrm>
          <a:prstGeom prst="line">
            <a:avLst/>
          </a:prstGeom>
          <a:ln w="57150">
            <a:solidFill>
              <a:srgbClr val="0C2D83"/>
            </a:solidFill>
          </a:ln>
        </p:spPr>
        <p:txBody>
          <a:bodyPr lIns="45719" rIns="45719"/>
          <a:lstStyle/>
          <a:p>
            <a:endParaRPr/>
          </a:p>
        </p:txBody>
      </p:sp>
      <p:sp>
        <p:nvSpPr>
          <p:cNvPr id="6492" name="Shape 6492"/>
          <p:cNvSpPr/>
          <p:nvPr/>
        </p:nvSpPr>
        <p:spPr>
          <a:xfrm>
            <a:off x="381000" y="6451600"/>
            <a:ext cx="8382001" cy="0"/>
          </a:xfrm>
          <a:prstGeom prst="line">
            <a:avLst/>
          </a:prstGeom>
          <a:ln w="57150">
            <a:solidFill>
              <a:srgbClr val="0C2D83"/>
            </a:solidFill>
          </a:ln>
        </p:spPr>
        <p:txBody>
          <a:bodyPr lIns="45719" rIns="45719"/>
          <a:lstStyle/>
          <a:p>
            <a:endParaRPr/>
          </a:p>
        </p:txBody>
      </p:sp>
      <p:sp>
        <p:nvSpPr>
          <p:cNvPr id="6493" name="Shape 6493"/>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494"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495" name="Shape 649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496" name="Shape 649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497" name="Shape 649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5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504" name="Shape 6504"/>
          <p:cNvSpPr/>
          <p:nvPr/>
        </p:nvSpPr>
        <p:spPr>
          <a:xfrm>
            <a:off x="381000" y="1231900"/>
            <a:ext cx="8382001" cy="0"/>
          </a:xfrm>
          <a:prstGeom prst="line">
            <a:avLst/>
          </a:prstGeom>
          <a:ln w="57150">
            <a:solidFill>
              <a:srgbClr val="0C2D83"/>
            </a:solidFill>
          </a:ln>
        </p:spPr>
        <p:txBody>
          <a:bodyPr lIns="45719" rIns="45719"/>
          <a:lstStyle/>
          <a:p>
            <a:endParaRPr/>
          </a:p>
        </p:txBody>
      </p:sp>
      <p:sp>
        <p:nvSpPr>
          <p:cNvPr id="6505" name="Shape 6505"/>
          <p:cNvSpPr/>
          <p:nvPr/>
        </p:nvSpPr>
        <p:spPr>
          <a:xfrm>
            <a:off x="381000" y="6451600"/>
            <a:ext cx="8382001" cy="0"/>
          </a:xfrm>
          <a:prstGeom prst="line">
            <a:avLst/>
          </a:prstGeom>
          <a:ln w="57150">
            <a:solidFill>
              <a:srgbClr val="0C2D83"/>
            </a:solidFill>
          </a:ln>
        </p:spPr>
        <p:txBody>
          <a:bodyPr lIns="45719" rIns="45719"/>
          <a:lstStyle/>
          <a:p>
            <a:endParaRPr/>
          </a:p>
        </p:txBody>
      </p:sp>
      <p:sp>
        <p:nvSpPr>
          <p:cNvPr id="6506" name="Shape 6506"/>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50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508" name="Shape 650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509" name="Shape 650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510" name="Shape 651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5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517" name="Shape 6517"/>
          <p:cNvSpPr/>
          <p:nvPr/>
        </p:nvSpPr>
        <p:spPr>
          <a:xfrm>
            <a:off x="381000" y="1231900"/>
            <a:ext cx="8382001" cy="0"/>
          </a:xfrm>
          <a:prstGeom prst="line">
            <a:avLst/>
          </a:prstGeom>
          <a:ln w="57150">
            <a:solidFill>
              <a:srgbClr val="0C2D83"/>
            </a:solidFill>
          </a:ln>
        </p:spPr>
        <p:txBody>
          <a:bodyPr lIns="45719" rIns="45719"/>
          <a:lstStyle/>
          <a:p>
            <a:endParaRPr/>
          </a:p>
        </p:txBody>
      </p:sp>
      <p:sp>
        <p:nvSpPr>
          <p:cNvPr id="6518" name="Shape 6518"/>
          <p:cNvSpPr/>
          <p:nvPr/>
        </p:nvSpPr>
        <p:spPr>
          <a:xfrm>
            <a:off x="381000" y="6451600"/>
            <a:ext cx="8382001" cy="0"/>
          </a:xfrm>
          <a:prstGeom prst="line">
            <a:avLst/>
          </a:prstGeom>
          <a:ln w="57150">
            <a:solidFill>
              <a:srgbClr val="0C2D83"/>
            </a:solidFill>
          </a:ln>
        </p:spPr>
        <p:txBody>
          <a:bodyPr lIns="45719" rIns="45719"/>
          <a:lstStyle/>
          <a:p>
            <a:endParaRPr/>
          </a:p>
        </p:txBody>
      </p:sp>
      <p:sp>
        <p:nvSpPr>
          <p:cNvPr id="6519" name="Shape 6519"/>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520"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521" name="Shape 652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522" name="Shape 652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523" name="Shape 652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5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530" name="Shape 6530"/>
          <p:cNvSpPr/>
          <p:nvPr/>
        </p:nvSpPr>
        <p:spPr>
          <a:xfrm>
            <a:off x="381000" y="1231900"/>
            <a:ext cx="8382001" cy="0"/>
          </a:xfrm>
          <a:prstGeom prst="line">
            <a:avLst/>
          </a:prstGeom>
          <a:ln w="57150">
            <a:solidFill>
              <a:srgbClr val="0C2D83"/>
            </a:solidFill>
          </a:ln>
        </p:spPr>
        <p:txBody>
          <a:bodyPr lIns="45719" rIns="45719"/>
          <a:lstStyle/>
          <a:p>
            <a:endParaRPr/>
          </a:p>
        </p:txBody>
      </p:sp>
      <p:sp>
        <p:nvSpPr>
          <p:cNvPr id="6531" name="Shape 6531"/>
          <p:cNvSpPr/>
          <p:nvPr/>
        </p:nvSpPr>
        <p:spPr>
          <a:xfrm>
            <a:off x="381000" y="6451600"/>
            <a:ext cx="8382001" cy="0"/>
          </a:xfrm>
          <a:prstGeom prst="line">
            <a:avLst/>
          </a:prstGeom>
          <a:ln w="57150">
            <a:solidFill>
              <a:srgbClr val="0C2D83"/>
            </a:solidFill>
          </a:ln>
        </p:spPr>
        <p:txBody>
          <a:bodyPr lIns="45719" rIns="45719"/>
          <a:lstStyle/>
          <a:p>
            <a:endParaRPr/>
          </a:p>
        </p:txBody>
      </p:sp>
      <p:sp>
        <p:nvSpPr>
          <p:cNvPr id="6532" name="Shape 6532"/>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533"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534" name="Shape 653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535" name="Shape 653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536" name="Shape 653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5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543" name="Shape 6543"/>
          <p:cNvSpPr/>
          <p:nvPr/>
        </p:nvSpPr>
        <p:spPr>
          <a:xfrm>
            <a:off x="381000" y="1231900"/>
            <a:ext cx="8382001" cy="0"/>
          </a:xfrm>
          <a:prstGeom prst="line">
            <a:avLst/>
          </a:prstGeom>
          <a:ln w="57150">
            <a:solidFill>
              <a:srgbClr val="0C2D83"/>
            </a:solidFill>
          </a:ln>
        </p:spPr>
        <p:txBody>
          <a:bodyPr lIns="45719" rIns="45719"/>
          <a:lstStyle/>
          <a:p>
            <a:endParaRPr/>
          </a:p>
        </p:txBody>
      </p:sp>
      <p:sp>
        <p:nvSpPr>
          <p:cNvPr id="6544" name="Shape 6544"/>
          <p:cNvSpPr/>
          <p:nvPr/>
        </p:nvSpPr>
        <p:spPr>
          <a:xfrm>
            <a:off x="381000" y="6451600"/>
            <a:ext cx="8382001" cy="0"/>
          </a:xfrm>
          <a:prstGeom prst="line">
            <a:avLst/>
          </a:prstGeom>
          <a:ln w="57150">
            <a:solidFill>
              <a:srgbClr val="0C2D83"/>
            </a:solidFill>
          </a:ln>
        </p:spPr>
        <p:txBody>
          <a:bodyPr lIns="45719" rIns="45719"/>
          <a:lstStyle/>
          <a:p>
            <a:endParaRPr/>
          </a:p>
        </p:txBody>
      </p:sp>
      <p:sp>
        <p:nvSpPr>
          <p:cNvPr id="6545" name="Shape 6545"/>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546"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547" name="Shape 654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548" name="Shape 654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549" name="Shape 654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5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556" name="Shape 6556"/>
          <p:cNvSpPr/>
          <p:nvPr/>
        </p:nvSpPr>
        <p:spPr>
          <a:xfrm>
            <a:off x="381000" y="1231900"/>
            <a:ext cx="8382001" cy="0"/>
          </a:xfrm>
          <a:prstGeom prst="line">
            <a:avLst/>
          </a:prstGeom>
          <a:ln w="57150">
            <a:solidFill>
              <a:srgbClr val="0C2D83"/>
            </a:solidFill>
          </a:ln>
        </p:spPr>
        <p:txBody>
          <a:bodyPr lIns="45719" rIns="45719"/>
          <a:lstStyle/>
          <a:p>
            <a:endParaRPr/>
          </a:p>
        </p:txBody>
      </p:sp>
      <p:sp>
        <p:nvSpPr>
          <p:cNvPr id="6557" name="Shape 6557"/>
          <p:cNvSpPr/>
          <p:nvPr/>
        </p:nvSpPr>
        <p:spPr>
          <a:xfrm>
            <a:off x="381000" y="6451600"/>
            <a:ext cx="8382001" cy="0"/>
          </a:xfrm>
          <a:prstGeom prst="line">
            <a:avLst/>
          </a:prstGeom>
          <a:ln w="57150">
            <a:solidFill>
              <a:srgbClr val="0C2D83"/>
            </a:solidFill>
          </a:ln>
        </p:spPr>
        <p:txBody>
          <a:bodyPr lIns="45719" rIns="45719"/>
          <a:lstStyle/>
          <a:p>
            <a:endParaRPr/>
          </a:p>
        </p:txBody>
      </p:sp>
      <p:sp>
        <p:nvSpPr>
          <p:cNvPr id="6558" name="Shape 6558"/>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559"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560" name="Shape 6560"/>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561" name="Shape 656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562" name="Shape 656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5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569" name="Shape 6569"/>
          <p:cNvSpPr/>
          <p:nvPr/>
        </p:nvSpPr>
        <p:spPr>
          <a:xfrm>
            <a:off x="381000" y="1231900"/>
            <a:ext cx="8382001" cy="0"/>
          </a:xfrm>
          <a:prstGeom prst="line">
            <a:avLst/>
          </a:prstGeom>
          <a:ln w="57150">
            <a:solidFill>
              <a:srgbClr val="0C2D83"/>
            </a:solidFill>
          </a:ln>
        </p:spPr>
        <p:txBody>
          <a:bodyPr lIns="45719" rIns="45719"/>
          <a:lstStyle/>
          <a:p>
            <a:endParaRPr/>
          </a:p>
        </p:txBody>
      </p:sp>
      <p:sp>
        <p:nvSpPr>
          <p:cNvPr id="6570" name="Shape 6570"/>
          <p:cNvSpPr/>
          <p:nvPr/>
        </p:nvSpPr>
        <p:spPr>
          <a:xfrm>
            <a:off x="381000" y="6451600"/>
            <a:ext cx="8382001" cy="0"/>
          </a:xfrm>
          <a:prstGeom prst="line">
            <a:avLst/>
          </a:prstGeom>
          <a:ln w="57150">
            <a:solidFill>
              <a:srgbClr val="0C2D83"/>
            </a:solidFill>
          </a:ln>
        </p:spPr>
        <p:txBody>
          <a:bodyPr lIns="45719" rIns="45719"/>
          <a:lstStyle/>
          <a:p>
            <a:endParaRPr/>
          </a:p>
        </p:txBody>
      </p:sp>
      <p:sp>
        <p:nvSpPr>
          <p:cNvPr id="6571" name="Shape 6571"/>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572"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573" name="Shape 657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574" name="Shape 657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575" name="Shape 657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3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39" name="Shape 639"/>
          <p:cNvSpPr/>
          <p:nvPr/>
        </p:nvSpPr>
        <p:spPr>
          <a:xfrm>
            <a:off x="381000" y="1231900"/>
            <a:ext cx="8382001" cy="0"/>
          </a:xfrm>
          <a:prstGeom prst="line">
            <a:avLst/>
          </a:prstGeom>
          <a:ln w="57150">
            <a:solidFill>
              <a:srgbClr val="0C2D83"/>
            </a:solidFill>
          </a:ln>
        </p:spPr>
        <p:txBody>
          <a:bodyPr lIns="45719" rIns="45719"/>
          <a:lstStyle/>
          <a:p>
            <a:endParaRPr/>
          </a:p>
        </p:txBody>
      </p:sp>
      <p:sp>
        <p:nvSpPr>
          <p:cNvPr id="640" name="Shape 640"/>
          <p:cNvSpPr/>
          <p:nvPr/>
        </p:nvSpPr>
        <p:spPr>
          <a:xfrm>
            <a:off x="381000" y="6451600"/>
            <a:ext cx="8382001" cy="0"/>
          </a:xfrm>
          <a:prstGeom prst="line">
            <a:avLst/>
          </a:prstGeom>
          <a:ln w="57150">
            <a:solidFill>
              <a:srgbClr val="0C2D83"/>
            </a:solidFill>
          </a:ln>
        </p:spPr>
        <p:txBody>
          <a:bodyPr lIns="45719" rIns="45719"/>
          <a:lstStyle/>
          <a:p>
            <a:endParaRPr/>
          </a:p>
        </p:txBody>
      </p:sp>
      <p:sp>
        <p:nvSpPr>
          <p:cNvPr id="641" name="Shape 64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42" name="Shape 64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43" name="Shape 64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44" name="Shape 64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6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582" name="Shape 6582"/>
          <p:cNvSpPr/>
          <p:nvPr/>
        </p:nvSpPr>
        <p:spPr>
          <a:xfrm>
            <a:off x="381000" y="1231900"/>
            <a:ext cx="8382001" cy="0"/>
          </a:xfrm>
          <a:prstGeom prst="line">
            <a:avLst/>
          </a:prstGeom>
          <a:ln w="57150">
            <a:solidFill>
              <a:srgbClr val="0C2D83"/>
            </a:solidFill>
          </a:ln>
        </p:spPr>
        <p:txBody>
          <a:bodyPr lIns="45719" rIns="45719"/>
          <a:lstStyle/>
          <a:p>
            <a:endParaRPr/>
          </a:p>
        </p:txBody>
      </p:sp>
      <p:sp>
        <p:nvSpPr>
          <p:cNvPr id="6583" name="Shape 6583"/>
          <p:cNvSpPr/>
          <p:nvPr/>
        </p:nvSpPr>
        <p:spPr>
          <a:xfrm>
            <a:off x="381000" y="6451600"/>
            <a:ext cx="8382001" cy="0"/>
          </a:xfrm>
          <a:prstGeom prst="line">
            <a:avLst/>
          </a:prstGeom>
          <a:ln w="57150">
            <a:solidFill>
              <a:srgbClr val="0C2D83"/>
            </a:solidFill>
          </a:ln>
        </p:spPr>
        <p:txBody>
          <a:bodyPr lIns="45719" rIns="45719"/>
          <a:lstStyle/>
          <a:p>
            <a:endParaRPr/>
          </a:p>
        </p:txBody>
      </p:sp>
      <p:sp>
        <p:nvSpPr>
          <p:cNvPr id="6584" name="Shape 6584"/>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585"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586" name="Shape 658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587" name="Shape 658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588" name="Shape 658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6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595" name="Shape 6595"/>
          <p:cNvSpPr/>
          <p:nvPr/>
        </p:nvSpPr>
        <p:spPr>
          <a:xfrm>
            <a:off x="381000" y="1231900"/>
            <a:ext cx="8382001" cy="0"/>
          </a:xfrm>
          <a:prstGeom prst="line">
            <a:avLst/>
          </a:prstGeom>
          <a:ln w="57150">
            <a:solidFill>
              <a:srgbClr val="0C2D83"/>
            </a:solidFill>
          </a:ln>
        </p:spPr>
        <p:txBody>
          <a:bodyPr lIns="45719" rIns="45719"/>
          <a:lstStyle/>
          <a:p>
            <a:endParaRPr/>
          </a:p>
        </p:txBody>
      </p:sp>
      <p:sp>
        <p:nvSpPr>
          <p:cNvPr id="6596" name="Shape 6596"/>
          <p:cNvSpPr/>
          <p:nvPr/>
        </p:nvSpPr>
        <p:spPr>
          <a:xfrm>
            <a:off x="381000" y="6451600"/>
            <a:ext cx="8382001" cy="0"/>
          </a:xfrm>
          <a:prstGeom prst="line">
            <a:avLst/>
          </a:prstGeom>
          <a:ln w="57150">
            <a:solidFill>
              <a:srgbClr val="0C2D83"/>
            </a:solidFill>
          </a:ln>
        </p:spPr>
        <p:txBody>
          <a:bodyPr lIns="45719" rIns="45719"/>
          <a:lstStyle/>
          <a:p>
            <a:endParaRPr/>
          </a:p>
        </p:txBody>
      </p:sp>
      <p:sp>
        <p:nvSpPr>
          <p:cNvPr id="6597" name="Shape 6597"/>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598"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599" name="Shape 659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600" name="Shape 660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601" name="Shape 660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6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608" name="Shape 6608"/>
          <p:cNvSpPr/>
          <p:nvPr/>
        </p:nvSpPr>
        <p:spPr>
          <a:xfrm>
            <a:off x="381000" y="1231900"/>
            <a:ext cx="8382001" cy="0"/>
          </a:xfrm>
          <a:prstGeom prst="line">
            <a:avLst/>
          </a:prstGeom>
          <a:ln w="57150">
            <a:solidFill>
              <a:srgbClr val="0C2D83"/>
            </a:solidFill>
          </a:ln>
        </p:spPr>
        <p:txBody>
          <a:bodyPr lIns="45719" rIns="45719"/>
          <a:lstStyle/>
          <a:p>
            <a:endParaRPr/>
          </a:p>
        </p:txBody>
      </p:sp>
      <p:sp>
        <p:nvSpPr>
          <p:cNvPr id="6609" name="Shape 6609"/>
          <p:cNvSpPr/>
          <p:nvPr/>
        </p:nvSpPr>
        <p:spPr>
          <a:xfrm>
            <a:off x="381000" y="6451600"/>
            <a:ext cx="8382001" cy="0"/>
          </a:xfrm>
          <a:prstGeom prst="line">
            <a:avLst/>
          </a:prstGeom>
          <a:ln w="57150">
            <a:solidFill>
              <a:srgbClr val="0C2D83"/>
            </a:solidFill>
          </a:ln>
        </p:spPr>
        <p:txBody>
          <a:bodyPr lIns="45719" rIns="45719"/>
          <a:lstStyle/>
          <a:p>
            <a:endParaRPr/>
          </a:p>
        </p:txBody>
      </p:sp>
      <p:sp>
        <p:nvSpPr>
          <p:cNvPr id="6610" name="Shape 6610"/>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611"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612" name="Shape 661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613" name="Shape 661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614" name="Shape 661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6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621" name="Shape 6621"/>
          <p:cNvSpPr/>
          <p:nvPr/>
        </p:nvSpPr>
        <p:spPr>
          <a:xfrm>
            <a:off x="381000" y="1231900"/>
            <a:ext cx="8382001" cy="0"/>
          </a:xfrm>
          <a:prstGeom prst="line">
            <a:avLst/>
          </a:prstGeom>
          <a:ln w="57150">
            <a:solidFill>
              <a:srgbClr val="0C2D83"/>
            </a:solidFill>
          </a:ln>
        </p:spPr>
        <p:txBody>
          <a:bodyPr lIns="45719" rIns="45719"/>
          <a:lstStyle/>
          <a:p>
            <a:endParaRPr/>
          </a:p>
        </p:txBody>
      </p:sp>
      <p:sp>
        <p:nvSpPr>
          <p:cNvPr id="6622" name="Shape 6622"/>
          <p:cNvSpPr/>
          <p:nvPr/>
        </p:nvSpPr>
        <p:spPr>
          <a:xfrm>
            <a:off x="381000" y="6451600"/>
            <a:ext cx="8382001" cy="0"/>
          </a:xfrm>
          <a:prstGeom prst="line">
            <a:avLst/>
          </a:prstGeom>
          <a:ln w="57150">
            <a:solidFill>
              <a:srgbClr val="0C2D83"/>
            </a:solidFill>
          </a:ln>
        </p:spPr>
        <p:txBody>
          <a:bodyPr lIns="45719" rIns="45719"/>
          <a:lstStyle/>
          <a:p>
            <a:endParaRPr/>
          </a:p>
        </p:txBody>
      </p:sp>
      <p:sp>
        <p:nvSpPr>
          <p:cNvPr id="6623" name="Shape 6623"/>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6624"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6625" name="Shape 662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626" name="Shape 662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627" name="Shape 6627"/>
          <p:cNvSpPr>
            <a:spLocks noGrp="1"/>
          </p:cNvSpPr>
          <p:nvPr>
            <p:ph type="sldNum" sz="quarter" idx="2"/>
          </p:nvPr>
        </p:nvSpPr>
        <p:spPr>
          <a:xfrm>
            <a:off x="8178800" y="6124575"/>
            <a:ext cx="332740" cy="348429"/>
          </a:xfrm>
          <a:prstGeom prst="rect">
            <a:avLst/>
          </a:prstGeom>
        </p:spPr>
        <p:txBody>
          <a:bodyPr anchor="t"/>
          <a:lstStyle>
            <a:lvl1pPr algn="l" defTabSz="914400">
              <a:defRPr>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6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63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635" name="Shape 6635"/>
          <p:cNvSpPr/>
          <p:nvPr/>
        </p:nvSpPr>
        <p:spPr>
          <a:xfrm>
            <a:off x="381000" y="1231900"/>
            <a:ext cx="8382001" cy="0"/>
          </a:xfrm>
          <a:prstGeom prst="line">
            <a:avLst/>
          </a:prstGeom>
          <a:ln w="57150">
            <a:solidFill>
              <a:srgbClr val="0C2D83"/>
            </a:solidFill>
          </a:ln>
        </p:spPr>
        <p:txBody>
          <a:bodyPr lIns="45719" rIns="45719"/>
          <a:lstStyle/>
          <a:p>
            <a:endParaRPr/>
          </a:p>
        </p:txBody>
      </p:sp>
      <p:sp>
        <p:nvSpPr>
          <p:cNvPr id="6636" name="Shape 6636"/>
          <p:cNvSpPr/>
          <p:nvPr/>
        </p:nvSpPr>
        <p:spPr>
          <a:xfrm>
            <a:off x="381000" y="6451600"/>
            <a:ext cx="8382001" cy="0"/>
          </a:xfrm>
          <a:prstGeom prst="line">
            <a:avLst/>
          </a:prstGeom>
          <a:ln w="57150">
            <a:solidFill>
              <a:srgbClr val="0C2D83"/>
            </a:solidFill>
          </a:ln>
        </p:spPr>
        <p:txBody>
          <a:bodyPr lIns="45719" rIns="45719"/>
          <a:lstStyle/>
          <a:p>
            <a:endParaRPr/>
          </a:p>
        </p:txBody>
      </p:sp>
      <p:sp>
        <p:nvSpPr>
          <p:cNvPr id="6637" name="Shape 663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638" name="Shape 663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639" name="Shape 663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640" name="Shape 664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6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64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648" name="Shape 6648"/>
          <p:cNvSpPr/>
          <p:nvPr/>
        </p:nvSpPr>
        <p:spPr>
          <a:xfrm>
            <a:off x="381000" y="1231900"/>
            <a:ext cx="8382001" cy="0"/>
          </a:xfrm>
          <a:prstGeom prst="line">
            <a:avLst/>
          </a:prstGeom>
          <a:ln w="57150">
            <a:solidFill>
              <a:srgbClr val="0C2D83"/>
            </a:solidFill>
          </a:ln>
        </p:spPr>
        <p:txBody>
          <a:bodyPr lIns="45719" rIns="45719"/>
          <a:lstStyle/>
          <a:p>
            <a:endParaRPr/>
          </a:p>
        </p:txBody>
      </p:sp>
      <p:sp>
        <p:nvSpPr>
          <p:cNvPr id="6649" name="Shape 6649"/>
          <p:cNvSpPr/>
          <p:nvPr/>
        </p:nvSpPr>
        <p:spPr>
          <a:xfrm>
            <a:off x="381000" y="6451600"/>
            <a:ext cx="8382001" cy="0"/>
          </a:xfrm>
          <a:prstGeom prst="line">
            <a:avLst/>
          </a:prstGeom>
          <a:ln w="57150">
            <a:solidFill>
              <a:srgbClr val="0C2D83"/>
            </a:solidFill>
          </a:ln>
        </p:spPr>
        <p:txBody>
          <a:bodyPr lIns="45719" rIns="45719"/>
          <a:lstStyle/>
          <a:p>
            <a:endParaRPr/>
          </a:p>
        </p:txBody>
      </p:sp>
      <p:sp>
        <p:nvSpPr>
          <p:cNvPr id="6650" name="Shape 665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651" name="Shape 665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652" name="Shape 665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653" name="Shape 665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6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660" name="Shape 6660"/>
          <p:cNvSpPr>
            <a:spLocks noGrp="1"/>
          </p:cNvSpPr>
          <p:nvPr>
            <p:ph type="title"/>
          </p:nvPr>
        </p:nvSpPr>
        <p:spPr>
          <a:prstGeom prst="rect">
            <a:avLst/>
          </a:prstGeom>
        </p:spPr>
        <p:txBody>
          <a:bodyPr/>
          <a:lstStyle/>
          <a:p>
            <a:r>
              <a:t>Title Text</a:t>
            </a:r>
          </a:p>
        </p:txBody>
      </p:sp>
      <p:sp>
        <p:nvSpPr>
          <p:cNvPr id="6661" name="Shape 666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662" name="Shape 6662"/>
          <p:cNvSpPr>
            <a:spLocks noGrp="1"/>
          </p:cNvSpPr>
          <p:nvPr>
            <p:ph type="sldNum" sz="quarter" idx="2"/>
          </p:nvPr>
        </p:nvSpPr>
        <p:spPr>
          <a:xfrm>
            <a:off x="8541881" y="6172517"/>
            <a:ext cx="263982"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6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66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670" name="Shape 6670"/>
          <p:cNvSpPr/>
          <p:nvPr/>
        </p:nvSpPr>
        <p:spPr>
          <a:xfrm>
            <a:off x="381000" y="1231900"/>
            <a:ext cx="8382001" cy="0"/>
          </a:xfrm>
          <a:prstGeom prst="line">
            <a:avLst/>
          </a:prstGeom>
          <a:ln w="57150">
            <a:solidFill>
              <a:srgbClr val="0C2D83"/>
            </a:solidFill>
          </a:ln>
        </p:spPr>
        <p:txBody>
          <a:bodyPr lIns="45719" rIns="45719"/>
          <a:lstStyle/>
          <a:p>
            <a:endParaRPr/>
          </a:p>
        </p:txBody>
      </p:sp>
      <p:sp>
        <p:nvSpPr>
          <p:cNvPr id="6671" name="Shape 6671"/>
          <p:cNvSpPr/>
          <p:nvPr/>
        </p:nvSpPr>
        <p:spPr>
          <a:xfrm>
            <a:off x="381000" y="6451600"/>
            <a:ext cx="8382001" cy="0"/>
          </a:xfrm>
          <a:prstGeom prst="line">
            <a:avLst/>
          </a:prstGeom>
          <a:ln w="57150">
            <a:solidFill>
              <a:srgbClr val="0C2D83"/>
            </a:solidFill>
          </a:ln>
        </p:spPr>
        <p:txBody>
          <a:bodyPr lIns="45719" rIns="45719"/>
          <a:lstStyle/>
          <a:p>
            <a:endParaRPr/>
          </a:p>
        </p:txBody>
      </p:sp>
      <p:sp>
        <p:nvSpPr>
          <p:cNvPr id="6672" name="Shape 667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673" name="Shape 667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674" name="Shape 667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675" name="Shape 667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6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68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683" name="Shape 6683"/>
          <p:cNvSpPr/>
          <p:nvPr/>
        </p:nvSpPr>
        <p:spPr>
          <a:xfrm>
            <a:off x="381000" y="1231900"/>
            <a:ext cx="8382001" cy="0"/>
          </a:xfrm>
          <a:prstGeom prst="line">
            <a:avLst/>
          </a:prstGeom>
          <a:ln w="57150">
            <a:solidFill>
              <a:srgbClr val="0C2D83"/>
            </a:solidFill>
          </a:ln>
        </p:spPr>
        <p:txBody>
          <a:bodyPr lIns="45719" rIns="45719"/>
          <a:lstStyle/>
          <a:p>
            <a:endParaRPr/>
          </a:p>
        </p:txBody>
      </p:sp>
      <p:sp>
        <p:nvSpPr>
          <p:cNvPr id="6684" name="Shape 6684"/>
          <p:cNvSpPr/>
          <p:nvPr/>
        </p:nvSpPr>
        <p:spPr>
          <a:xfrm>
            <a:off x="381000" y="6451600"/>
            <a:ext cx="8382001" cy="0"/>
          </a:xfrm>
          <a:prstGeom prst="line">
            <a:avLst/>
          </a:prstGeom>
          <a:ln w="57150">
            <a:solidFill>
              <a:srgbClr val="0C2D83"/>
            </a:solidFill>
          </a:ln>
        </p:spPr>
        <p:txBody>
          <a:bodyPr lIns="45719" rIns="45719"/>
          <a:lstStyle/>
          <a:p>
            <a:endParaRPr/>
          </a:p>
        </p:txBody>
      </p:sp>
      <p:sp>
        <p:nvSpPr>
          <p:cNvPr id="6685" name="Shape 668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686" name="Shape 668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687" name="Shape 668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688" name="Shape 668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6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69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696" name="Shape 6696"/>
          <p:cNvSpPr/>
          <p:nvPr/>
        </p:nvSpPr>
        <p:spPr>
          <a:xfrm>
            <a:off x="381000" y="1231900"/>
            <a:ext cx="8382001" cy="0"/>
          </a:xfrm>
          <a:prstGeom prst="line">
            <a:avLst/>
          </a:prstGeom>
          <a:ln w="57150">
            <a:solidFill>
              <a:srgbClr val="0C2D83"/>
            </a:solidFill>
          </a:ln>
        </p:spPr>
        <p:txBody>
          <a:bodyPr lIns="45719" rIns="45719"/>
          <a:lstStyle/>
          <a:p>
            <a:endParaRPr/>
          </a:p>
        </p:txBody>
      </p:sp>
      <p:sp>
        <p:nvSpPr>
          <p:cNvPr id="6697" name="Shape 6697"/>
          <p:cNvSpPr/>
          <p:nvPr/>
        </p:nvSpPr>
        <p:spPr>
          <a:xfrm>
            <a:off x="381000" y="6451600"/>
            <a:ext cx="8382001" cy="0"/>
          </a:xfrm>
          <a:prstGeom prst="line">
            <a:avLst/>
          </a:prstGeom>
          <a:ln w="57150">
            <a:solidFill>
              <a:srgbClr val="0C2D83"/>
            </a:solidFill>
          </a:ln>
        </p:spPr>
        <p:txBody>
          <a:bodyPr lIns="45719" rIns="45719"/>
          <a:lstStyle/>
          <a:p>
            <a:endParaRPr/>
          </a:p>
        </p:txBody>
      </p:sp>
      <p:sp>
        <p:nvSpPr>
          <p:cNvPr id="6698" name="Shape 669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699" name="Shape 669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700" name="Shape 670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701" name="Shape 670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51" name="Shape 651"/>
          <p:cNvSpPr>
            <a:spLocks noGrp="1"/>
          </p:cNvSpPr>
          <p:nvPr>
            <p:ph type="title"/>
          </p:nvPr>
        </p:nvSpPr>
        <p:spPr>
          <a:prstGeom prst="rect">
            <a:avLst/>
          </a:prstGeom>
        </p:spPr>
        <p:txBody>
          <a:bodyPr/>
          <a:lstStyle/>
          <a:p>
            <a:r>
              <a:t>Title Text</a:t>
            </a:r>
          </a:p>
        </p:txBody>
      </p:sp>
      <p:sp>
        <p:nvSpPr>
          <p:cNvPr id="652" name="Shape 65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53" name="Shape 65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7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70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709" name="Shape 6709"/>
          <p:cNvSpPr/>
          <p:nvPr/>
        </p:nvSpPr>
        <p:spPr>
          <a:xfrm>
            <a:off x="381000" y="1231900"/>
            <a:ext cx="8382001" cy="0"/>
          </a:xfrm>
          <a:prstGeom prst="line">
            <a:avLst/>
          </a:prstGeom>
          <a:ln w="57150">
            <a:solidFill>
              <a:srgbClr val="0C2D83"/>
            </a:solidFill>
          </a:ln>
        </p:spPr>
        <p:txBody>
          <a:bodyPr lIns="45719" rIns="45719"/>
          <a:lstStyle/>
          <a:p>
            <a:endParaRPr/>
          </a:p>
        </p:txBody>
      </p:sp>
      <p:sp>
        <p:nvSpPr>
          <p:cNvPr id="6710" name="Shape 6710"/>
          <p:cNvSpPr/>
          <p:nvPr/>
        </p:nvSpPr>
        <p:spPr>
          <a:xfrm>
            <a:off x="381000" y="6451600"/>
            <a:ext cx="8382001" cy="0"/>
          </a:xfrm>
          <a:prstGeom prst="line">
            <a:avLst/>
          </a:prstGeom>
          <a:ln w="57150">
            <a:solidFill>
              <a:srgbClr val="0C2D83"/>
            </a:solidFill>
          </a:ln>
        </p:spPr>
        <p:txBody>
          <a:bodyPr lIns="45719" rIns="45719"/>
          <a:lstStyle/>
          <a:p>
            <a:endParaRPr/>
          </a:p>
        </p:txBody>
      </p:sp>
      <p:sp>
        <p:nvSpPr>
          <p:cNvPr id="6711" name="Shape 671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712" name="Shape 671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713" name="Shape 671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714" name="Shape 671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7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72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722" name="Shape 6722"/>
          <p:cNvSpPr/>
          <p:nvPr/>
        </p:nvSpPr>
        <p:spPr>
          <a:xfrm>
            <a:off x="381000" y="1231900"/>
            <a:ext cx="8382001" cy="0"/>
          </a:xfrm>
          <a:prstGeom prst="line">
            <a:avLst/>
          </a:prstGeom>
          <a:ln w="57150">
            <a:solidFill>
              <a:srgbClr val="0C2D83"/>
            </a:solidFill>
          </a:ln>
        </p:spPr>
        <p:txBody>
          <a:bodyPr lIns="45719" rIns="45719"/>
          <a:lstStyle/>
          <a:p>
            <a:endParaRPr/>
          </a:p>
        </p:txBody>
      </p:sp>
      <p:sp>
        <p:nvSpPr>
          <p:cNvPr id="6723" name="Shape 6723"/>
          <p:cNvSpPr/>
          <p:nvPr/>
        </p:nvSpPr>
        <p:spPr>
          <a:xfrm>
            <a:off x="381000" y="6451600"/>
            <a:ext cx="8382001" cy="0"/>
          </a:xfrm>
          <a:prstGeom prst="line">
            <a:avLst/>
          </a:prstGeom>
          <a:ln w="57150">
            <a:solidFill>
              <a:srgbClr val="0C2D83"/>
            </a:solidFill>
          </a:ln>
        </p:spPr>
        <p:txBody>
          <a:bodyPr lIns="45719" rIns="45719"/>
          <a:lstStyle/>
          <a:p>
            <a:endParaRPr/>
          </a:p>
        </p:txBody>
      </p:sp>
      <p:sp>
        <p:nvSpPr>
          <p:cNvPr id="6724" name="Shape 672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725" name="Shape 672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726" name="Shape 672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727" name="Shape 672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7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73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735" name="Shape 6735"/>
          <p:cNvSpPr/>
          <p:nvPr/>
        </p:nvSpPr>
        <p:spPr>
          <a:xfrm>
            <a:off x="381000" y="1231900"/>
            <a:ext cx="8382001" cy="0"/>
          </a:xfrm>
          <a:prstGeom prst="line">
            <a:avLst/>
          </a:prstGeom>
          <a:ln w="57150">
            <a:solidFill>
              <a:srgbClr val="0C2D83"/>
            </a:solidFill>
          </a:ln>
        </p:spPr>
        <p:txBody>
          <a:bodyPr lIns="45719" rIns="45719"/>
          <a:lstStyle/>
          <a:p>
            <a:endParaRPr/>
          </a:p>
        </p:txBody>
      </p:sp>
      <p:sp>
        <p:nvSpPr>
          <p:cNvPr id="6736" name="Shape 6736"/>
          <p:cNvSpPr/>
          <p:nvPr/>
        </p:nvSpPr>
        <p:spPr>
          <a:xfrm>
            <a:off x="381000" y="6451600"/>
            <a:ext cx="8382001" cy="0"/>
          </a:xfrm>
          <a:prstGeom prst="line">
            <a:avLst/>
          </a:prstGeom>
          <a:ln w="57150">
            <a:solidFill>
              <a:srgbClr val="0C2D83"/>
            </a:solidFill>
          </a:ln>
        </p:spPr>
        <p:txBody>
          <a:bodyPr lIns="45719" rIns="45719"/>
          <a:lstStyle/>
          <a:p>
            <a:endParaRPr/>
          </a:p>
        </p:txBody>
      </p:sp>
      <p:sp>
        <p:nvSpPr>
          <p:cNvPr id="6737" name="Shape 673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738" name="Shape 673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739" name="Shape 673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740" name="Shape 674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7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747" name="Shape 6747"/>
          <p:cNvSpPr>
            <a:spLocks noGrp="1"/>
          </p:cNvSpPr>
          <p:nvPr>
            <p:ph type="title"/>
          </p:nvPr>
        </p:nvSpPr>
        <p:spPr>
          <a:prstGeom prst="rect">
            <a:avLst/>
          </a:prstGeom>
        </p:spPr>
        <p:txBody>
          <a:bodyPr/>
          <a:lstStyle/>
          <a:p>
            <a:r>
              <a:t>Title Text</a:t>
            </a:r>
          </a:p>
        </p:txBody>
      </p:sp>
      <p:sp>
        <p:nvSpPr>
          <p:cNvPr id="6748" name="Shape 67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749" name="Shape 674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7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756" name="Shape 6756"/>
          <p:cNvSpPr>
            <a:spLocks noGrp="1"/>
          </p:cNvSpPr>
          <p:nvPr>
            <p:ph type="title"/>
          </p:nvPr>
        </p:nvSpPr>
        <p:spPr>
          <a:prstGeom prst="rect">
            <a:avLst/>
          </a:prstGeom>
        </p:spPr>
        <p:txBody>
          <a:bodyPr/>
          <a:lstStyle/>
          <a:p>
            <a:r>
              <a:t>Title Text</a:t>
            </a:r>
          </a:p>
        </p:txBody>
      </p:sp>
      <p:sp>
        <p:nvSpPr>
          <p:cNvPr id="6757" name="Shape 67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758" name="Shape 675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7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765" name="Shape 6765"/>
          <p:cNvSpPr>
            <a:spLocks noGrp="1"/>
          </p:cNvSpPr>
          <p:nvPr>
            <p:ph type="title"/>
          </p:nvPr>
        </p:nvSpPr>
        <p:spPr>
          <a:prstGeom prst="rect">
            <a:avLst/>
          </a:prstGeom>
        </p:spPr>
        <p:txBody>
          <a:bodyPr/>
          <a:lstStyle/>
          <a:p>
            <a:r>
              <a:t>Title Text</a:t>
            </a:r>
          </a:p>
        </p:txBody>
      </p:sp>
      <p:sp>
        <p:nvSpPr>
          <p:cNvPr id="6766" name="Shape 67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767" name="Shape 676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76.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774" name="Shape 6774"/>
          <p:cNvSpPr>
            <a:spLocks noGrp="1"/>
          </p:cNvSpPr>
          <p:nvPr>
            <p:ph type="title"/>
          </p:nvPr>
        </p:nvSpPr>
        <p:spPr>
          <a:prstGeom prst="rect">
            <a:avLst/>
          </a:prstGeom>
        </p:spPr>
        <p:txBody>
          <a:bodyPr/>
          <a:lstStyle/>
          <a:p>
            <a:r>
              <a:t>Title Text</a:t>
            </a:r>
          </a:p>
        </p:txBody>
      </p:sp>
      <p:sp>
        <p:nvSpPr>
          <p:cNvPr id="6775" name="Shape 677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776" name="Shape 677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77.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783" name="Shape 6783"/>
          <p:cNvSpPr>
            <a:spLocks noGrp="1"/>
          </p:cNvSpPr>
          <p:nvPr>
            <p:ph type="title"/>
          </p:nvPr>
        </p:nvSpPr>
        <p:spPr>
          <a:prstGeom prst="rect">
            <a:avLst/>
          </a:prstGeom>
        </p:spPr>
        <p:txBody>
          <a:bodyPr/>
          <a:lstStyle/>
          <a:p>
            <a:r>
              <a:t>Title Text</a:t>
            </a:r>
          </a:p>
        </p:txBody>
      </p:sp>
      <p:sp>
        <p:nvSpPr>
          <p:cNvPr id="6784" name="Shape 678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785" name="Shape 678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7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792" name="Shape 6792"/>
          <p:cNvSpPr>
            <a:spLocks noGrp="1"/>
          </p:cNvSpPr>
          <p:nvPr>
            <p:ph type="title"/>
          </p:nvPr>
        </p:nvSpPr>
        <p:spPr>
          <a:prstGeom prst="rect">
            <a:avLst/>
          </a:prstGeom>
        </p:spPr>
        <p:txBody>
          <a:bodyPr/>
          <a:lstStyle/>
          <a:p>
            <a:r>
              <a:t>Title Text</a:t>
            </a:r>
          </a:p>
        </p:txBody>
      </p:sp>
      <p:sp>
        <p:nvSpPr>
          <p:cNvPr id="6793" name="Shape 679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794" name="Shape 679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7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801" name="Shape 6801"/>
          <p:cNvSpPr>
            <a:spLocks noGrp="1"/>
          </p:cNvSpPr>
          <p:nvPr>
            <p:ph type="title"/>
          </p:nvPr>
        </p:nvSpPr>
        <p:spPr>
          <a:prstGeom prst="rect">
            <a:avLst/>
          </a:prstGeom>
        </p:spPr>
        <p:txBody>
          <a:bodyPr/>
          <a:lstStyle/>
          <a:p>
            <a:r>
              <a:t>Title Text</a:t>
            </a:r>
          </a:p>
        </p:txBody>
      </p:sp>
      <p:sp>
        <p:nvSpPr>
          <p:cNvPr id="6802" name="Shape 680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803" name="Shape 680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6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61" name="Shape 661"/>
          <p:cNvSpPr/>
          <p:nvPr/>
        </p:nvSpPr>
        <p:spPr>
          <a:xfrm>
            <a:off x="381000" y="1231900"/>
            <a:ext cx="8382001" cy="0"/>
          </a:xfrm>
          <a:prstGeom prst="line">
            <a:avLst/>
          </a:prstGeom>
          <a:ln w="57150">
            <a:solidFill>
              <a:srgbClr val="0C2D83"/>
            </a:solidFill>
          </a:ln>
        </p:spPr>
        <p:txBody>
          <a:bodyPr lIns="45719" rIns="45719"/>
          <a:lstStyle/>
          <a:p>
            <a:endParaRPr/>
          </a:p>
        </p:txBody>
      </p:sp>
      <p:sp>
        <p:nvSpPr>
          <p:cNvPr id="662" name="Shape 662"/>
          <p:cNvSpPr/>
          <p:nvPr/>
        </p:nvSpPr>
        <p:spPr>
          <a:xfrm>
            <a:off x="381000" y="6451600"/>
            <a:ext cx="8382001" cy="0"/>
          </a:xfrm>
          <a:prstGeom prst="line">
            <a:avLst/>
          </a:prstGeom>
          <a:ln w="57150">
            <a:solidFill>
              <a:srgbClr val="0C2D83"/>
            </a:solidFill>
          </a:ln>
        </p:spPr>
        <p:txBody>
          <a:bodyPr lIns="45719" rIns="45719"/>
          <a:lstStyle/>
          <a:p>
            <a:endParaRPr/>
          </a:p>
        </p:txBody>
      </p:sp>
      <p:sp>
        <p:nvSpPr>
          <p:cNvPr id="663" name="Shape 66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64" name="Shape 66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65" name="Shape 66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66" name="Shape 66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8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810" name="Shape 6810"/>
          <p:cNvSpPr>
            <a:spLocks noGrp="1"/>
          </p:cNvSpPr>
          <p:nvPr>
            <p:ph type="title"/>
          </p:nvPr>
        </p:nvSpPr>
        <p:spPr>
          <a:prstGeom prst="rect">
            <a:avLst/>
          </a:prstGeom>
        </p:spPr>
        <p:txBody>
          <a:bodyPr/>
          <a:lstStyle/>
          <a:p>
            <a:r>
              <a:t>Title Text</a:t>
            </a:r>
          </a:p>
        </p:txBody>
      </p:sp>
      <p:sp>
        <p:nvSpPr>
          <p:cNvPr id="6811" name="Shape 681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812" name="Shape 681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8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819" name="Shape 6819"/>
          <p:cNvSpPr>
            <a:spLocks noGrp="1"/>
          </p:cNvSpPr>
          <p:nvPr>
            <p:ph type="title"/>
          </p:nvPr>
        </p:nvSpPr>
        <p:spPr>
          <a:prstGeom prst="rect">
            <a:avLst/>
          </a:prstGeom>
        </p:spPr>
        <p:txBody>
          <a:bodyPr/>
          <a:lstStyle/>
          <a:p>
            <a:r>
              <a:t>Title Text</a:t>
            </a:r>
          </a:p>
        </p:txBody>
      </p:sp>
      <p:sp>
        <p:nvSpPr>
          <p:cNvPr id="6820" name="Shape 682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821" name="Shape 6821"/>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8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828" name="Shape 6828"/>
          <p:cNvSpPr>
            <a:spLocks noGrp="1"/>
          </p:cNvSpPr>
          <p:nvPr>
            <p:ph type="title"/>
          </p:nvPr>
        </p:nvSpPr>
        <p:spPr>
          <a:prstGeom prst="rect">
            <a:avLst/>
          </a:prstGeom>
        </p:spPr>
        <p:txBody>
          <a:bodyPr/>
          <a:lstStyle/>
          <a:p>
            <a:r>
              <a:t>Title Text</a:t>
            </a:r>
          </a:p>
        </p:txBody>
      </p:sp>
      <p:sp>
        <p:nvSpPr>
          <p:cNvPr id="6829" name="Shape 682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830" name="Shape 6830"/>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8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837" name="Shape 6837"/>
          <p:cNvSpPr>
            <a:spLocks noGrp="1"/>
          </p:cNvSpPr>
          <p:nvPr>
            <p:ph type="title"/>
          </p:nvPr>
        </p:nvSpPr>
        <p:spPr>
          <a:prstGeom prst="rect">
            <a:avLst/>
          </a:prstGeom>
        </p:spPr>
        <p:txBody>
          <a:bodyPr/>
          <a:lstStyle/>
          <a:p>
            <a:r>
              <a:t>Title Text</a:t>
            </a:r>
          </a:p>
        </p:txBody>
      </p:sp>
      <p:sp>
        <p:nvSpPr>
          <p:cNvPr id="6838" name="Shape 683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839" name="Shape 683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58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846" name="Shape 6846"/>
          <p:cNvSpPr/>
          <p:nvPr/>
        </p:nvSpPr>
        <p:spPr>
          <a:xfrm>
            <a:off x="-1" y="0"/>
            <a:ext cx="9144002" cy="128588"/>
          </a:xfrm>
          <a:prstGeom prst="rect">
            <a:avLst/>
          </a:prstGeom>
          <a:gradFill>
            <a:gsLst>
              <a:gs pos="0">
                <a:srgbClr val="B50202"/>
              </a:gs>
              <a:gs pos="100000">
                <a:srgbClr val="FF0000"/>
              </a:gs>
            </a:gsLst>
            <a:lin ang="16200000"/>
          </a:gradFill>
          <a:ln w="12700">
            <a:miter lim="400000"/>
          </a:ln>
          <a:effectLst>
            <a:outerShdw blurRad="635000" dist="50799" dir="16200000" rotWithShape="0">
              <a:srgbClr val="EEECE1">
                <a:alpha val="71998"/>
              </a:srgbClr>
            </a:outerShdw>
          </a:effectLst>
        </p:spPr>
        <p:txBody>
          <a:bodyPr lIns="45719" rIns="45719"/>
          <a:lstStyle/>
          <a:p>
            <a:pPr algn="ctr" defTabSz="457200">
              <a:defRPr sz="1800">
                <a:effectLst>
                  <a:outerShdw blurRad="12700" dist="25400" dir="2700000" rotWithShape="0">
                    <a:srgbClr val="FFFFFF"/>
                  </a:outerShdw>
                </a:effectLst>
                <a:latin typeface="Calibri"/>
                <a:ea typeface="Calibri"/>
                <a:cs typeface="Calibri"/>
                <a:sym typeface="Calibri"/>
              </a:defRPr>
            </a:pPr>
            <a:endParaRPr/>
          </a:p>
        </p:txBody>
      </p:sp>
      <p:sp>
        <p:nvSpPr>
          <p:cNvPr id="6847" name="Shape 6847"/>
          <p:cNvSpPr>
            <a:spLocks noGrp="1"/>
          </p:cNvSpPr>
          <p:nvPr>
            <p:ph type="title"/>
          </p:nvPr>
        </p:nvSpPr>
        <p:spPr>
          <a:prstGeom prst="rect">
            <a:avLst/>
          </a:prstGeom>
        </p:spPr>
        <p:txBody>
          <a:bodyPr/>
          <a:lstStyle/>
          <a:p>
            <a:r>
              <a:t>Title Text</a:t>
            </a:r>
          </a:p>
        </p:txBody>
      </p:sp>
      <p:sp>
        <p:nvSpPr>
          <p:cNvPr id="6848" name="Shape 684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849" name="Shape 684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5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fld id="{485E9EAD-DFEB-4565-B7A5-3E520C091F5D}" type="datetime1">
              <a:rPr lang="el-GR" smtClean="0"/>
              <a:t>2/11/18</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8C4B9FD-BBCD-4D20-BE68-D5FD8F544B57}" type="slidenum">
              <a:rPr lang="el-GR" smtClean="0"/>
              <a:t>‹#›</a:t>
            </a:fld>
            <a:endParaRPr lang="el-GR"/>
          </a:p>
        </p:txBody>
      </p:sp>
    </p:spTree>
    <p:extLst>
      <p:ext uri="{BB962C8B-B14F-4D97-AF65-F5344CB8AC3E}">
        <p14:creationId xmlns:p14="http://schemas.microsoft.com/office/powerpoint/2010/main" val="3621045178"/>
      </p:ext>
    </p:extLst>
  </p:cSld>
  <p:clrMapOvr>
    <a:masterClrMapping/>
  </p:clrMapOvr>
</p:sldLayout>
</file>

<file path=ppt/slideLayouts/slideLayout5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2F155C2B-0C9C-4BD2-B6C7-804AF6A85710}" type="datetime1">
              <a:rPr lang="el-GR" smtClean="0"/>
              <a:t>2/11/18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8C4B9FD-BBCD-4D20-BE68-D5FD8F544B57}" type="slidenum">
              <a:rPr lang="el-GR" smtClean="0"/>
              <a:t>‹#›</a:t>
            </a:fld>
            <a:endParaRPr lang="el-GR"/>
          </a:p>
        </p:txBody>
      </p:sp>
    </p:spTree>
    <p:extLst>
      <p:ext uri="{BB962C8B-B14F-4D97-AF65-F5344CB8AC3E}">
        <p14:creationId xmlns:p14="http://schemas.microsoft.com/office/powerpoint/2010/main" val="20275929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73" name="Shape 673"/>
          <p:cNvSpPr>
            <a:spLocks noGrp="1"/>
          </p:cNvSpPr>
          <p:nvPr>
            <p:ph type="title"/>
          </p:nvPr>
        </p:nvSpPr>
        <p:spPr>
          <a:prstGeom prst="rect">
            <a:avLst/>
          </a:prstGeom>
        </p:spPr>
        <p:txBody>
          <a:bodyPr/>
          <a:lstStyle/>
          <a:p>
            <a:r>
              <a:t>Title Text</a:t>
            </a:r>
          </a:p>
        </p:txBody>
      </p:sp>
      <p:sp>
        <p:nvSpPr>
          <p:cNvPr id="674" name="Shape 67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75" name="Shape 67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7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73" name="Shape 73"/>
          <p:cNvSpPr/>
          <p:nvPr/>
        </p:nvSpPr>
        <p:spPr>
          <a:xfrm>
            <a:off x="381000" y="1231900"/>
            <a:ext cx="8382001" cy="0"/>
          </a:xfrm>
          <a:prstGeom prst="line">
            <a:avLst/>
          </a:prstGeom>
          <a:ln w="57150">
            <a:solidFill>
              <a:srgbClr val="0C2D83"/>
            </a:solidFill>
          </a:ln>
        </p:spPr>
        <p:txBody>
          <a:bodyPr lIns="45719" rIns="45719"/>
          <a:lstStyle/>
          <a:p>
            <a:endParaRPr/>
          </a:p>
        </p:txBody>
      </p:sp>
      <p:sp>
        <p:nvSpPr>
          <p:cNvPr id="74" name="Shape 74"/>
          <p:cNvSpPr/>
          <p:nvPr/>
        </p:nvSpPr>
        <p:spPr>
          <a:xfrm>
            <a:off x="381000" y="6451600"/>
            <a:ext cx="8382001" cy="0"/>
          </a:xfrm>
          <a:prstGeom prst="line">
            <a:avLst/>
          </a:prstGeom>
          <a:ln w="57150">
            <a:solidFill>
              <a:srgbClr val="0C2D83"/>
            </a:solidFill>
          </a:ln>
        </p:spPr>
        <p:txBody>
          <a:bodyPr lIns="45719" rIns="45719"/>
          <a:lstStyle/>
          <a:p>
            <a:endParaRPr/>
          </a:p>
        </p:txBody>
      </p:sp>
      <p:sp>
        <p:nvSpPr>
          <p:cNvPr id="75" name="Shape 7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76" name="Shape 7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77" name="Shape 7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78" name="Shape 7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8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683" name="Shape 683"/>
          <p:cNvSpPr/>
          <p:nvPr/>
        </p:nvSpPr>
        <p:spPr>
          <a:xfrm>
            <a:off x="381000" y="1231900"/>
            <a:ext cx="8382001" cy="0"/>
          </a:xfrm>
          <a:prstGeom prst="line">
            <a:avLst/>
          </a:prstGeom>
          <a:ln w="57150">
            <a:solidFill>
              <a:srgbClr val="0C2D83"/>
            </a:solidFill>
          </a:ln>
        </p:spPr>
        <p:txBody>
          <a:bodyPr lIns="45719" rIns="45719"/>
          <a:lstStyle/>
          <a:p>
            <a:endParaRPr/>
          </a:p>
        </p:txBody>
      </p:sp>
      <p:sp>
        <p:nvSpPr>
          <p:cNvPr id="684" name="Shape 684"/>
          <p:cNvSpPr/>
          <p:nvPr/>
        </p:nvSpPr>
        <p:spPr>
          <a:xfrm>
            <a:off x="381000" y="6451600"/>
            <a:ext cx="8382001" cy="0"/>
          </a:xfrm>
          <a:prstGeom prst="line">
            <a:avLst/>
          </a:prstGeom>
          <a:ln w="57150">
            <a:solidFill>
              <a:srgbClr val="0C2D83"/>
            </a:solidFill>
          </a:ln>
        </p:spPr>
        <p:txBody>
          <a:bodyPr lIns="45719" rIns="45719"/>
          <a:lstStyle/>
          <a:p>
            <a:endParaRPr/>
          </a:p>
        </p:txBody>
      </p:sp>
      <p:sp>
        <p:nvSpPr>
          <p:cNvPr id="685" name="Shape 68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686" name="Shape 68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687" name="Shape 68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88" name="Shape 68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95" name="Shape 695"/>
          <p:cNvSpPr>
            <a:spLocks noGrp="1"/>
          </p:cNvSpPr>
          <p:nvPr>
            <p:ph type="title"/>
          </p:nvPr>
        </p:nvSpPr>
        <p:spPr>
          <a:prstGeom prst="rect">
            <a:avLst/>
          </a:prstGeom>
        </p:spPr>
        <p:txBody>
          <a:bodyPr/>
          <a:lstStyle/>
          <a:p>
            <a:r>
              <a:t>Title Text</a:t>
            </a:r>
          </a:p>
        </p:txBody>
      </p:sp>
      <p:sp>
        <p:nvSpPr>
          <p:cNvPr id="696" name="Shape 69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97" name="Shape 69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704" name="Shape 704"/>
          <p:cNvSpPr/>
          <p:nvPr/>
        </p:nvSpPr>
        <p:spPr>
          <a:xfrm>
            <a:off x="381000" y="1231900"/>
            <a:ext cx="8382001" cy="0"/>
          </a:xfrm>
          <a:prstGeom prst="line">
            <a:avLst/>
          </a:prstGeom>
          <a:ln w="57150">
            <a:solidFill>
              <a:srgbClr val="0C2D83"/>
            </a:solidFill>
          </a:ln>
        </p:spPr>
        <p:txBody>
          <a:bodyPr lIns="45719" rIns="45719"/>
          <a:lstStyle/>
          <a:p>
            <a:endParaRPr/>
          </a:p>
        </p:txBody>
      </p:sp>
      <p:sp>
        <p:nvSpPr>
          <p:cNvPr id="705" name="Shape 705"/>
          <p:cNvSpPr/>
          <p:nvPr/>
        </p:nvSpPr>
        <p:spPr>
          <a:xfrm>
            <a:off x="381000" y="6451600"/>
            <a:ext cx="8382001" cy="0"/>
          </a:xfrm>
          <a:prstGeom prst="line">
            <a:avLst/>
          </a:prstGeom>
          <a:ln w="57150">
            <a:solidFill>
              <a:srgbClr val="0C2D83"/>
            </a:solidFill>
          </a:ln>
        </p:spPr>
        <p:txBody>
          <a:bodyPr lIns="45719" rIns="45719"/>
          <a:lstStyle/>
          <a:p>
            <a:endParaRPr/>
          </a:p>
        </p:txBody>
      </p:sp>
      <p:sp>
        <p:nvSpPr>
          <p:cNvPr id="706" name="Shape 706"/>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707"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708" name="Shape 70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709" name="Shape 70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710" name="Shape 71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71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718" name="Shape 718"/>
          <p:cNvSpPr/>
          <p:nvPr/>
        </p:nvSpPr>
        <p:spPr>
          <a:xfrm>
            <a:off x="381000" y="1231900"/>
            <a:ext cx="8382001" cy="0"/>
          </a:xfrm>
          <a:prstGeom prst="line">
            <a:avLst/>
          </a:prstGeom>
          <a:ln w="57150">
            <a:solidFill>
              <a:srgbClr val="0C2D83"/>
            </a:solidFill>
          </a:ln>
        </p:spPr>
        <p:txBody>
          <a:bodyPr lIns="45719" rIns="45719"/>
          <a:lstStyle/>
          <a:p>
            <a:endParaRPr/>
          </a:p>
        </p:txBody>
      </p:sp>
      <p:sp>
        <p:nvSpPr>
          <p:cNvPr id="719" name="Shape 719"/>
          <p:cNvSpPr/>
          <p:nvPr/>
        </p:nvSpPr>
        <p:spPr>
          <a:xfrm>
            <a:off x="381000" y="6451600"/>
            <a:ext cx="8382001" cy="0"/>
          </a:xfrm>
          <a:prstGeom prst="line">
            <a:avLst/>
          </a:prstGeom>
          <a:ln w="57150">
            <a:solidFill>
              <a:srgbClr val="0C2D83"/>
            </a:solidFill>
          </a:ln>
        </p:spPr>
        <p:txBody>
          <a:bodyPr lIns="45719" rIns="45719"/>
          <a:lstStyle/>
          <a:p>
            <a:endParaRPr/>
          </a:p>
        </p:txBody>
      </p:sp>
      <p:sp>
        <p:nvSpPr>
          <p:cNvPr id="720" name="Shape 72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721" name="Shape 72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722" name="Shape 72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723" name="Shape 72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730" name="Shape 730"/>
          <p:cNvSpPr>
            <a:spLocks noGrp="1"/>
          </p:cNvSpPr>
          <p:nvPr>
            <p:ph type="title"/>
          </p:nvPr>
        </p:nvSpPr>
        <p:spPr>
          <a:prstGeom prst="rect">
            <a:avLst/>
          </a:prstGeom>
        </p:spPr>
        <p:txBody>
          <a:bodyPr/>
          <a:lstStyle/>
          <a:p>
            <a:r>
              <a:t>Title Text</a:t>
            </a:r>
          </a:p>
        </p:txBody>
      </p:sp>
      <p:sp>
        <p:nvSpPr>
          <p:cNvPr id="731" name="Shape 73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32" name="Shape 732"/>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73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740" name="Shape 740"/>
          <p:cNvSpPr/>
          <p:nvPr/>
        </p:nvSpPr>
        <p:spPr>
          <a:xfrm>
            <a:off x="381000" y="1231900"/>
            <a:ext cx="8382001" cy="0"/>
          </a:xfrm>
          <a:prstGeom prst="line">
            <a:avLst/>
          </a:prstGeom>
          <a:ln w="57150">
            <a:solidFill>
              <a:srgbClr val="0C2D83"/>
            </a:solidFill>
          </a:ln>
        </p:spPr>
        <p:txBody>
          <a:bodyPr lIns="45719" rIns="45719"/>
          <a:lstStyle/>
          <a:p>
            <a:endParaRPr/>
          </a:p>
        </p:txBody>
      </p:sp>
      <p:sp>
        <p:nvSpPr>
          <p:cNvPr id="741" name="Shape 741"/>
          <p:cNvSpPr/>
          <p:nvPr/>
        </p:nvSpPr>
        <p:spPr>
          <a:xfrm>
            <a:off x="381000" y="6451600"/>
            <a:ext cx="8382001" cy="0"/>
          </a:xfrm>
          <a:prstGeom prst="line">
            <a:avLst/>
          </a:prstGeom>
          <a:ln w="57150">
            <a:solidFill>
              <a:srgbClr val="0C2D83"/>
            </a:solidFill>
          </a:ln>
        </p:spPr>
        <p:txBody>
          <a:bodyPr lIns="45719" rIns="45719"/>
          <a:lstStyle/>
          <a:p>
            <a:endParaRPr/>
          </a:p>
        </p:txBody>
      </p:sp>
      <p:sp>
        <p:nvSpPr>
          <p:cNvPr id="742" name="Shape 74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743" name="Shape 74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744" name="Shape 74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745" name="Shape 74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752" name="Shape 752"/>
          <p:cNvSpPr>
            <a:spLocks noGrp="1"/>
          </p:cNvSpPr>
          <p:nvPr>
            <p:ph type="title"/>
          </p:nvPr>
        </p:nvSpPr>
        <p:spPr>
          <a:prstGeom prst="rect">
            <a:avLst/>
          </a:prstGeom>
        </p:spPr>
        <p:txBody>
          <a:bodyPr/>
          <a:lstStyle/>
          <a:p>
            <a:r>
              <a:t>Title Text</a:t>
            </a:r>
          </a:p>
        </p:txBody>
      </p:sp>
      <p:sp>
        <p:nvSpPr>
          <p:cNvPr id="753" name="Shape 75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54" name="Shape 754"/>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76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762" name="Shape 762"/>
          <p:cNvSpPr/>
          <p:nvPr/>
        </p:nvSpPr>
        <p:spPr>
          <a:xfrm>
            <a:off x="381000" y="1231900"/>
            <a:ext cx="8382001" cy="0"/>
          </a:xfrm>
          <a:prstGeom prst="line">
            <a:avLst/>
          </a:prstGeom>
          <a:ln w="57150">
            <a:solidFill>
              <a:srgbClr val="0C2D83"/>
            </a:solidFill>
          </a:ln>
        </p:spPr>
        <p:txBody>
          <a:bodyPr lIns="45719" rIns="45719"/>
          <a:lstStyle/>
          <a:p>
            <a:endParaRPr/>
          </a:p>
        </p:txBody>
      </p:sp>
      <p:sp>
        <p:nvSpPr>
          <p:cNvPr id="763" name="Shape 763"/>
          <p:cNvSpPr/>
          <p:nvPr/>
        </p:nvSpPr>
        <p:spPr>
          <a:xfrm>
            <a:off x="381000" y="6451600"/>
            <a:ext cx="8382001" cy="0"/>
          </a:xfrm>
          <a:prstGeom prst="line">
            <a:avLst/>
          </a:prstGeom>
          <a:ln w="57150">
            <a:solidFill>
              <a:srgbClr val="0C2D83"/>
            </a:solidFill>
          </a:ln>
        </p:spPr>
        <p:txBody>
          <a:bodyPr lIns="45719" rIns="45719"/>
          <a:lstStyle/>
          <a:p>
            <a:endParaRPr/>
          </a:p>
        </p:txBody>
      </p:sp>
      <p:sp>
        <p:nvSpPr>
          <p:cNvPr id="764" name="Shape 76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765" name="Shape 76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766" name="Shape 76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767" name="Shape 76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774" name="Shape 774"/>
          <p:cNvSpPr>
            <a:spLocks noGrp="1"/>
          </p:cNvSpPr>
          <p:nvPr>
            <p:ph type="title"/>
          </p:nvPr>
        </p:nvSpPr>
        <p:spPr>
          <a:prstGeom prst="rect">
            <a:avLst/>
          </a:prstGeom>
        </p:spPr>
        <p:txBody>
          <a:bodyPr/>
          <a:lstStyle/>
          <a:p>
            <a:r>
              <a:t>Title Text</a:t>
            </a:r>
          </a:p>
        </p:txBody>
      </p:sp>
      <p:sp>
        <p:nvSpPr>
          <p:cNvPr id="775" name="Shape 77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76" name="Shape 776"/>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78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784" name="Shape 784"/>
          <p:cNvSpPr/>
          <p:nvPr/>
        </p:nvSpPr>
        <p:spPr>
          <a:xfrm>
            <a:off x="381000" y="1231900"/>
            <a:ext cx="8382001" cy="0"/>
          </a:xfrm>
          <a:prstGeom prst="line">
            <a:avLst/>
          </a:prstGeom>
          <a:ln w="57150">
            <a:solidFill>
              <a:srgbClr val="0C2D83"/>
            </a:solidFill>
          </a:ln>
        </p:spPr>
        <p:txBody>
          <a:bodyPr lIns="45719" rIns="45719"/>
          <a:lstStyle/>
          <a:p>
            <a:endParaRPr/>
          </a:p>
        </p:txBody>
      </p:sp>
      <p:sp>
        <p:nvSpPr>
          <p:cNvPr id="785" name="Shape 785"/>
          <p:cNvSpPr/>
          <p:nvPr/>
        </p:nvSpPr>
        <p:spPr>
          <a:xfrm>
            <a:off x="381000" y="6451600"/>
            <a:ext cx="8382001" cy="0"/>
          </a:xfrm>
          <a:prstGeom prst="line">
            <a:avLst/>
          </a:prstGeom>
          <a:ln w="57150">
            <a:solidFill>
              <a:srgbClr val="0C2D83"/>
            </a:solidFill>
          </a:ln>
        </p:spPr>
        <p:txBody>
          <a:bodyPr lIns="45719" rIns="45719"/>
          <a:lstStyle/>
          <a:p>
            <a:endParaRPr/>
          </a:p>
        </p:txBody>
      </p:sp>
      <p:sp>
        <p:nvSpPr>
          <p:cNvPr id="786" name="Shape 78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787" name="Shape 78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788" name="Shape 78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789" name="Shape 78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85" name="Shape 85"/>
          <p:cNvSpPr>
            <a:spLocks noGrp="1"/>
          </p:cNvSpPr>
          <p:nvPr>
            <p:ph type="title"/>
          </p:nvPr>
        </p:nvSpPr>
        <p:spPr>
          <a:prstGeom prst="rect">
            <a:avLst/>
          </a:prstGeom>
        </p:spPr>
        <p:txBody>
          <a:bodyPr/>
          <a:lstStyle/>
          <a:p>
            <a:r>
              <a:t>Title Text</a:t>
            </a:r>
          </a:p>
        </p:txBody>
      </p:sp>
      <p:sp>
        <p:nvSpPr>
          <p:cNvPr id="86" name="Shape 8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7" name="Shape 87"/>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96" name="Shape 796"/>
          <p:cNvSpPr>
            <a:spLocks noGrp="1"/>
          </p:cNvSpPr>
          <p:nvPr>
            <p:ph type="title"/>
          </p:nvPr>
        </p:nvSpPr>
        <p:spPr>
          <a:prstGeom prst="rect">
            <a:avLst/>
          </a:prstGeom>
        </p:spPr>
        <p:txBody>
          <a:bodyPr/>
          <a:lstStyle/>
          <a:p>
            <a:r>
              <a:t>Title Text</a:t>
            </a:r>
          </a:p>
        </p:txBody>
      </p:sp>
      <p:sp>
        <p:nvSpPr>
          <p:cNvPr id="797" name="Shape 79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98" name="Shape 798"/>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805" name="Shape 805"/>
          <p:cNvSpPr/>
          <p:nvPr/>
        </p:nvSpPr>
        <p:spPr>
          <a:xfrm>
            <a:off x="381000" y="1231900"/>
            <a:ext cx="8382001" cy="0"/>
          </a:xfrm>
          <a:prstGeom prst="line">
            <a:avLst/>
          </a:prstGeom>
          <a:ln w="57150">
            <a:solidFill>
              <a:srgbClr val="0C2D83"/>
            </a:solidFill>
          </a:ln>
        </p:spPr>
        <p:txBody>
          <a:bodyPr lIns="45719" rIns="45719"/>
          <a:lstStyle/>
          <a:p>
            <a:endParaRPr/>
          </a:p>
        </p:txBody>
      </p:sp>
      <p:sp>
        <p:nvSpPr>
          <p:cNvPr id="806" name="Shape 806"/>
          <p:cNvSpPr/>
          <p:nvPr/>
        </p:nvSpPr>
        <p:spPr>
          <a:xfrm>
            <a:off x="381000" y="6451600"/>
            <a:ext cx="8382001" cy="0"/>
          </a:xfrm>
          <a:prstGeom prst="line">
            <a:avLst/>
          </a:prstGeom>
          <a:ln w="57150">
            <a:solidFill>
              <a:srgbClr val="0C2D83"/>
            </a:solidFill>
          </a:ln>
        </p:spPr>
        <p:txBody>
          <a:bodyPr lIns="45719" rIns="45719"/>
          <a:lstStyle/>
          <a:p>
            <a:endParaRPr/>
          </a:p>
        </p:txBody>
      </p:sp>
      <p:sp>
        <p:nvSpPr>
          <p:cNvPr id="807" name="Shape 807"/>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808"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809" name="Shape 80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810" name="Shape 81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811" name="Shape 81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81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819" name="Shape 819"/>
          <p:cNvSpPr/>
          <p:nvPr/>
        </p:nvSpPr>
        <p:spPr>
          <a:xfrm>
            <a:off x="381000" y="1231900"/>
            <a:ext cx="8382001" cy="0"/>
          </a:xfrm>
          <a:prstGeom prst="line">
            <a:avLst/>
          </a:prstGeom>
          <a:ln w="57150">
            <a:solidFill>
              <a:srgbClr val="0C2D83"/>
            </a:solidFill>
          </a:ln>
        </p:spPr>
        <p:txBody>
          <a:bodyPr lIns="45719" rIns="45719"/>
          <a:lstStyle/>
          <a:p>
            <a:endParaRPr/>
          </a:p>
        </p:txBody>
      </p:sp>
      <p:sp>
        <p:nvSpPr>
          <p:cNvPr id="820" name="Shape 820"/>
          <p:cNvSpPr/>
          <p:nvPr/>
        </p:nvSpPr>
        <p:spPr>
          <a:xfrm>
            <a:off x="381000" y="6451600"/>
            <a:ext cx="8382001" cy="0"/>
          </a:xfrm>
          <a:prstGeom prst="line">
            <a:avLst/>
          </a:prstGeom>
          <a:ln w="57150">
            <a:solidFill>
              <a:srgbClr val="0C2D83"/>
            </a:solidFill>
          </a:ln>
        </p:spPr>
        <p:txBody>
          <a:bodyPr lIns="45719" rIns="45719"/>
          <a:lstStyle/>
          <a:p>
            <a:endParaRPr/>
          </a:p>
        </p:txBody>
      </p:sp>
      <p:sp>
        <p:nvSpPr>
          <p:cNvPr id="821" name="Shape 82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822" name="Shape 82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823" name="Shape 82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824" name="Shape 82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831" name="Shape 831"/>
          <p:cNvSpPr>
            <a:spLocks noGrp="1"/>
          </p:cNvSpPr>
          <p:nvPr>
            <p:ph type="title"/>
          </p:nvPr>
        </p:nvSpPr>
        <p:spPr>
          <a:prstGeom prst="rect">
            <a:avLst/>
          </a:prstGeom>
        </p:spPr>
        <p:txBody>
          <a:bodyPr/>
          <a:lstStyle/>
          <a:p>
            <a:r>
              <a:t>Title Text</a:t>
            </a:r>
          </a:p>
        </p:txBody>
      </p:sp>
      <p:sp>
        <p:nvSpPr>
          <p:cNvPr id="832" name="Shape 83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33" name="Shape 83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84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841" name="Shape 841"/>
          <p:cNvSpPr/>
          <p:nvPr/>
        </p:nvSpPr>
        <p:spPr>
          <a:xfrm>
            <a:off x="381000" y="1231900"/>
            <a:ext cx="8382001" cy="0"/>
          </a:xfrm>
          <a:prstGeom prst="line">
            <a:avLst/>
          </a:prstGeom>
          <a:ln w="57150">
            <a:solidFill>
              <a:srgbClr val="0C2D83"/>
            </a:solidFill>
          </a:ln>
        </p:spPr>
        <p:txBody>
          <a:bodyPr lIns="45719" rIns="45719"/>
          <a:lstStyle/>
          <a:p>
            <a:endParaRPr/>
          </a:p>
        </p:txBody>
      </p:sp>
      <p:sp>
        <p:nvSpPr>
          <p:cNvPr id="842" name="Shape 842"/>
          <p:cNvSpPr/>
          <p:nvPr/>
        </p:nvSpPr>
        <p:spPr>
          <a:xfrm>
            <a:off x="381000" y="6451600"/>
            <a:ext cx="8382001" cy="0"/>
          </a:xfrm>
          <a:prstGeom prst="line">
            <a:avLst/>
          </a:prstGeom>
          <a:ln w="57150">
            <a:solidFill>
              <a:srgbClr val="0C2D83"/>
            </a:solidFill>
          </a:ln>
        </p:spPr>
        <p:txBody>
          <a:bodyPr lIns="45719" rIns="45719"/>
          <a:lstStyle/>
          <a:p>
            <a:endParaRPr/>
          </a:p>
        </p:txBody>
      </p:sp>
      <p:sp>
        <p:nvSpPr>
          <p:cNvPr id="843" name="Shape 84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844" name="Shape 84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845" name="Shape 84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846" name="Shape 84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853" name="Shape 853"/>
          <p:cNvSpPr>
            <a:spLocks noGrp="1"/>
          </p:cNvSpPr>
          <p:nvPr>
            <p:ph type="title"/>
          </p:nvPr>
        </p:nvSpPr>
        <p:spPr>
          <a:prstGeom prst="rect">
            <a:avLst/>
          </a:prstGeom>
        </p:spPr>
        <p:txBody>
          <a:bodyPr/>
          <a:lstStyle/>
          <a:p>
            <a:r>
              <a:t>Title Text</a:t>
            </a:r>
          </a:p>
        </p:txBody>
      </p:sp>
      <p:sp>
        <p:nvSpPr>
          <p:cNvPr id="854" name="Shape 85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5" name="Shape 85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86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863" name="Shape 863"/>
          <p:cNvSpPr/>
          <p:nvPr/>
        </p:nvSpPr>
        <p:spPr>
          <a:xfrm>
            <a:off x="381000" y="1231900"/>
            <a:ext cx="8382001" cy="0"/>
          </a:xfrm>
          <a:prstGeom prst="line">
            <a:avLst/>
          </a:prstGeom>
          <a:ln w="57150">
            <a:solidFill>
              <a:srgbClr val="0C2D83"/>
            </a:solidFill>
          </a:ln>
        </p:spPr>
        <p:txBody>
          <a:bodyPr lIns="45719" rIns="45719"/>
          <a:lstStyle/>
          <a:p>
            <a:endParaRPr/>
          </a:p>
        </p:txBody>
      </p:sp>
      <p:sp>
        <p:nvSpPr>
          <p:cNvPr id="864" name="Shape 864"/>
          <p:cNvSpPr/>
          <p:nvPr/>
        </p:nvSpPr>
        <p:spPr>
          <a:xfrm>
            <a:off x="381000" y="6451600"/>
            <a:ext cx="8382001" cy="0"/>
          </a:xfrm>
          <a:prstGeom prst="line">
            <a:avLst/>
          </a:prstGeom>
          <a:ln w="57150">
            <a:solidFill>
              <a:srgbClr val="0C2D83"/>
            </a:solidFill>
          </a:ln>
        </p:spPr>
        <p:txBody>
          <a:bodyPr lIns="45719" rIns="45719"/>
          <a:lstStyle/>
          <a:p>
            <a:endParaRPr/>
          </a:p>
        </p:txBody>
      </p:sp>
      <p:sp>
        <p:nvSpPr>
          <p:cNvPr id="865" name="Shape 86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866" name="Shape 86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867" name="Shape 86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868" name="Shape 86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875" name="Shape 875"/>
          <p:cNvSpPr>
            <a:spLocks noGrp="1"/>
          </p:cNvSpPr>
          <p:nvPr>
            <p:ph type="title"/>
          </p:nvPr>
        </p:nvSpPr>
        <p:spPr>
          <a:prstGeom prst="rect">
            <a:avLst/>
          </a:prstGeom>
        </p:spPr>
        <p:txBody>
          <a:bodyPr/>
          <a:lstStyle/>
          <a:p>
            <a:r>
              <a:t>Title Text</a:t>
            </a:r>
          </a:p>
        </p:txBody>
      </p:sp>
      <p:sp>
        <p:nvSpPr>
          <p:cNvPr id="876" name="Shape 87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77" name="Shape 87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88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885" name="Shape 885"/>
          <p:cNvSpPr/>
          <p:nvPr/>
        </p:nvSpPr>
        <p:spPr>
          <a:xfrm>
            <a:off x="381000" y="1231900"/>
            <a:ext cx="8382001" cy="0"/>
          </a:xfrm>
          <a:prstGeom prst="line">
            <a:avLst/>
          </a:prstGeom>
          <a:ln w="57150">
            <a:solidFill>
              <a:srgbClr val="0C2D83"/>
            </a:solidFill>
          </a:ln>
        </p:spPr>
        <p:txBody>
          <a:bodyPr lIns="45719" rIns="45719"/>
          <a:lstStyle/>
          <a:p>
            <a:endParaRPr/>
          </a:p>
        </p:txBody>
      </p:sp>
      <p:sp>
        <p:nvSpPr>
          <p:cNvPr id="886" name="Shape 886"/>
          <p:cNvSpPr/>
          <p:nvPr/>
        </p:nvSpPr>
        <p:spPr>
          <a:xfrm>
            <a:off x="381000" y="6451600"/>
            <a:ext cx="8382001" cy="0"/>
          </a:xfrm>
          <a:prstGeom prst="line">
            <a:avLst/>
          </a:prstGeom>
          <a:ln w="57150">
            <a:solidFill>
              <a:srgbClr val="0C2D83"/>
            </a:solidFill>
          </a:ln>
        </p:spPr>
        <p:txBody>
          <a:bodyPr lIns="45719" rIns="45719"/>
          <a:lstStyle/>
          <a:p>
            <a:endParaRPr/>
          </a:p>
        </p:txBody>
      </p:sp>
      <p:sp>
        <p:nvSpPr>
          <p:cNvPr id="887" name="Shape 88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888" name="Shape 88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889" name="Shape 88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890" name="Shape 89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897" name="Shape 897"/>
          <p:cNvSpPr>
            <a:spLocks noGrp="1"/>
          </p:cNvSpPr>
          <p:nvPr>
            <p:ph type="title"/>
          </p:nvPr>
        </p:nvSpPr>
        <p:spPr>
          <a:prstGeom prst="rect">
            <a:avLst/>
          </a:prstGeom>
        </p:spPr>
        <p:txBody>
          <a:bodyPr/>
          <a:lstStyle/>
          <a:p>
            <a:r>
              <a:t>Title Text</a:t>
            </a:r>
          </a:p>
        </p:txBody>
      </p:sp>
      <p:sp>
        <p:nvSpPr>
          <p:cNvPr id="898" name="Shape 89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99" name="Shape 899"/>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94"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95" name="Shape 95"/>
          <p:cNvSpPr/>
          <p:nvPr/>
        </p:nvSpPr>
        <p:spPr>
          <a:xfrm>
            <a:off x="381000" y="1231900"/>
            <a:ext cx="8382001" cy="0"/>
          </a:xfrm>
          <a:prstGeom prst="line">
            <a:avLst/>
          </a:prstGeom>
          <a:ln w="57150">
            <a:solidFill>
              <a:srgbClr val="0C2D83"/>
            </a:solidFill>
          </a:ln>
        </p:spPr>
        <p:txBody>
          <a:bodyPr lIns="45719" rIns="45719"/>
          <a:lstStyle/>
          <a:p>
            <a:endParaRPr/>
          </a:p>
        </p:txBody>
      </p:sp>
      <p:sp>
        <p:nvSpPr>
          <p:cNvPr id="96" name="Shape 96"/>
          <p:cNvSpPr/>
          <p:nvPr/>
        </p:nvSpPr>
        <p:spPr>
          <a:xfrm>
            <a:off x="381000" y="6451600"/>
            <a:ext cx="8382001" cy="0"/>
          </a:xfrm>
          <a:prstGeom prst="line">
            <a:avLst/>
          </a:prstGeom>
          <a:ln w="57150">
            <a:solidFill>
              <a:srgbClr val="0C2D83"/>
            </a:solidFill>
          </a:ln>
        </p:spPr>
        <p:txBody>
          <a:bodyPr lIns="45719" rIns="45719"/>
          <a:lstStyle/>
          <a:p>
            <a:endParaRPr/>
          </a:p>
        </p:txBody>
      </p:sp>
      <p:sp>
        <p:nvSpPr>
          <p:cNvPr id="97" name="Shape 97"/>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98" name="Shape 98"/>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99" name="Shape 99"/>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00" name="Shape 100"/>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06" name="Shape 906"/>
          <p:cNvSpPr/>
          <p:nvPr/>
        </p:nvSpPr>
        <p:spPr>
          <a:xfrm>
            <a:off x="381000" y="1014412"/>
            <a:ext cx="8382001" cy="1"/>
          </a:xfrm>
          <a:prstGeom prst="line">
            <a:avLst/>
          </a:prstGeom>
          <a:ln w="57150">
            <a:solidFill>
              <a:srgbClr val="0C2D83"/>
            </a:solidFill>
          </a:ln>
        </p:spPr>
        <p:txBody>
          <a:bodyPr lIns="45719" rIns="45719"/>
          <a:lstStyle/>
          <a:p>
            <a:endParaRPr/>
          </a:p>
        </p:txBody>
      </p:sp>
      <p:sp>
        <p:nvSpPr>
          <p:cNvPr id="907" name="Shape 907"/>
          <p:cNvSpPr/>
          <p:nvPr/>
        </p:nvSpPr>
        <p:spPr>
          <a:xfrm>
            <a:off x="381000" y="6451600"/>
            <a:ext cx="8382001" cy="0"/>
          </a:xfrm>
          <a:prstGeom prst="line">
            <a:avLst/>
          </a:prstGeom>
          <a:ln w="57150">
            <a:solidFill>
              <a:srgbClr val="0C2D83"/>
            </a:solidFill>
          </a:ln>
        </p:spPr>
        <p:txBody>
          <a:bodyPr lIns="45719" rIns="45719"/>
          <a:lstStyle/>
          <a:p>
            <a:endParaRPr/>
          </a:p>
        </p:txBody>
      </p:sp>
      <p:sp>
        <p:nvSpPr>
          <p:cNvPr id="908" name="Shape 908"/>
          <p:cNvSpPr/>
          <p:nvPr/>
        </p:nvSpPr>
        <p:spPr>
          <a:xfrm>
            <a:off x="1295400" y="6491287"/>
            <a:ext cx="6553200" cy="370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1000"/>
              </a:spcBef>
              <a:defRPr sz="1800" i="1">
                <a:solidFill>
                  <a:srgbClr val="3366FF"/>
                </a:solidFill>
                <a:latin typeface="Century Schoolbook"/>
                <a:ea typeface="Century Schoolbook"/>
                <a:cs typeface="Century Schoolbook"/>
                <a:sym typeface="Century Schoolbook"/>
              </a:defRPr>
            </a:lvl1pPr>
          </a:lstStyle>
          <a:p>
            <a:r>
              <a:t>Hellenic Aviation Society</a:t>
            </a:r>
          </a:p>
        </p:txBody>
      </p:sp>
      <p:pic>
        <p:nvPicPr>
          <p:cNvPr id="909" name="HAS logo en.jpeg" descr="HAS logo en.jpg"/>
          <p:cNvPicPr>
            <a:picLocks noChangeAspect="1"/>
          </p:cNvPicPr>
          <p:nvPr/>
        </p:nvPicPr>
        <p:blipFill>
          <a:blip r:embed="rId2">
            <a:extLst/>
          </a:blip>
          <a:srcRect b="47178"/>
          <a:stretch>
            <a:fillRect/>
          </a:stretch>
        </p:blipFill>
        <p:spPr>
          <a:xfrm>
            <a:off x="0" y="147637"/>
            <a:ext cx="1298575" cy="781051"/>
          </a:xfrm>
          <a:prstGeom prst="rect">
            <a:avLst/>
          </a:prstGeom>
          <a:ln w="12700">
            <a:miter lim="400000"/>
          </a:ln>
        </p:spPr>
      </p:pic>
      <p:sp>
        <p:nvSpPr>
          <p:cNvPr id="910" name="Shape 910"/>
          <p:cNvSpPr>
            <a:spLocks noGrp="1"/>
          </p:cNvSpPr>
          <p:nvPr>
            <p:ph type="title"/>
          </p:nvPr>
        </p:nvSpPr>
        <p:spPr>
          <a:xfrm>
            <a:off x="1292225" y="147637"/>
            <a:ext cx="6556375" cy="817563"/>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911" name="Shape 911"/>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912" name="Shape 912"/>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91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920" name="Shape 920"/>
          <p:cNvSpPr/>
          <p:nvPr/>
        </p:nvSpPr>
        <p:spPr>
          <a:xfrm>
            <a:off x="381000" y="1231900"/>
            <a:ext cx="8382001" cy="0"/>
          </a:xfrm>
          <a:prstGeom prst="line">
            <a:avLst/>
          </a:prstGeom>
          <a:ln w="57150">
            <a:solidFill>
              <a:srgbClr val="0C2D83"/>
            </a:solidFill>
          </a:ln>
        </p:spPr>
        <p:txBody>
          <a:bodyPr lIns="45719" rIns="45719"/>
          <a:lstStyle/>
          <a:p>
            <a:endParaRPr/>
          </a:p>
        </p:txBody>
      </p:sp>
      <p:sp>
        <p:nvSpPr>
          <p:cNvPr id="921" name="Shape 921"/>
          <p:cNvSpPr/>
          <p:nvPr/>
        </p:nvSpPr>
        <p:spPr>
          <a:xfrm>
            <a:off x="381000" y="6451600"/>
            <a:ext cx="8382001" cy="0"/>
          </a:xfrm>
          <a:prstGeom prst="line">
            <a:avLst/>
          </a:prstGeom>
          <a:ln w="57150">
            <a:solidFill>
              <a:srgbClr val="0C2D83"/>
            </a:solidFill>
          </a:ln>
        </p:spPr>
        <p:txBody>
          <a:bodyPr lIns="45719" rIns="45719"/>
          <a:lstStyle/>
          <a:p>
            <a:endParaRPr/>
          </a:p>
        </p:txBody>
      </p:sp>
      <p:sp>
        <p:nvSpPr>
          <p:cNvPr id="922" name="Shape 92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923" name="Shape 92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924" name="Shape 92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925" name="Shape 92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93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933" name="Shape 933"/>
          <p:cNvSpPr/>
          <p:nvPr/>
        </p:nvSpPr>
        <p:spPr>
          <a:xfrm>
            <a:off x="381000" y="1231900"/>
            <a:ext cx="8382001" cy="0"/>
          </a:xfrm>
          <a:prstGeom prst="line">
            <a:avLst/>
          </a:prstGeom>
          <a:ln w="57150">
            <a:solidFill>
              <a:srgbClr val="0C2D83"/>
            </a:solidFill>
          </a:ln>
        </p:spPr>
        <p:txBody>
          <a:bodyPr lIns="45719" rIns="45719"/>
          <a:lstStyle/>
          <a:p>
            <a:endParaRPr/>
          </a:p>
        </p:txBody>
      </p:sp>
      <p:sp>
        <p:nvSpPr>
          <p:cNvPr id="934" name="Shape 934"/>
          <p:cNvSpPr/>
          <p:nvPr/>
        </p:nvSpPr>
        <p:spPr>
          <a:xfrm>
            <a:off x="381000" y="6451600"/>
            <a:ext cx="8382001" cy="0"/>
          </a:xfrm>
          <a:prstGeom prst="line">
            <a:avLst/>
          </a:prstGeom>
          <a:ln w="57150">
            <a:solidFill>
              <a:srgbClr val="0C2D83"/>
            </a:solidFill>
          </a:ln>
        </p:spPr>
        <p:txBody>
          <a:bodyPr lIns="45719" rIns="45719"/>
          <a:lstStyle/>
          <a:p>
            <a:endParaRPr/>
          </a:p>
        </p:txBody>
      </p:sp>
      <p:sp>
        <p:nvSpPr>
          <p:cNvPr id="935" name="Shape 93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936" name="Shape 93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937" name="Shape 93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938" name="Shape 93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945"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946" name="Shape 946"/>
          <p:cNvSpPr/>
          <p:nvPr/>
        </p:nvSpPr>
        <p:spPr>
          <a:xfrm>
            <a:off x="381000" y="1231900"/>
            <a:ext cx="8382001" cy="0"/>
          </a:xfrm>
          <a:prstGeom prst="line">
            <a:avLst/>
          </a:prstGeom>
          <a:ln w="57150">
            <a:solidFill>
              <a:srgbClr val="0C2D83"/>
            </a:solidFill>
          </a:ln>
        </p:spPr>
        <p:txBody>
          <a:bodyPr lIns="45719" rIns="45719"/>
          <a:lstStyle/>
          <a:p>
            <a:endParaRPr/>
          </a:p>
        </p:txBody>
      </p:sp>
      <p:sp>
        <p:nvSpPr>
          <p:cNvPr id="947" name="Shape 947"/>
          <p:cNvSpPr/>
          <p:nvPr/>
        </p:nvSpPr>
        <p:spPr>
          <a:xfrm>
            <a:off x="381000" y="6451600"/>
            <a:ext cx="8382001" cy="0"/>
          </a:xfrm>
          <a:prstGeom prst="line">
            <a:avLst/>
          </a:prstGeom>
          <a:ln w="57150">
            <a:solidFill>
              <a:srgbClr val="0C2D83"/>
            </a:solidFill>
          </a:ln>
        </p:spPr>
        <p:txBody>
          <a:bodyPr lIns="45719" rIns="45719"/>
          <a:lstStyle/>
          <a:p>
            <a:endParaRPr/>
          </a:p>
        </p:txBody>
      </p:sp>
      <p:sp>
        <p:nvSpPr>
          <p:cNvPr id="948" name="Shape 948"/>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949" name="Shape 94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950" name="Shape 95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951" name="Shape 95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58" name="Shape 958"/>
          <p:cNvSpPr>
            <a:spLocks noGrp="1"/>
          </p:cNvSpPr>
          <p:nvPr>
            <p:ph type="title"/>
          </p:nvPr>
        </p:nvSpPr>
        <p:spPr>
          <a:prstGeom prst="rect">
            <a:avLst/>
          </a:prstGeom>
        </p:spPr>
        <p:txBody>
          <a:bodyPr/>
          <a:lstStyle/>
          <a:p>
            <a:r>
              <a:t>Title Text</a:t>
            </a:r>
          </a:p>
        </p:txBody>
      </p:sp>
      <p:sp>
        <p:nvSpPr>
          <p:cNvPr id="959" name="Shape 95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60" name="Shape 960"/>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967"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968" name="Shape 968"/>
          <p:cNvSpPr/>
          <p:nvPr/>
        </p:nvSpPr>
        <p:spPr>
          <a:xfrm>
            <a:off x="381000" y="1231900"/>
            <a:ext cx="8382001" cy="0"/>
          </a:xfrm>
          <a:prstGeom prst="line">
            <a:avLst/>
          </a:prstGeom>
          <a:ln w="57150">
            <a:solidFill>
              <a:srgbClr val="0C2D83"/>
            </a:solidFill>
          </a:ln>
        </p:spPr>
        <p:txBody>
          <a:bodyPr lIns="45719" rIns="45719"/>
          <a:lstStyle/>
          <a:p>
            <a:endParaRPr/>
          </a:p>
        </p:txBody>
      </p:sp>
      <p:sp>
        <p:nvSpPr>
          <p:cNvPr id="969" name="Shape 969"/>
          <p:cNvSpPr/>
          <p:nvPr/>
        </p:nvSpPr>
        <p:spPr>
          <a:xfrm>
            <a:off x="381000" y="6451600"/>
            <a:ext cx="8382001" cy="0"/>
          </a:xfrm>
          <a:prstGeom prst="line">
            <a:avLst/>
          </a:prstGeom>
          <a:ln w="57150">
            <a:solidFill>
              <a:srgbClr val="0C2D83"/>
            </a:solidFill>
          </a:ln>
        </p:spPr>
        <p:txBody>
          <a:bodyPr lIns="45719" rIns="45719"/>
          <a:lstStyle/>
          <a:p>
            <a:endParaRPr/>
          </a:p>
        </p:txBody>
      </p:sp>
      <p:sp>
        <p:nvSpPr>
          <p:cNvPr id="970" name="Shape 970"/>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971" name="Shape 971"/>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972" name="Shape 972"/>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973" name="Shape 973"/>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80" name="Shape 980"/>
          <p:cNvSpPr>
            <a:spLocks noGrp="1"/>
          </p:cNvSpPr>
          <p:nvPr>
            <p:ph type="title"/>
          </p:nvPr>
        </p:nvSpPr>
        <p:spPr>
          <a:prstGeom prst="rect">
            <a:avLst/>
          </a:prstGeom>
        </p:spPr>
        <p:txBody>
          <a:bodyPr/>
          <a:lstStyle/>
          <a:p>
            <a:r>
              <a:t>Title Text</a:t>
            </a:r>
          </a:p>
        </p:txBody>
      </p:sp>
      <p:sp>
        <p:nvSpPr>
          <p:cNvPr id="981" name="Shape 98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82" name="Shape 982"/>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989"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990" name="Shape 990"/>
          <p:cNvSpPr/>
          <p:nvPr/>
        </p:nvSpPr>
        <p:spPr>
          <a:xfrm>
            <a:off x="381000" y="1231900"/>
            <a:ext cx="8382001" cy="0"/>
          </a:xfrm>
          <a:prstGeom prst="line">
            <a:avLst/>
          </a:prstGeom>
          <a:ln w="57150">
            <a:solidFill>
              <a:srgbClr val="0C2D83"/>
            </a:solidFill>
          </a:ln>
        </p:spPr>
        <p:txBody>
          <a:bodyPr lIns="45719" rIns="45719"/>
          <a:lstStyle/>
          <a:p>
            <a:endParaRPr/>
          </a:p>
        </p:txBody>
      </p:sp>
      <p:sp>
        <p:nvSpPr>
          <p:cNvPr id="991" name="Shape 991"/>
          <p:cNvSpPr/>
          <p:nvPr/>
        </p:nvSpPr>
        <p:spPr>
          <a:xfrm>
            <a:off x="381000" y="6451600"/>
            <a:ext cx="8382001" cy="0"/>
          </a:xfrm>
          <a:prstGeom prst="line">
            <a:avLst/>
          </a:prstGeom>
          <a:ln w="57150">
            <a:solidFill>
              <a:srgbClr val="0C2D83"/>
            </a:solidFill>
          </a:ln>
        </p:spPr>
        <p:txBody>
          <a:bodyPr lIns="45719" rIns="45719"/>
          <a:lstStyle/>
          <a:p>
            <a:endParaRPr/>
          </a:p>
        </p:txBody>
      </p:sp>
      <p:sp>
        <p:nvSpPr>
          <p:cNvPr id="992" name="Shape 992"/>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993" name="Shape 993"/>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994" name="Shape 994"/>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995" name="Shape 995"/>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002" name="Shape 1002"/>
          <p:cNvSpPr>
            <a:spLocks noGrp="1"/>
          </p:cNvSpPr>
          <p:nvPr>
            <p:ph type="title"/>
          </p:nvPr>
        </p:nvSpPr>
        <p:spPr>
          <a:prstGeom prst="rect">
            <a:avLst/>
          </a:prstGeom>
        </p:spPr>
        <p:txBody>
          <a:bodyPr/>
          <a:lstStyle/>
          <a:p>
            <a:r>
              <a:t>Title Text</a:t>
            </a:r>
          </a:p>
        </p:txBody>
      </p:sp>
      <p:sp>
        <p:nvSpPr>
          <p:cNvPr id="1003" name="Shape 100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04" name="Shape 1004"/>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011"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012" name="Shape 1012"/>
          <p:cNvSpPr/>
          <p:nvPr/>
        </p:nvSpPr>
        <p:spPr>
          <a:xfrm>
            <a:off x="381000" y="1231900"/>
            <a:ext cx="8382001" cy="0"/>
          </a:xfrm>
          <a:prstGeom prst="line">
            <a:avLst/>
          </a:prstGeom>
          <a:ln w="57150">
            <a:solidFill>
              <a:srgbClr val="0C2D83"/>
            </a:solidFill>
          </a:ln>
        </p:spPr>
        <p:txBody>
          <a:bodyPr lIns="45719" rIns="45719"/>
          <a:lstStyle/>
          <a:p>
            <a:endParaRPr/>
          </a:p>
        </p:txBody>
      </p:sp>
      <p:sp>
        <p:nvSpPr>
          <p:cNvPr id="1013" name="Shape 1013"/>
          <p:cNvSpPr/>
          <p:nvPr/>
        </p:nvSpPr>
        <p:spPr>
          <a:xfrm>
            <a:off x="381000" y="6451600"/>
            <a:ext cx="8382001" cy="0"/>
          </a:xfrm>
          <a:prstGeom prst="line">
            <a:avLst/>
          </a:prstGeom>
          <a:ln w="57150">
            <a:solidFill>
              <a:srgbClr val="0C2D83"/>
            </a:solidFill>
          </a:ln>
        </p:spPr>
        <p:txBody>
          <a:bodyPr lIns="45719" rIns="45719"/>
          <a:lstStyle/>
          <a:p>
            <a:endParaRPr/>
          </a:p>
        </p:txBody>
      </p:sp>
      <p:sp>
        <p:nvSpPr>
          <p:cNvPr id="1014" name="Shape 1014"/>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1015" name="Shape 1015"/>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016" name="Shape 1016"/>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017" name="Shape 1017"/>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07" name="Shape 107"/>
          <p:cNvSpPr>
            <a:spLocks noGrp="1"/>
          </p:cNvSpPr>
          <p:nvPr>
            <p:ph type="title"/>
          </p:nvPr>
        </p:nvSpPr>
        <p:spPr>
          <a:prstGeom prst="rect">
            <a:avLst/>
          </a:prstGeom>
        </p:spPr>
        <p:txBody>
          <a:bodyPr/>
          <a:lstStyle/>
          <a:p>
            <a:r>
              <a:t>Title Text</a:t>
            </a:r>
          </a:p>
        </p:txBody>
      </p:sp>
      <p:sp>
        <p:nvSpPr>
          <p:cNvPr id="108" name="Shape 10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9" name="Shape 109"/>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024" name="Shape 1024"/>
          <p:cNvSpPr>
            <a:spLocks noGrp="1"/>
          </p:cNvSpPr>
          <p:nvPr>
            <p:ph type="title"/>
          </p:nvPr>
        </p:nvSpPr>
        <p:spPr>
          <a:prstGeom prst="rect">
            <a:avLst/>
          </a:prstGeom>
        </p:spPr>
        <p:txBody>
          <a:bodyPr/>
          <a:lstStyle/>
          <a:p>
            <a:r>
              <a:t>Title Text</a:t>
            </a:r>
          </a:p>
        </p:txBody>
      </p:sp>
      <p:sp>
        <p:nvSpPr>
          <p:cNvPr id="1025" name="Shape 1025"/>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26" name="Shape 1026"/>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033"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034" name="Shape 1034"/>
          <p:cNvSpPr/>
          <p:nvPr/>
        </p:nvSpPr>
        <p:spPr>
          <a:xfrm>
            <a:off x="381000" y="1231900"/>
            <a:ext cx="8382001" cy="0"/>
          </a:xfrm>
          <a:prstGeom prst="line">
            <a:avLst/>
          </a:prstGeom>
          <a:ln w="57150">
            <a:solidFill>
              <a:srgbClr val="0C2D83"/>
            </a:solidFill>
          </a:ln>
        </p:spPr>
        <p:txBody>
          <a:bodyPr lIns="45719" rIns="45719"/>
          <a:lstStyle/>
          <a:p>
            <a:endParaRPr/>
          </a:p>
        </p:txBody>
      </p:sp>
      <p:sp>
        <p:nvSpPr>
          <p:cNvPr id="1035" name="Shape 1035"/>
          <p:cNvSpPr/>
          <p:nvPr/>
        </p:nvSpPr>
        <p:spPr>
          <a:xfrm>
            <a:off x="381000" y="6451600"/>
            <a:ext cx="8382001" cy="0"/>
          </a:xfrm>
          <a:prstGeom prst="line">
            <a:avLst/>
          </a:prstGeom>
          <a:ln w="57150">
            <a:solidFill>
              <a:srgbClr val="0C2D83"/>
            </a:solidFill>
          </a:ln>
        </p:spPr>
        <p:txBody>
          <a:bodyPr lIns="45719" rIns="45719"/>
          <a:lstStyle/>
          <a:p>
            <a:endParaRPr/>
          </a:p>
        </p:txBody>
      </p:sp>
      <p:sp>
        <p:nvSpPr>
          <p:cNvPr id="1036" name="Shape 1036"/>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i="1">
                <a:latin typeface="Century Schoolbook"/>
                <a:ea typeface="Century Schoolbook"/>
                <a:cs typeface="Century Schoolbook"/>
                <a:sym typeface="Century Schoolbook"/>
              </a:defRPr>
            </a:lvl1pPr>
          </a:lstStyle>
          <a:p>
            <a:r>
              <a:t>I n t e g r i t y  -  S e r v i c e  -  E x c e l l e n c e</a:t>
            </a:r>
          </a:p>
        </p:txBody>
      </p:sp>
      <p:sp>
        <p:nvSpPr>
          <p:cNvPr id="1037" name="Shape 1037"/>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038" name="Shape 1038"/>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039" name="Shape 1039"/>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046" name="Shape 1046"/>
          <p:cNvSpPr>
            <a:spLocks noGrp="1"/>
          </p:cNvSpPr>
          <p:nvPr>
            <p:ph type="title"/>
          </p:nvPr>
        </p:nvSpPr>
        <p:spPr>
          <a:prstGeom prst="rect">
            <a:avLst/>
          </a:prstGeom>
        </p:spPr>
        <p:txBody>
          <a:bodyPr/>
          <a:lstStyle/>
          <a:p>
            <a:r>
              <a:t>Title Text</a:t>
            </a:r>
          </a:p>
        </p:txBody>
      </p:sp>
      <p:sp>
        <p:nvSpPr>
          <p:cNvPr id="1047" name="Shape 104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48" name="Shape 1048"/>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055" name="Shape 1055"/>
          <p:cNvSpPr/>
          <p:nvPr/>
        </p:nvSpPr>
        <p:spPr>
          <a:xfrm>
            <a:off x="381000" y="1231900"/>
            <a:ext cx="8382001" cy="0"/>
          </a:xfrm>
          <a:prstGeom prst="line">
            <a:avLst/>
          </a:prstGeom>
          <a:ln w="57150">
            <a:solidFill>
              <a:srgbClr val="0C2D83"/>
            </a:solidFill>
          </a:ln>
        </p:spPr>
        <p:txBody>
          <a:bodyPr lIns="45719" rIns="45719"/>
          <a:lstStyle/>
          <a:p>
            <a:endParaRPr/>
          </a:p>
        </p:txBody>
      </p:sp>
      <p:sp>
        <p:nvSpPr>
          <p:cNvPr id="1056" name="Shape 1056"/>
          <p:cNvSpPr/>
          <p:nvPr/>
        </p:nvSpPr>
        <p:spPr>
          <a:xfrm>
            <a:off x="381000" y="6451600"/>
            <a:ext cx="8382001" cy="0"/>
          </a:xfrm>
          <a:prstGeom prst="line">
            <a:avLst/>
          </a:prstGeom>
          <a:ln w="57150">
            <a:solidFill>
              <a:srgbClr val="0C2D83"/>
            </a:solidFill>
          </a:ln>
        </p:spPr>
        <p:txBody>
          <a:bodyPr lIns="45719" rIns="45719"/>
          <a:lstStyle/>
          <a:p>
            <a:endParaRPr/>
          </a:p>
        </p:txBody>
      </p:sp>
      <p:sp>
        <p:nvSpPr>
          <p:cNvPr id="1057" name="Shape 1057"/>
          <p:cNvSpPr/>
          <p:nvPr/>
        </p:nvSpPr>
        <p:spPr>
          <a:xfrm>
            <a:off x="1295400" y="6491287"/>
            <a:ext cx="6553200" cy="33958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ΑΙΕΝ ΥΨΙΚΡΑΤΕΙΝ</a:t>
            </a:r>
          </a:p>
        </p:txBody>
      </p:sp>
      <p:pic>
        <p:nvPicPr>
          <p:cNvPr id="1058" name="gea.png" descr="gea.png"/>
          <p:cNvPicPr>
            <a:picLocks noChangeAspect="1"/>
          </p:cNvPicPr>
          <p:nvPr/>
        </p:nvPicPr>
        <p:blipFill>
          <a:blip r:embed="rId2">
            <a:extLst/>
          </a:blip>
          <a:stretch>
            <a:fillRect/>
          </a:stretch>
        </p:blipFill>
        <p:spPr>
          <a:xfrm>
            <a:off x="31750" y="0"/>
            <a:ext cx="1035050" cy="1206500"/>
          </a:xfrm>
          <a:prstGeom prst="rect">
            <a:avLst/>
          </a:prstGeom>
          <a:ln w="12700">
            <a:miter lim="400000"/>
          </a:ln>
        </p:spPr>
      </p:pic>
      <p:sp>
        <p:nvSpPr>
          <p:cNvPr id="1059" name="Shape 1059"/>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060" name="Shape 1060"/>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061" name="Shape 1061"/>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068"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069" name="Shape 1069"/>
          <p:cNvSpPr/>
          <p:nvPr/>
        </p:nvSpPr>
        <p:spPr>
          <a:xfrm>
            <a:off x="381000" y="1231900"/>
            <a:ext cx="8382001" cy="0"/>
          </a:xfrm>
          <a:prstGeom prst="line">
            <a:avLst/>
          </a:prstGeom>
          <a:ln w="57150">
            <a:solidFill>
              <a:srgbClr val="0C2D83"/>
            </a:solidFill>
          </a:ln>
        </p:spPr>
        <p:txBody>
          <a:bodyPr lIns="45719" rIns="45719"/>
          <a:lstStyle/>
          <a:p>
            <a:endParaRPr/>
          </a:p>
        </p:txBody>
      </p:sp>
      <p:sp>
        <p:nvSpPr>
          <p:cNvPr id="1070" name="Shape 1070"/>
          <p:cNvSpPr/>
          <p:nvPr/>
        </p:nvSpPr>
        <p:spPr>
          <a:xfrm>
            <a:off x="381000" y="6451600"/>
            <a:ext cx="8382001" cy="0"/>
          </a:xfrm>
          <a:prstGeom prst="line">
            <a:avLst/>
          </a:prstGeom>
          <a:ln w="57150">
            <a:solidFill>
              <a:srgbClr val="0C2D83"/>
            </a:solidFill>
          </a:ln>
        </p:spPr>
        <p:txBody>
          <a:bodyPr lIns="45719" rIns="45719"/>
          <a:lstStyle/>
          <a:p>
            <a:endParaRPr/>
          </a:p>
        </p:txBody>
      </p:sp>
      <p:sp>
        <p:nvSpPr>
          <p:cNvPr id="1071" name="Shape 1071"/>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072" name="Shape 1072"/>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073" name="Shape 1073"/>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074" name="Shape 1074"/>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081" name="Shape 1081"/>
          <p:cNvSpPr>
            <a:spLocks noGrp="1"/>
          </p:cNvSpPr>
          <p:nvPr>
            <p:ph type="title"/>
          </p:nvPr>
        </p:nvSpPr>
        <p:spPr>
          <a:prstGeom prst="rect">
            <a:avLst/>
          </a:prstGeom>
        </p:spPr>
        <p:txBody>
          <a:bodyPr/>
          <a:lstStyle/>
          <a:p>
            <a:r>
              <a:t>Title Text</a:t>
            </a:r>
          </a:p>
        </p:txBody>
      </p:sp>
      <p:sp>
        <p:nvSpPr>
          <p:cNvPr id="1082" name="Shape 108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83" name="Shape 1083"/>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090"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091" name="Shape 1091"/>
          <p:cNvSpPr/>
          <p:nvPr/>
        </p:nvSpPr>
        <p:spPr>
          <a:xfrm>
            <a:off x="381000" y="1231900"/>
            <a:ext cx="8382001" cy="0"/>
          </a:xfrm>
          <a:prstGeom prst="line">
            <a:avLst/>
          </a:prstGeom>
          <a:ln w="57150">
            <a:solidFill>
              <a:srgbClr val="0C2D83"/>
            </a:solidFill>
          </a:ln>
        </p:spPr>
        <p:txBody>
          <a:bodyPr lIns="45719" rIns="45719"/>
          <a:lstStyle/>
          <a:p>
            <a:endParaRPr/>
          </a:p>
        </p:txBody>
      </p:sp>
      <p:sp>
        <p:nvSpPr>
          <p:cNvPr id="1092" name="Shape 1092"/>
          <p:cNvSpPr/>
          <p:nvPr/>
        </p:nvSpPr>
        <p:spPr>
          <a:xfrm>
            <a:off x="381000" y="6451600"/>
            <a:ext cx="8382001" cy="0"/>
          </a:xfrm>
          <a:prstGeom prst="line">
            <a:avLst/>
          </a:prstGeom>
          <a:ln w="57150">
            <a:solidFill>
              <a:srgbClr val="0C2D83"/>
            </a:solidFill>
          </a:ln>
        </p:spPr>
        <p:txBody>
          <a:bodyPr lIns="45719" rIns="45719"/>
          <a:lstStyle/>
          <a:p>
            <a:endParaRPr/>
          </a:p>
        </p:txBody>
      </p:sp>
      <p:sp>
        <p:nvSpPr>
          <p:cNvPr id="1093" name="Shape 1093"/>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094" name="Shape 1094"/>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095" name="Shape 1095"/>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096" name="Shape 1096"/>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03" name="Shape 1103"/>
          <p:cNvSpPr>
            <a:spLocks noGrp="1"/>
          </p:cNvSpPr>
          <p:nvPr>
            <p:ph type="title"/>
          </p:nvPr>
        </p:nvSpPr>
        <p:spPr>
          <a:prstGeom prst="rect">
            <a:avLst/>
          </a:prstGeom>
        </p:spPr>
        <p:txBody>
          <a:bodyPr/>
          <a:lstStyle/>
          <a:p>
            <a:r>
              <a:t>Title Text</a:t>
            </a:r>
          </a:p>
        </p:txBody>
      </p:sp>
      <p:sp>
        <p:nvSpPr>
          <p:cNvPr id="1104" name="Shape 110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05" name="Shape 1105"/>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12" name="afsymbol.png" descr="afsymbol"/>
          <p:cNvPicPr>
            <a:picLocks noChangeAspect="1"/>
          </p:cNvPicPr>
          <p:nvPr/>
        </p:nvPicPr>
        <p:blipFill>
          <a:blip r:embed="rId2">
            <a:extLst/>
          </a:blip>
          <a:stretch>
            <a:fillRect/>
          </a:stretch>
        </p:blipFill>
        <p:spPr>
          <a:xfrm>
            <a:off x="392112" y="90487"/>
            <a:ext cx="1346201" cy="1062038"/>
          </a:xfrm>
          <a:prstGeom prst="rect">
            <a:avLst/>
          </a:prstGeom>
          <a:ln w="12700">
            <a:miter lim="400000"/>
          </a:ln>
        </p:spPr>
      </p:pic>
      <p:sp>
        <p:nvSpPr>
          <p:cNvPr id="1113" name="Shape 1113"/>
          <p:cNvSpPr/>
          <p:nvPr/>
        </p:nvSpPr>
        <p:spPr>
          <a:xfrm>
            <a:off x="381000" y="1231900"/>
            <a:ext cx="8382001" cy="0"/>
          </a:xfrm>
          <a:prstGeom prst="line">
            <a:avLst/>
          </a:prstGeom>
          <a:ln w="57150">
            <a:solidFill>
              <a:srgbClr val="0C2D83"/>
            </a:solidFill>
          </a:ln>
        </p:spPr>
        <p:txBody>
          <a:bodyPr lIns="45719" rIns="45719"/>
          <a:lstStyle/>
          <a:p>
            <a:endParaRPr/>
          </a:p>
        </p:txBody>
      </p:sp>
      <p:sp>
        <p:nvSpPr>
          <p:cNvPr id="1114" name="Shape 1114"/>
          <p:cNvSpPr/>
          <p:nvPr/>
        </p:nvSpPr>
        <p:spPr>
          <a:xfrm>
            <a:off x="381000" y="6451600"/>
            <a:ext cx="8382001" cy="0"/>
          </a:xfrm>
          <a:prstGeom prst="line">
            <a:avLst/>
          </a:prstGeom>
          <a:ln w="57150">
            <a:solidFill>
              <a:srgbClr val="0C2D83"/>
            </a:solidFill>
          </a:ln>
        </p:spPr>
        <p:txBody>
          <a:bodyPr lIns="45719" rIns="45719"/>
          <a:lstStyle/>
          <a:p>
            <a:endParaRPr/>
          </a:p>
        </p:txBody>
      </p:sp>
      <p:sp>
        <p:nvSpPr>
          <p:cNvPr id="1115" name="Shape 1115"/>
          <p:cNvSpPr/>
          <p:nvPr/>
        </p:nvSpPr>
        <p:spPr>
          <a:xfrm>
            <a:off x="1295400" y="6491287"/>
            <a:ext cx="6553200" cy="332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spcBef>
                <a:spcPts val="900"/>
              </a:spcBef>
              <a:defRPr sz="1600" b="1" i="1">
                <a:latin typeface="Century Schoolbook"/>
                <a:ea typeface="Century Schoolbook"/>
                <a:cs typeface="Century Schoolbook"/>
                <a:sym typeface="Century Schoolbook"/>
              </a:defRPr>
            </a:lvl1pPr>
          </a:lstStyle>
          <a:p>
            <a:r>
              <a:t>I n t e g r i t y  -  S e r v i c e  -  E x c e l l e n c e</a:t>
            </a:r>
          </a:p>
        </p:txBody>
      </p:sp>
      <p:sp>
        <p:nvSpPr>
          <p:cNvPr id="1116" name="Shape 1116"/>
          <p:cNvSpPr>
            <a:spLocks noGrp="1"/>
          </p:cNvSpPr>
          <p:nvPr>
            <p:ph type="title"/>
          </p:nvPr>
        </p:nvSpPr>
        <p:spPr>
          <a:xfrm>
            <a:off x="1066800" y="152400"/>
            <a:ext cx="6858000" cy="990600"/>
          </a:xfrm>
          <a:prstGeom prst="rect">
            <a:avLst/>
          </a:prstGeom>
        </p:spPr>
        <p:txBody>
          <a:bodyPr/>
          <a:lstStyle>
            <a:lvl1pPr defTabSz="914400">
              <a:defRPr sz="3600" b="1">
                <a:latin typeface="Arial"/>
                <a:ea typeface="Arial"/>
                <a:cs typeface="Arial"/>
                <a:sym typeface="Arial"/>
              </a:defRPr>
            </a:lvl1pPr>
          </a:lstStyle>
          <a:p>
            <a:r>
              <a:t>Title Text</a:t>
            </a:r>
          </a:p>
        </p:txBody>
      </p:sp>
      <p:sp>
        <p:nvSpPr>
          <p:cNvPr id="1117" name="Shape 1117"/>
          <p:cNvSpPr>
            <a:spLocks noGrp="1"/>
          </p:cNvSpPr>
          <p:nvPr>
            <p:ph type="body" idx="1"/>
          </p:nvPr>
        </p:nvSpPr>
        <p:spPr>
          <a:xfrm>
            <a:off x="381000" y="1295400"/>
            <a:ext cx="8382000" cy="5029200"/>
          </a:xfrm>
          <a:prstGeom prst="rect">
            <a:avLst/>
          </a:prstGeom>
        </p:spPr>
        <p:txBody>
          <a:bodyPr/>
          <a:lstStyle>
            <a:lvl1pPr defTabSz="914400">
              <a:buFontTx/>
              <a:defRPr b="1">
                <a:latin typeface="Arial"/>
                <a:ea typeface="Arial"/>
                <a:cs typeface="Arial"/>
                <a:sym typeface="Arial"/>
              </a:defRPr>
            </a:lvl1pPr>
            <a:lvl2pPr defTabSz="914400">
              <a:buFontTx/>
              <a:defRPr b="1">
                <a:latin typeface="Arial"/>
                <a:ea typeface="Arial"/>
                <a:cs typeface="Arial"/>
                <a:sym typeface="Arial"/>
              </a:defRPr>
            </a:lvl2pPr>
            <a:lvl3pPr defTabSz="914400">
              <a:buFontTx/>
              <a:defRPr b="1">
                <a:latin typeface="Arial"/>
                <a:ea typeface="Arial"/>
                <a:cs typeface="Arial"/>
                <a:sym typeface="Arial"/>
              </a:defRPr>
            </a:lvl3pPr>
            <a:lvl4pPr defTabSz="914400">
              <a:buFontTx/>
              <a:defRPr b="1">
                <a:latin typeface="Arial"/>
                <a:ea typeface="Arial"/>
                <a:cs typeface="Arial"/>
                <a:sym typeface="Arial"/>
              </a:defRPr>
            </a:lvl4pPr>
            <a:lvl5pPr defTabSz="914400">
              <a:buFontTx/>
              <a:defRPr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18" name="Shape 1118"/>
          <p:cNvSpPr>
            <a:spLocks noGrp="1"/>
          </p:cNvSpPr>
          <p:nvPr>
            <p:ph type="sldNum" sz="quarter" idx="2"/>
          </p:nvPr>
        </p:nvSpPr>
        <p:spPr>
          <a:xfrm>
            <a:off x="4419600" y="6172200"/>
            <a:ext cx="2133600" cy="368301"/>
          </a:xfrm>
          <a:prstGeom prst="rect">
            <a:avLst/>
          </a:prstGeom>
        </p:spPr>
        <p:txBody>
          <a:bodyPr/>
          <a:lstStyle>
            <a:lvl1pPr defTabSz="914400">
              <a:defRPr sz="1200">
                <a:solidFill>
                  <a:srgbClr val="000000"/>
                </a:solidFill>
                <a:latin typeface="+mj-lt"/>
                <a:ea typeface="+mj-ea"/>
                <a:cs typeface="+mj-cs"/>
                <a:sym typeface="Times New Roman"/>
              </a:defRPr>
            </a:lvl1pPr>
          </a:lstStyle>
          <a:p>
            <a:fld id="{86CB4B4D-7CA3-9044-876B-883B54F8677D}" type="slidenum">
              <a:rPr/>
              <a:t>‹#›</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25" name="Shape 1125"/>
          <p:cNvSpPr>
            <a:spLocks noGrp="1"/>
          </p:cNvSpPr>
          <p:nvPr>
            <p:ph type="title"/>
          </p:nvPr>
        </p:nvSpPr>
        <p:spPr>
          <a:prstGeom prst="rect">
            <a:avLst/>
          </a:prstGeom>
        </p:spPr>
        <p:txBody>
          <a:bodyPr/>
          <a:lstStyle/>
          <a:p>
            <a:r>
              <a:t>Title Text</a:t>
            </a:r>
          </a:p>
        </p:txBody>
      </p:sp>
      <p:sp>
        <p:nvSpPr>
          <p:cNvPr id="1126" name="Shape 11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27" name="Shape 1127"/>
          <p:cNvSpPr>
            <a:spLocks noGrp="1"/>
          </p:cNvSpPr>
          <p:nvPr>
            <p:ph type="sldNum" sz="quarter" idx="2"/>
          </p:nvPr>
        </p:nvSpPr>
        <p:spPr>
          <a:xfrm>
            <a:off x="8422818" y="6404292"/>
            <a:ext cx="263983" cy="269241"/>
          </a:xfrm>
          <a:prstGeom prst="rect">
            <a:avLst/>
          </a:prstGeom>
        </p:spPr>
        <p:txBody>
          <a:bodyPr/>
          <a:lstStyle>
            <a:lvl1pPr>
              <a:defRPr sz="1200"/>
            </a:lvl1pPr>
          </a:lstStyle>
          <a:p>
            <a:fld id="{86CB4B4D-7CA3-9044-876B-883B54F8677D}" type="slidenum">
              <a:r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1" Type="http://schemas.openxmlformats.org/officeDocument/2006/relationships/slideLayout" Target="../slideLayouts/slideLayout21.xml"/><Relationship Id="rId324" Type="http://schemas.openxmlformats.org/officeDocument/2006/relationships/slideLayout" Target="../slideLayouts/slideLayout324.xml"/><Relationship Id="rId531" Type="http://schemas.openxmlformats.org/officeDocument/2006/relationships/slideLayout" Target="../slideLayouts/slideLayout531.xml"/><Relationship Id="rId170" Type="http://schemas.openxmlformats.org/officeDocument/2006/relationships/slideLayout" Target="../slideLayouts/slideLayout170.xml"/><Relationship Id="rId268" Type="http://schemas.openxmlformats.org/officeDocument/2006/relationships/slideLayout" Target="../slideLayouts/slideLayout268.xml"/><Relationship Id="rId475" Type="http://schemas.openxmlformats.org/officeDocument/2006/relationships/slideLayout" Target="../slideLayouts/slideLayout475.xml"/><Relationship Id="rId32" Type="http://schemas.openxmlformats.org/officeDocument/2006/relationships/slideLayout" Target="../slideLayouts/slideLayout32.xml"/><Relationship Id="rId128" Type="http://schemas.openxmlformats.org/officeDocument/2006/relationships/slideLayout" Target="../slideLayouts/slideLayout128.xml"/><Relationship Id="rId335" Type="http://schemas.openxmlformats.org/officeDocument/2006/relationships/slideLayout" Target="../slideLayouts/slideLayout335.xml"/><Relationship Id="rId542" Type="http://schemas.openxmlformats.org/officeDocument/2006/relationships/slideLayout" Target="../slideLayouts/slideLayout542.xml"/><Relationship Id="rId181" Type="http://schemas.openxmlformats.org/officeDocument/2006/relationships/slideLayout" Target="../slideLayouts/slideLayout181.xml"/><Relationship Id="rId402" Type="http://schemas.openxmlformats.org/officeDocument/2006/relationships/slideLayout" Target="../slideLayouts/slideLayout402.xml"/><Relationship Id="rId279" Type="http://schemas.openxmlformats.org/officeDocument/2006/relationships/slideLayout" Target="../slideLayouts/slideLayout279.xml"/><Relationship Id="rId486" Type="http://schemas.openxmlformats.org/officeDocument/2006/relationships/slideLayout" Target="../slideLayouts/slideLayout486.xml"/><Relationship Id="rId43" Type="http://schemas.openxmlformats.org/officeDocument/2006/relationships/slideLayout" Target="../slideLayouts/slideLayout43.xml"/><Relationship Id="rId139" Type="http://schemas.openxmlformats.org/officeDocument/2006/relationships/slideLayout" Target="../slideLayouts/slideLayout139.xml"/><Relationship Id="rId346" Type="http://schemas.openxmlformats.org/officeDocument/2006/relationships/slideLayout" Target="../slideLayouts/slideLayout346.xml"/><Relationship Id="rId553" Type="http://schemas.openxmlformats.org/officeDocument/2006/relationships/slideLayout" Target="../slideLayouts/slideLayout553.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413" Type="http://schemas.openxmlformats.org/officeDocument/2006/relationships/slideLayout" Target="../slideLayouts/slideLayout413.xml"/><Relationship Id="rId497" Type="http://schemas.openxmlformats.org/officeDocument/2006/relationships/slideLayout" Target="../slideLayouts/slideLayout497.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217" Type="http://schemas.openxmlformats.org/officeDocument/2006/relationships/slideLayout" Target="../slideLayouts/slideLayout217.xml"/><Relationship Id="rId564" Type="http://schemas.openxmlformats.org/officeDocument/2006/relationships/slideLayout" Target="../slideLayouts/slideLayout564.xml"/><Relationship Id="rId424" Type="http://schemas.openxmlformats.org/officeDocument/2006/relationships/slideLayout" Target="../slideLayouts/slideLayout424.xml"/><Relationship Id="rId270" Type="http://schemas.openxmlformats.org/officeDocument/2006/relationships/slideLayout" Target="../slideLayouts/slideLayout270.xml"/><Relationship Id="rId65" Type="http://schemas.openxmlformats.org/officeDocument/2006/relationships/slideLayout" Target="../slideLayouts/slideLayout65.xml"/><Relationship Id="rId130" Type="http://schemas.openxmlformats.org/officeDocument/2006/relationships/slideLayout" Target="../slideLayouts/slideLayout130.xml"/><Relationship Id="rId368" Type="http://schemas.openxmlformats.org/officeDocument/2006/relationships/slideLayout" Target="../slideLayouts/slideLayout368.xml"/><Relationship Id="rId575" Type="http://schemas.openxmlformats.org/officeDocument/2006/relationships/slideLayout" Target="../slideLayouts/slideLayout575.xml"/><Relationship Id="rId228" Type="http://schemas.openxmlformats.org/officeDocument/2006/relationships/slideLayout" Target="../slideLayouts/slideLayout228.xml"/><Relationship Id="rId435" Type="http://schemas.openxmlformats.org/officeDocument/2006/relationships/slideLayout" Target="../slideLayouts/slideLayout435.xml"/><Relationship Id="rId281" Type="http://schemas.openxmlformats.org/officeDocument/2006/relationships/slideLayout" Target="../slideLayouts/slideLayout281.xml"/><Relationship Id="rId502" Type="http://schemas.openxmlformats.org/officeDocument/2006/relationships/slideLayout" Target="../slideLayouts/slideLayout502.xml"/><Relationship Id="rId76" Type="http://schemas.openxmlformats.org/officeDocument/2006/relationships/slideLayout" Target="../slideLayouts/slideLayout76.xml"/><Relationship Id="rId141" Type="http://schemas.openxmlformats.org/officeDocument/2006/relationships/slideLayout" Target="../slideLayouts/slideLayout141.xml"/><Relationship Id="rId379" Type="http://schemas.openxmlformats.org/officeDocument/2006/relationships/slideLayout" Target="../slideLayouts/slideLayout379.xml"/><Relationship Id="rId586" Type="http://schemas.openxmlformats.org/officeDocument/2006/relationships/slideLayout" Target="../slideLayouts/slideLayout586.xml"/><Relationship Id="rId7" Type="http://schemas.openxmlformats.org/officeDocument/2006/relationships/slideLayout" Target="../slideLayouts/slideLayout7.xml"/><Relationship Id="rId239" Type="http://schemas.openxmlformats.org/officeDocument/2006/relationships/slideLayout" Target="../slideLayouts/slideLayout239.xml"/><Relationship Id="rId446" Type="http://schemas.openxmlformats.org/officeDocument/2006/relationships/slideLayout" Target="../slideLayouts/slideLayout446.xml"/><Relationship Id="rId250" Type="http://schemas.openxmlformats.org/officeDocument/2006/relationships/slideLayout" Target="../slideLayouts/slideLayout250.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488" Type="http://schemas.openxmlformats.org/officeDocument/2006/relationships/slideLayout" Target="../slideLayouts/slideLayout488.xml"/><Relationship Id="rId45" Type="http://schemas.openxmlformats.org/officeDocument/2006/relationships/slideLayout" Target="../slideLayouts/slideLayout45.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348" Type="http://schemas.openxmlformats.org/officeDocument/2006/relationships/slideLayout" Target="../slideLayouts/slideLayout348.xml"/><Relationship Id="rId513" Type="http://schemas.openxmlformats.org/officeDocument/2006/relationships/slideLayout" Target="../slideLayouts/slideLayout513.xml"/><Relationship Id="rId555" Type="http://schemas.openxmlformats.org/officeDocument/2006/relationships/slideLayout" Target="../slideLayouts/slideLayout555.xml"/><Relationship Id="rId152" Type="http://schemas.openxmlformats.org/officeDocument/2006/relationships/slideLayout" Target="../slideLayouts/slideLayout152.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415" Type="http://schemas.openxmlformats.org/officeDocument/2006/relationships/slideLayout" Target="../slideLayouts/slideLayout415.xml"/><Relationship Id="rId457" Type="http://schemas.openxmlformats.org/officeDocument/2006/relationships/slideLayout" Target="../slideLayouts/slideLayout457.xml"/><Relationship Id="rId261" Type="http://schemas.openxmlformats.org/officeDocument/2006/relationships/slideLayout" Target="../slideLayouts/slideLayout261.xml"/><Relationship Id="rId499" Type="http://schemas.openxmlformats.org/officeDocument/2006/relationships/slideLayout" Target="../slideLayouts/slideLayout499.xml"/><Relationship Id="rId14" Type="http://schemas.openxmlformats.org/officeDocument/2006/relationships/slideLayout" Target="../slideLayouts/slideLayout14.xml"/><Relationship Id="rId56" Type="http://schemas.openxmlformats.org/officeDocument/2006/relationships/slideLayout" Target="../slideLayouts/slideLayout56.xml"/><Relationship Id="rId317" Type="http://schemas.openxmlformats.org/officeDocument/2006/relationships/slideLayout" Target="../slideLayouts/slideLayout317.xml"/><Relationship Id="rId359" Type="http://schemas.openxmlformats.org/officeDocument/2006/relationships/slideLayout" Target="../slideLayouts/slideLayout359.xml"/><Relationship Id="rId524" Type="http://schemas.openxmlformats.org/officeDocument/2006/relationships/slideLayout" Target="../slideLayouts/slideLayout524.xml"/><Relationship Id="rId566" Type="http://schemas.openxmlformats.org/officeDocument/2006/relationships/slideLayout" Target="../slideLayouts/slideLayout566.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63" Type="http://schemas.openxmlformats.org/officeDocument/2006/relationships/slideLayout" Target="../slideLayouts/slideLayout163.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426" Type="http://schemas.openxmlformats.org/officeDocument/2006/relationships/slideLayout" Target="../slideLayouts/slideLayout426.xml"/><Relationship Id="rId230" Type="http://schemas.openxmlformats.org/officeDocument/2006/relationships/slideLayout" Target="../slideLayouts/slideLayout230.xml"/><Relationship Id="rId468" Type="http://schemas.openxmlformats.org/officeDocument/2006/relationships/slideLayout" Target="../slideLayouts/slideLayout468.xml"/><Relationship Id="rId25" Type="http://schemas.openxmlformats.org/officeDocument/2006/relationships/slideLayout" Target="../slideLayouts/slideLayout25.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328" Type="http://schemas.openxmlformats.org/officeDocument/2006/relationships/slideLayout" Target="../slideLayouts/slideLayout328.xml"/><Relationship Id="rId535" Type="http://schemas.openxmlformats.org/officeDocument/2006/relationships/slideLayout" Target="../slideLayouts/slideLayout535.xml"/><Relationship Id="rId577" Type="http://schemas.openxmlformats.org/officeDocument/2006/relationships/slideLayout" Target="../slideLayouts/slideLayout577.xml"/><Relationship Id="rId132" Type="http://schemas.openxmlformats.org/officeDocument/2006/relationships/slideLayout" Target="../slideLayouts/slideLayout132.xml"/><Relationship Id="rId174" Type="http://schemas.openxmlformats.org/officeDocument/2006/relationships/slideLayout" Target="../slideLayouts/slideLayout174.xml"/><Relationship Id="rId381" Type="http://schemas.openxmlformats.org/officeDocument/2006/relationships/slideLayout" Target="../slideLayouts/slideLayout381.xml"/><Relationship Id="rId241" Type="http://schemas.openxmlformats.org/officeDocument/2006/relationships/slideLayout" Target="../slideLayouts/slideLayout241.xml"/><Relationship Id="rId437" Type="http://schemas.openxmlformats.org/officeDocument/2006/relationships/slideLayout" Target="../slideLayouts/slideLayout437.xml"/><Relationship Id="rId479" Type="http://schemas.openxmlformats.org/officeDocument/2006/relationships/slideLayout" Target="../slideLayouts/slideLayout479.xml"/><Relationship Id="rId36" Type="http://schemas.openxmlformats.org/officeDocument/2006/relationships/slideLayout" Target="../slideLayouts/slideLayout36.xml"/><Relationship Id="rId283" Type="http://schemas.openxmlformats.org/officeDocument/2006/relationships/slideLayout" Target="../slideLayouts/slideLayout283.xml"/><Relationship Id="rId339" Type="http://schemas.openxmlformats.org/officeDocument/2006/relationships/slideLayout" Target="../slideLayouts/slideLayout339.xml"/><Relationship Id="rId490" Type="http://schemas.openxmlformats.org/officeDocument/2006/relationships/slideLayout" Target="../slideLayouts/slideLayout490.xml"/><Relationship Id="rId504" Type="http://schemas.openxmlformats.org/officeDocument/2006/relationships/slideLayout" Target="../slideLayouts/slideLayout504.xml"/><Relationship Id="rId546" Type="http://schemas.openxmlformats.org/officeDocument/2006/relationships/slideLayout" Target="../slideLayouts/slideLayout546.xml"/><Relationship Id="rId78" Type="http://schemas.openxmlformats.org/officeDocument/2006/relationships/slideLayout" Target="../slideLayouts/slideLayout78.xml"/><Relationship Id="rId101" Type="http://schemas.openxmlformats.org/officeDocument/2006/relationships/slideLayout" Target="../slideLayouts/slideLayout101.xml"/><Relationship Id="rId143" Type="http://schemas.openxmlformats.org/officeDocument/2006/relationships/slideLayout" Target="../slideLayouts/slideLayout143.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406" Type="http://schemas.openxmlformats.org/officeDocument/2006/relationships/slideLayout" Target="../slideLayouts/slideLayout406.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slideLayout" Target="../slideLayouts/slideLayout392.xml"/><Relationship Id="rId448" Type="http://schemas.openxmlformats.org/officeDocument/2006/relationships/slideLayout" Target="../slideLayouts/slideLayout448.xml"/><Relationship Id="rId252" Type="http://schemas.openxmlformats.org/officeDocument/2006/relationships/slideLayout" Target="../slideLayouts/slideLayout252.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515" Type="http://schemas.openxmlformats.org/officeDocument/2006/relationships/slideLayout" Target="../slideLayouts/slideLayout515.xml"/><Relationship Id="rId47" Type="http://schemas.openxmlformats.org/officeDocument/2006/relationships/slideLayout" Target="../slideLayouts/slideLayout47.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54" Type="http://schemas.openxmlformats.org/officeDocument/2006/relationships/slideLayout" Target="../slideLayouts/slideLayout154.xml"/><Relationship Id="rId361" Type="http://schemas.openxmlformats.org/officeDocument/2006/relationships/slideLayout" Target="../slideLayouts/slideLayout361.xml"/><Relationship Id="rId557" Type="http://schemas.openxmlformats.org/officeDocument/2006/relationships/slideLayout" Target="../slideLayouts/slideLayout557.xml"/><Relationship Id="rId196" Type="http://schemas.openxmlformats.org/officeDocument/2006/relationships/slideLayout" Target="../slideLayouts/slideLayout196.xml"/><Relationship Id="rId417" Type="http://schemas.openxmlformats.org/officeDocument/2006/relationships/slideLayout" Target="../slideLayouts/slideLayout417.xml"/><Relationship Id="rId459" Type="http://schemas.openxmlformats.org/officeDocument/2006/relationships/slideLayout" Target="../slideLayouts/slideLayout459.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63" Type="http://schemas.openxmlformats.org/officeDocument/2006/relationships/slideLayout" Target="../slideLayouts/slideLayout263.xml"/><Relationship Id="rId319" Type="http://schemas.openxmlformats.org/officeDocument/2006/relationships/slideLayout" Target="../slideLayouts/slideLayout319.xml"/><Relationship Id="rId470" Type="http://schemas.openxmlformats.org/officeDocument/2006/relationships/slideLayout" Target="../slideLayouts/slideLayout470.xml"/><Relationship Id="rId526" Type="http://schemas.openxmlformats.org/officeDocument/2006/relationships/slideLayout" Target="../slideLayouts/slideLayout526.xml"/><Relationship Id="rId58" Type="http://schemas.openxmlformats.org/officeDocument/2006/relationships/slideLayout" Target="../slideLayouts/slideLayout58.xml"/><Relationship Id="rId123" Type="http://schemas.openxmlformats.org/officeDocument/2006/relationships/slideLayout" Target="../slideLayouts/slideLayout123.xml"/><Relationship Id="rId330" Type="http://schemas.openxmlformats.org/officeDocument/2006/relationships/slideLayout" Target="../slideLayouts/slideLayout330.xml"/><Relationship Id="rId568" Type="http://schemas.openxmlformats.org/officeDocument/2006/relationships/slideLayout" Target="../slideLayouts/slideLayout568.xml"/><Relationship Id="rId165" Type="http://schemas.openxmlformats.org/officeDocument/2006/relationships/slideLayout" Target="../slideLayouts/slideLayout165.xml"/><Relationship Id="rId372" Type="http://schemas.openxmlformats.org/officeDocument/2006/relationships/slideLayout" Target="../slideLayouts/slideLayout372.xml"/><Relationship Id="rId428" Type="http://schemas.openxmlformats.org/officeDocument/2006/relationships/slideLayout" Target="../slideLayouts/slideLayout428.xml"/><Relationship Id="rId232" Type="http://schemas.openxmlformats.org/officeDocument/2006/relationships/slideLayout" Target="../slideLayouts/slideLayout232.xml"/><Relationship Id="rId274" Type="http://schemas.openxmlformats.org/officeDocument/2006/relationships/slideLayout" Target="../slideLayouts/slideLayout274.xml"/><Relationship Id="rId481" Type="http://schemas.openxmlformats.org/officeDocument/2006/relationships/slideLayout" Target="../slideLayouts/slideLayout481.xml"/><Relationship Id="rId27" Type="http://schemas.openxmlformats.org/officeDocument/2006/relationships/slideLayout" Target="../slideLayouts/slideLayout27.xml"/><Relationship Id="rId69" Type="http://schemas.openxmlformats.org/officeDocument/2006/relationships/slideLayout" Target="../slideLayouts/slideLayout69.xml"/><Relationship Id="rId134" Type="http://schemas.openxmlformats.org/officeDocument/2006/relationships/slideLayout" Target="../slideLayouts/slideLayout134.xml"/><Relationship Id="rId537" Type="http://schemas.openxmlformats.org/officeDocument/2006/relationships/slideLayout" Target="../slideLayouts/slideLayout537.xml"/><Relationship Id="rId579" Type="http://schemas.openxmlformats.org/officeDocument/2006/relationships/slideLayout" Target="../slideLayouts/slideLayout579.xml"/><Relationship Id="rId80" Type="http://schemas.openxmlformats.org/officeDocument/2006/relationships/slideLayout" Target="../slideLayouts/slideLayout80.xml"/><Relationship Id="rId176" Type="http://schemas.openxmlformats.org/officeDocument/2006/relationships/slideLayout" Target="../slideLayouts/slideLayout176.xml"/><Relationship Id="rId341" Type="http://schemas.openxmlformats.org/officeDocument/2006/relationships/slideLayout" Target="../slideLayouts/slideLayout341.xml"/><Relationship Id="rId383" Type="http://schemas.openxmlformats.org/officeDocument/2006/relationships/slideLayout" Target="../slideLayouts/slideLayout383.xml"/><Relationship Id="rId439" Type="http://schemas.openxmlformats.org/officeDocument/2006/relationships/slideLayout" Target="../slideLayouts/slideLayout439.xml"/><Relationship Id="rId201" Type="http://schemas.openxmlformats.org/officeDocument/2006/relationships/slideLayout" Target="../slideLayouts/slideLayout201.xml"/><Relationship Id="rId243" Type="http://schemas.openxmlformats.org/officeDocument/2006/relationships/slideLayout" Target="../slideLayouts/slideLayout243.xml"/><Relationship Id="rId285" Type="http://schemas.openxmlformats.org/officeDocument/2006/relationships/slideLayout" Target="../slideLayouts/slideLayout285.xml"/><Relationship Id="rId450" Type="http://schemas.openxmlformats.org/officeDocument/2006/relationships/slideLayout" Target="../slideLayouts/slideLayout450.xml"/><Relationship Id="rId506" Type="http://schemas.openxmlformats.org/officeDocument/2006/relationships/slideLayout" Target="../slideLayouts/slideLayout506.xml"/><Relationship Id="rId38" Type="http://schemas.openxmlformats.org/officeDocument/2006/relationships/slideLayout" Target="../slideLayouts/slideLayout38.xml"/><Relationship Id="rId103" Type="http://schemas.openxmlformats.org/officeDocument/2006/relationships/slideLayout" Target="../slideLayouts/slideLayout103.xml"/><Relationship Id="rId310" Type="http://schemas.openxmlformats.org/officeDocument/2006/relationships/slideLayout" Target="../slideLayouts/slideLayout310.xml"/><Relationship Id="rId492" Type="http://schemas.openxmlformats.org/officeDocument/2006/relationships/slideLayout" Target="../slideLayouts/slideLayout492.xml"/><Relationship Id="rId548" Type="http://schemas.openxmlformats.org/officeDocument/2006/relationships/slideLayout" Target="../slideLayouts/slideLayout548.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87" Type="http://schemas.openxmlformats.org/officeDocument/2006/relationships/slideLayout" Target="../slideLayouts/slideLayout187.xml"/><Relationship Id="rId352" Type="http://schemas.openxmlformats.org/officeDocument/2006/relationships/slideLayout" Target="../slideLayouts/slideLayout352.xml"/><Relationship Id="rId394" Type="http://schemas.openxmlformats.org/officeDocument/2006/relationships/slideLayout" Target="../slideLayouts/slideLayout394.xml"/><Relationship Id="rId408" Type="http://schemas.openxmlformats.org/officeDocument/2006/relationships/slideLayout" Target="../slideLayouts/slideLayout408.xml"/><Relationship Id="rId212" Type="http://schemas.openxmlformats.org/officeDocument/2006/relationships/slideLayout" Target="../slideLayouts/slideLayout212.xml"/><Relationship Id="rId254" Type="http://schemas.openxmlformats.org/officeDocument/2006/relationships/slideLayout" Target="../slideLayouts/slideLayout254.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96" Type="http://schemas.openxmlformats.org/officeDocument/2006/relationships/slideLayout" Target="../slideLayouts/slideLayout296.xml"/><Relationship Id="rId461" Type="http://schemas.openxmlformats.org/officeDocument/2006/relationships/slideLayout" Target="../slideLayouts/slideLayout461.xml"/><Relationship Id="rId517" Type="http://schemas.openxmlformats.org/officeDocument/2006/relationships/slideLayout" Target="../slideLayouts/slideLayout517.xml"/><Relationship Id="rId559" Type="http://schemas.openxmlformats.org/officeDocument/2006/relationships/slideLayout" Target="../slideLayouts/slideLayout559.xml"/><Relationship Id="rId60" Type="http://schemas.openxmlformats.org/officeDocument/2006/relationships/slideLayout" Target="../slideLayouts/slideLayout60.xml"/><Relationship Id="rId156" Type="http://schemas.openxmlformats.org/officeDocument/2006/relationships/slideLayout" Target="../slideLayouts/slideLayout156.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63" Type="http://schemas.openxmlformats.org/officeDocument/2006/relationships/slideLayout" Target="../slideLayouts/slideLayout363.xml"/><Relationship Id="rId419" Type="http://schemas.openxmlformats.org/officeDocument/2006/relationships/slideLayout" Target="../slideLayouts/slideLayout419.xml"/><Relationship Id="rId570" Type="http://schemas.openxmlformats.org/officeDocument/2006/relationships/slideLayout" Target="../slideLayouts/slideLayout570.xml"/><Relationship Id="rId223" Type="http://schemas.openxmlformats.org/officeDocument/2006/relationships/slideLayout" Target="../slideLayouts/slideLayout223.xml"/><Relationship Id="rId430" Type="http://schemas.openxmlformats.org/officeDocument/2006/relationships/slideLayout" Target="../slideLayouts/slideLayout430.xml"/><Relationship Id="rId18" Type="http://schemas.openxmlformats.org/officeDocument/2006/relationships/slideLayout" Target="../slideLayouts/slideLayout18.xml"/><Relationship Id="rId265" Type="http://schemas.openxmlformats.org/officeDocument/2006/relationships/slideLayout" Target="../slideLayouts/slideLayout265.xml"/><Relationship Id="rId472" Type="http://schemas.openxmlformats.org/officeDocument/2006/relationships/slideLayout" Target="../slideLayouts/slideLayout472.xml"/><Relationship Id="rId528" Type="http://schemas.openxmlformats.org/officeDocument/2006/relationships/slideLayout" Target="../slideLayouts/slideLayout528.xml"/><Relationship Id="rId125" Type="http://schemas.openxmlformats.org/officeDocument/2006/relationships/slideLayout" Target="../slideLayouts/slideLayout125.xml"/><Relationship Id="rId167" Type="http://schemas.openxmlformats.org/officeDocument/2006/relationships/slideLayout" Target="../slideLayouts/slideLayout167.xml"/><Relationship Id="rId332" Type="http://schemas.openxmlformats.org/officeDocument/2006/relationships/slideLayout" Target="../slideLayouts/slideLayout332.xml"/><Relationship Id="rId374" Type="http://schemas.openxmlformats.org/officeDocument/2006/relationships/slideLayout" Target="../slideLayouts/slideLayout374.xml"/><Relationship Id="rId581" Type="http://schemas.openxmlformats.org/officeDocument/2006/relationships/slideLayout" Target="../slideLayouts/slideLayout581.xml"/><Relationship Id="rId71" Type="http://schemas.openxmlformats.org/officeDocument/2006/relationships/slideLayout" Target="../slideLayouts/slideLayout71.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76" Type="http://schemas.openxmlformats.org/officeDocument/2006/relationships/slideLayout" Target="../slideLayouts/slideLayout276.xml"/><Relationship Id="rId441" Type="http://schemas.openxmlformats.org/officeDocument/2006/relationships/slideLayout" Target="../slideLayouts/slideLayout441.xml"/><Relationship Id="rId483" Type="http://schemas.openxmlformats.org/officeDocument/2006/relationships/slideLayout" Target="../slideLayouts/slideLayout483.xml"/><Relationship Id="rId539" Type="http://schemas.openxmlformats.org/officeDocument/2006/relationships/slideLayout" Target="../slideLayouts/slideLayout539.xml"/><Relationship Id="rId40" Type="http://schemas.openxmlformats.org/officeDocument/2006/relationships/slideLayout" Target="../slideLayouts/slideLayout40.xml"/><Relationship Id="rId136" Type="http://schemas.openxmlformats.org/officeDocument/2006/relationships/slideLayout" Target="../slideLayouts/slideLayout136.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43" Type="http://schemas.openxmlformats.org/officeDocument/2006/relationships/slideLayout" Target="../slideLayouts/slideLayout343.xml"/><Relationship Id="rId550" Type="http://schemas.openxmlformats.org/officeDocument/2006/relationships/slideLayout" Target="../slideLayouts/slideLayout550.xml"/><Relationship Id="rId82" Type="http://schemas.openxmlformats.org/officeDocument/2006/relationships/slideLayout" Target="../slideLayouts/slideLayout82.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245" Type="http://schemas.openxmlformats.org/officeDocument/2006/relationships/slideLayout" Target="../slideLayouts/slideLayout245.xml"/><Relationship Id="rId287" Type="http://schemas.openxmlformats.org/officeDocument/2006/relationships/slideLayout" Target="../slideLayouts/slideLayout287.xml"/><Relationship Id="rId410" Type="http://schemas.openxmlformats.org/officeDocument/2006/relationships/slideLayout" Target="../slideLayouts/slideLayout410.xml"/><Relationship Id="rId452" Type="http://schemas.openxmlformats.org/officeDocument/2006/relationships/slideLayout" Target="../slideLayouts/slideLayout452.xml"/><Relationship Id="rId494" Type="http://schemas.openxmlformats.org/officeDocument/2006/relationships/slideLayout" Target="../slideLayouts/slideLayout494.xml"/><Relationship Id="rId508" Type="http://schemas.openxmlformats.org/officeDocument/2006/relationships/slideLayout" Target="../slideLayouts/slideLayout508.xml"/><Relationship Id="rId105" Type="http://schemas.openxmlformats.org/officeDocument/2006/relationships/slideLayout" Target="../slideLayouts/slideLayout105.xml"/><Relationship Id="rId147" Type="http://schemas.openxmlformats.org/officeDocument/2006/relationships/slideLayout" Target="../slideLayouts/slideLayout147.xml"/><Relationship Id="rId312" Type="http://schemas.openxmlformats.org/officeDocument/2006/relationships/slideLayout" Target="../slideLayouts/slideLayout312.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96" Type="http://schemas.openxmlformats.org/officeDocument/2006/relationships/slideLayout" Target="../slideLayouts/slideLayout396.xml"/><Relationship Id="rId561" Type="http://schemas.openxmlformats.org/officeDocument/2006/relationships/slideLayout" Target="../slideLayouts/slideLayout561.xml"/><Relationship Id="rId214" Type="http://schemas.openxmlformats.org/officeDocument/2006/relationships/slideLayout" Target="../slideLayouts/slideLayout214.xml"/><Relationship Id="rId256" Type="http://schemas.openxmlformats.org/officeDocument/2006/relationships/slideLayout" Target="../slideLayouts/slideLayout256.xml"/><Relationship Id="rId298" Type="http://schemas.openxmlformats.org/officeDocument/2006/relationships/slideLayout" Target="../slideLayouts/slideLayout298.xml"/><Relationship Id="rId421" Type="http://schemas.openxmlformats.org/officeDocument/2006/relationships/slideLayout" Target="../slideLayouts/slideLayout421.xml"/><Relationship Id="rId463" Type="http://schemas.openxmlformats.org/officeDocument/2006/relationships/slideLayout" Target="../slideLayouts/slideLayout463.xml"/><Relationship Id="rId519" Type="http://schemas.openxmlformats.org/officeDocument/2006/relationships/slideLayout" Target="../slideLayouts/slideLayout519.xml"/><Relationship Id="rId116" Type="http://schemas.openxmlformats.org/officeDocument/2006/relationships/slideLayout" Target="../slideLayouts/slideLayout116.xml"/><Relationship Id="rId158" Type="http://schemas.openxmlformats.org/officeDocument/2006/relationships/slideLayout" Target="../slideLayouts/slideLayout158.xml"/><Relationship Id="rId323" Type="http://schemas.openxmlformats.org/officeDocument/2006/relationships/slideLayout" Target="../slideLayouts/slideLayout323.xml"/><Relationship Id="rId530" Type="http://schemas.openxmlformats.org/officeDocument/2006/relationships/slideLayout" Target="../slideLayouts/slideLayout530.xml"/><Relationship Id="rId20" Type="http://schemas.openxmlformats.org/officeDocument/2006/relationships/slideLayout" Target="../slideLayouts/slideLayout20.xml"/><Relationship Id="rId62" Type="http://schemas.openxmlformats.org/officeDocument/2006/relationships/slideLayout" Target="../slideLayouts/slideLayout62.xml"/><Relationship Id="rId365" Type="http://schemas.openxmlformats.org/officeDocument/2006/relationships/slideLayout" Target="../slideLayouts/slideLayout365.xml"/><Relationship Id="rId572" Type="http://schemas.openxmlformats.org/officeDocument/2006/relationships/slideLayout" Target="../slideLayouts/slideLayout572.xml"/><Relationship Id="rId225" Type="http://schemas.openxmlformats.org/officeDocument/2006/relationships/slideLayout" Target="../slideLayouts/slideLayout225.xml"/><Relationship Id="rId267" Type="http://schemas.openxmlformats.org/officeDocument/2006/relationships/slideLayout" Target="../slideLayouts/slideLayout267.xml"/><Relationship Id="rId432" Type="http://schemas.openxmlformats.org/officeDocument/2006/relationships/slideLayout" Target="../slideLayouts/slideLayout432.xml"/><Relationship Id="rId474" Type="http://schemas.openxmlformats.org/officeDocument/2006/relationships/slideLayout" Target="../slideLayouts/slideLayout474.xml"/><Relationship Id="rId127" Type="http://schemas.openxmlformats.org/officeDocument/2006/relationships/slideLayout" Target="../slideLayouts/slideLayout127.xml"/><Relationship Id="rId31" Type="http://schemas.openxmlformats.org/officeDocument/2006/relationships/slideLayout" Target="../slideLayouts/slideLayout31.xml"/><Relationship Id="rId73" Type="http://schemas.openxmlformats.org/officeDocument/2006/relationships/slideLayout" Target="../slideLayouts/slideLayout73.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76" Type="http://schemas.openxmlformats.org/officeDocument/2006/relationships/slideLayout" Target="../slideLayouts/slideLayout376.xml"/><Relationship Id="rId541" Type="http://schemas.openxmlformats.org/officeDocument/2006/relationships/slideLayout" Target="../slideLayouts/slideLayout541.xml"/><Relationship Id="rId583" Type="http://schemas.openxmlformats.org/officeDocument/2006/relationships/slideLayout" Target="../slideLayouts/slideLayout583.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36" Type="http://schemas.openxmlformats.org/officeDocument/2006/relationships/slideLayout" Target="../slideLayouts/slideLayout236.xml"/><Relationship Id="rId278" Type="http://schemas.openxmlformats.org/officeDocument/2006/relationships/slideLayout" Target="../slideLayouts/slideLayout278.xml"/><Relationship Id="rId401" Type="http://schemas.openxmlformats.org/officeDocument/2006/relationships/slideLayout" Target="../slideLayouts/slideLayout401.xml"/><Relationship Id="rId443" Type="http://schemas.openxmlformats.org/officeDocument/2006/relationships/slideLayout" Target="../slideLayouts/slideLayout443.xml"/><Relationship Id="rId303" Type="http://schemas.openxmlformats.org/officeDocument/2006/relationships/slideLayout" Target="../slideLayouts/slideLayout303.xml"/><Relationship Id="rId485" Type="http://schemas.openxmlformats.org/officeDocument/2006/relationships/slideLayout" Target="../slideLayouts/slideLayout485.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 Id="rId510" Type="http://schemas.openxmlformats.org/officeDocument/2006/relationships/slideLayout" Target="../slideLayouts/slideLayout510.xml"/><Relationship Id="rId552" Type="http://schemas.openxmlformats.org/officeDocument/2006/relationships/slideLayout" Target="../slideLayouts/slideLayout552.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47" Type="http://schemas.openxmlformats.org/officeDocument/2006/relationships/slideLayout" Target="../slideLayouts/slideLayout247.xml"/><Relationship Id="rId412" Type="http://schemas.openxmlformats.org/officeDocument/2006/relationships/slideLayout" Target="../slideLayouts/slideLayout412.xml"/><Relationship Id="rId107" Type="http://schemas.openxmlformats.org/officeDocument/2006/relationships/slideLayout" Target="../slideLayouts/slideLayout107.xml"/><Relationship Id="rId289" Type="http://schemas.openxmlformats.org/officeDocument/2006/relationships/slideLayout" Target="../slideLayouts/slideLayout289.xml"/><Relationship Id="rId454" Type="http://schemas.openxmlformats.org/officeDocument/2006/relationships/slideLayout" Target="../slideLayouts/slideLayout454.xml"/><Relationship Id="rId496" Type="http://schemas.openxmlformats.org/officeDocument/2006/relationships/slideLayout" Target="../slideLayouts/slideLayout496.xml"/><Relationship Id="rId11" Type="http://schemas.openxmlformats.org/officeDocument/2006/relationships/slideLayout" Target="../slideLayouts/slideLayout11.xml"/><Relationship Id="rId53" Type="http://schemas.openxmlformats.org/officeDocument/2006/relationships/slideLayout" Target="../slideLayouts/slideLayout53.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56" Type="http://schemas.openxmlformats.org/officeDocument/2006/relationships/slideLayout" Target="../slideLayouts/slideLayout356.xml"/><Relationship Id="rId398" Type="http://schemas.openxmlformats.org/officeDocument/2006/relationships/slideLayout" Target="../slideLayouts/slideLayout398.xml"/><Relationship Id="rId521" Type="http://schemas.openxmlformats.org/officeDocument/2006/relationships/slideLayout" Target="../slideLayouts/slideLayout521.xml"/><Relationship Id="rId563" Type="http://schemas.openxmlformats.org/officeDocument/2006/relationships/slideLayout" Target="../slideLayouts/slideLayout563.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216" Type="http://schemas.openxmlformats.org/officeDocument/2006/relationships/slideLayout" Target="../slideLayouts/slideLayout216.xml"/><Relationship Id="rId423" Type="http://schemas.openxmlformats.org/officeDocument/2006/relationships/slideLayout" Target="../slideLayouts/slideLayout423.xml"/><Relationship Id="rId258" Type="http://schemas.openxmlformats.org/officeDocument/2006/relationships/slideLayout" Target="../slideLayouts/slideLayout258.xml"/><Relationship Id="rId465" Type="http://schemas.openxmlformats.org/officeDocument/2006/relationships/slideLayout" Target="../slideLayouts/slideLayout465.xml"/><Relationship Id="rId22" Type="http://schemas.openxmlformats.org/officeDocument/2006/relationships/slideLayout" Target="../slideLayouts/slideLayout22.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325" Type="http://schemas.openxmlformats.org/officeDocument/2006/relationships/slideLayout" Target="../slideLayouts/slideLayout325.xml"/><Relationship Id="rId367" Type="http://schemas.openxmlformats.org/officeDocument/2006/relationships/slideLayout" Target="../slideLayouts/slideLayout367.xml"/><Relationship Id="rId532" Type="http://schemas.openxmlformats.org/officeDocument/2006/relationships/slideLayout" Target="../slideLayouts/slideLayout532.xml"/><Relationship Id="rId574" Type="http://schemas.openxmlformats.org/officeDocument/2006/relationships/slideLayout" Target="../slideLayouts/slideLayout574.xml"/><Relationship Id="rId171" Type="http://schemas.openxmlformats.org/officeDocument/2006/relationships/slideLayout" Target="../slideLayouts/slideLayout171.xml"/><Relationship Id="rId227" Type="http://schemas.openxmlformats.org/officeDocument/2006/relationships/slideLayout" Target="../slideLayouts/slideLayout227.xml"/><Relationship Id="rId269" Type="http://schemas.openxmlformats.org/officeDocument/2006/relationships/slideLayout" Target="../slideLayouts/slideLayout269.xml"/><Relationship Id="rId434" Type="http://schemas.openxmlformats.org/officeDocument/2006/relationships/slideLayout" Target="../slideLayouts/slideLayout434.xml"/><Relationship Id="rId476" Type="http://schemas.openxmlformats.org/officeDocument/2006/relationships/slideLayout" Target="../slideLayouts/slideLayout476.xml"/><Relationship Id="rId33" Type="http://schemas.openxmlformats.org/officeDocument/2006/relationships/slideLayout" Target="../slideLayouts/slideLayout33.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36" Type="http://schemas.openxmlformats.org/officeDocument/2006/relationships/slideLayout" Target="../slideLayouts/slideLayout336.xml"/><Relationship Id="rId501" Type="http://schemas.openxmlformats.org/officeDocument/2006/relationships/slideLayout" Target="../slideLayouts/slideLayout501.xml"/><Relationship Id="rId543" Type="http://schemas.openxmlformats.org/officeDocument/2006/relationships/slideLayout" Target="../slideLayouts/slideLayout543.xml"/><Relationship Id="rId75" Type="http://schemas.openxmlformats.org/officeDocument/2006/relationships/slideLayout" Target="../slideLayouts/slideLayout75.xml"/><Relationship Id="rId140" Type="http://schemas.openxmlformats.org/officeDocument/2006/relationships/slideLayout" Target="../slideLayouts/slideLayout140.xml"/><Relationship Id="rId182" Type="http://schemas.openxmlformats.org/officeDocument/2006/relationships/slideLayout" Target="../slideLayouts/slideLayout182.xml"/><Relationship Id="rId378" Type="http://schemas.openxmlformats.org/officeDocument/2006/relationships/slideLayout" Target="../slideLayouts/slideLayout378.xml"/><Relationship Id="rId403" Type="http://schemas.openxmlformats.org/officeDocument/2006/relationships/slideLayout" Target="../slideLayouts/slideLayout403.xml"/><Relationship Id="rId585" Type="http://schemas.openxmlformats.org/officeDocument/2006/relationships/slideLayout" Target="../slideLayouts/slideLayout585.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445" Type="http://schemas.openxmlformats.org/officeDocument/2006/relationships/slideLayout" Target="../slideLayouts/slideLayout445.xml"/><Relationship Id="rId487" Type="http://schemas.openxmlformats.org/officeDocument/2006/relationships/slideLayout" Target="../slideLayouts/slideLayout487.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47" Type="http://schemas.openxmlformats.org/officeDocument/2006/relationships/slideLayout" Target="../slideLayouts/slideLayout347.xml"/><Relationship Id="rId512" Type="http://schemas.openxmlformats.org/officeDocument/2006/relationships/slideLayout" Target="../slideLayouts/slideLayout512.xml"/><Relationship Id="rId44" Type="http://schemas.openxmlformats.org/officeDocument/2006/relationships/slideLayout" Target="../slideLayouts/slideLayout44.xml"/><Relationship Id="rId86" Type="http://schemas.openxmlformats.org/officeDocument/2006/relationships/slideLayout" Target="../slideLayouts/slideLayout86.xml"/><Relationship Id="rId151" Type="http://schemas.openxmlformats.org/officeDocument/2006/relationships/slideLayout" Target="../slideLayouts/slideLayout151.xml"/><Relationship Id="rId389" Type="http://schemas.openxmlformats.org/officeDocument/2006/relationships/slideLayout" Target="../slideLayouts/slideLayout389.xml"/><Relationship Id="rId554" Type="http://schemas.openxmlformats.org/officeDocument/2006/relationships/slideLayout" Target="../slideLayouts/slideLayout554.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49" Type="http://schemas.openxmlformats.org/officeDocument/2006/relationships/slideLayout" Target="../slideLayouts/slideLayout249.xml"/><Relationship Id="rId414" Type="http://schemas.openxmlformats.org/officeDocument/2006/relationships/slideLayout" Target="../slideLayouts/slideLayout414.xml"/><Relationship Id="rId456" Type="http://schemas.openxmlformats.org/officeDocument/2006/relationships/slideLayout" Target="../slideLayouts/slideLayout456.xml"/><Relationship Id="rId498" Type="http://schemas.openxmlformats.org/officeDocument/2006/relationships/slideLayout" Target="../slideLayouts/slideLayout498.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316" Type="http://schemas.openxmlformats.org/officeDocument/2006/relationships/slideLayout" Target="../slideLayouts/slideLayout316.xml"/><Relationship Id="rId523" Type="http://schemas.openxmlformats.org/officeDocument/2006/relationships/slideLayout" Target="../slideLayouts/slideLayout523.xml"/><Relationship Id="rId55" Type="http://schemas.openxmlformats.org/officeDocument/2006/relationships/slideLayout" Target="../slideLayouts/slideLayout55.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358" Type="http://schemas.openxmlformats.org/officeDocument/2006/relationships/slideLayout" Target="../slideLayouts/slideLayout358.xml"/><Relationship Id="rId565" Type="http://schemas.openxmlformats.org/officeDocument/2006/relationships/slideLayout" Target="../slideLayouts/slideLayout565.xml"/><Relationship Id="rId162" Type="http://schemas.openxmlformats.org/officeDocument/2006/relationships/slideLayout" Target="../slideLayouts/slideLayout162.xml"/><Relationship Id="rId218" Type="http://schemas.openxmlformats.org/officeDocument/2006/relationships/slideLayout" Target="../slideLayouts/slideLayout218.xml"/><Relationship Id="rId425" Type="http://schemas.openxmlformats.org/officeDocument/2006/relationships/slideLayout" Target="../slideLayouts/slideLayout425.xml"/><Relationship Id="rId467" Type="http://schemas.openxmlformats.org/officeDocument/2006/relationships/slideLayout" Target="../slideLayouts/slideLayout467.xml"/><Relationship Id="rId271" Type="http://schemas.openxmlformats.org/officeDocument/2006/relationships/slideLayout" Target="../slideLayouts/slideLayout271.xml"/><Relationship Id="rId24" Type="http://schemas.openxmlformats.org/officeDocument/2006/relationships/slideLayout" Target="../slideLayouts/slideLayout24.xml"/><Relationship Id="rId66" Type="http://schemas.openxmlformats.org/officeDocument/2006/relationships/slideLayout" Target="../slideLayouts/slideLayout66.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69" Type="http://schemas.openxmlformats.org/officeDocument/2006/relationships/slideLayout" Target="../slideLayouts/slideLayout369.xml"/><Relationship Id="rId534" Type="http://schemas.openxmlformats.org/officeDocument/2006/relationships/slideLayout" Target="../slideLayouts/slideLayout534.xml"/><Relationship Id="rId576" Type="http://schemas.openxmlformats.org/officeDocument/2006/relationships/slideLayout" Target="../slideLayouts/slideLayout576.xml"/><Relationship Id="rId173" Type="http://schemas.openxmlformats.org/officeDocument/2006/relationships/slideLayout" Target="../slideLayouts/slideLayout173.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436" Type="http://schemas.openxmlformats.org/officeDocument/2006/relationships/slideLayout" Target="../slideLayouts/slideLayout436.xml"/><Relationship Id="rId240" Type="http://schemas.openxmlformats.org/officeDocument/2006/relationships/slideLayout" Target="../slideLayouts/slideLayout240.xml"/><Relationship Id="rId478" Type="http://schemas.openxmlformats.org/officeDocument/2006/relationships/slideLayout" Target="../slideLayouts/slideLayout478.xml"/><Relationship Id="rId35" Type="http://schemas.openxmlformats.org/officeDocument/2006/relationships/slideLayout" Target="../slideLayouts/slideLayout35.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38" Type="http://schemas.openxmlformats.org/officeDocument/2006/relationships/slideLayout" Target="../slideLayouts/slideLayout338.xml"/><Relationship Id="rId503" Type="http://schemas.openxmlformats.org/officeDocument/2006/relationships/slideLayout" Target="../slideLayouts/slideLayout503.xml"/><Relationship Id="rId545" Type="http://schemas.openxmlformats.org/officeDocument/2006/relationships/slideLayout" Target="../slideLayouts/slideLayout545.xml"/><Relationship Id="rId587" Type="http://schemas.openxmlformats.org/officeDocument/2006/relationships/theme" Target="../theme/theme1.xml"/><Relationship Id="rId8" Type="http://schemas.openxmlformats.org/officeDocument/2006/relationships/slideLayout" Target="../slideLayouts/slideLayout8.xml"/><Relationship Id="rId142" Type="http://schemas.openxmlformats.org/officeDocument/2006/relationships/slideLayout" Target="../slideLayouts/slideLayout142.xml"/><Relationship Id="rId184" Type="http://schemas.openxmlformats.org/officeDocument/2006/relationships/slideLayout" Target="../slideLayouts/slideLayout184.xml"/><Relationship Id="rId391" Type="http://schemas.openxmlformats.org/officeDocument/2006/relationships/slideLayout" Target="../slideLayouts/slideLayout391.xml"/><Relationship Id="rId405" Type="http://schemas.openxmlformats.org/officeDocument/2006/relationships/slideLayout" Target="../slideLayouts/slideLayout405.xml"/><Relationship Id="rId447" Type="http://schemas.openxmlformats.org/officeDocument/2006/relationships/slideLayout" Target="../slideLayouts/slideLayout447.xml"/><Relationship Id="rId251" Type="http://schemas.openxmlformats.org/officeDocument/2006/relationships/slideLayout" Target="../slideLayouts/slideLayout251.xml"/><Relationship Id="rId489" Type="http://schemas.openxmlformats.org/officeDocument/2006/relationships/slideLayout" Target="../slideLayouts/slideLayout489.xml"/><Relationship Id="rId46" Type="http://schemas.openxmlformats.org/officeDocument/2006/relationships/slideLayout" Target="../slideLayouts/slideLayout46.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49" Type="http://schemas.openxmlformats.org/officeDocument/2006/relationships/slideLayout" Target="../slideLayouts/slideLayout349.xml"/><Relationship Id="rId514" Type="http://schemas.openxmlformats.org/officeDocument/2006/relationships/slideLayout" Target="../slideLayouts/slideLayout514.xml"/><Relationship Id="rId556" Type="http://schemas.openxmlformats.org/officeDocument/2006/relationships/slideLayout" Target="../slideLayouts/slideLayout556.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53" Type="http://schemas.openxmlformats.org/officeDocument/2006/relationships/slideLayout" Target="../slideLayouts/slideLayout153.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416" Type="http://schemas.openxmlformats.org/officeDocument/2006/relationships/slideLayout" Target="../slideLayouts/slideLayout416.xml"/><Relationship Id="rId220" Type="http://schemas.openxmlformats.org/officeDocument/2006/relationships/slideLayout" Target="../slideLayouts/slideLayout220.xml"/><Relationship Id="rId458" Type="http://schemas.openxmlformats.org/officeDocument/2006/relationships/slideLayout" Target="../slideLayouts/slideLayout458.xml"/><Relationship Id="rId15" Type="http://schemas.openxmlformats.org/officeDocument/2006/relationships/slideLayout" Target="../slideLayouts/slideLayout15.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318" Type="http://schemas.openxmlformats.org/officeDocument/2006/relationships/slideLayout" Target="../slideLayouts/slideLayout318.xml"/><Relationship Id="rId525" Type="http://schemas.openxmlformats.org/officeDocument/2006/relationships/slideLayout" Target="../slideLayouts/slideLayout525.xml"/><Relationship Id="rId567" Type="http://schemas.openxmlformats.org/officeDocument/2006/relationships/slideLayout" Target="../slideLayouts/slideLayout567.xml"/><Relationship Id="rId99" Type="http://schemas.openxmlformats.org/officeDocument/2006/relationships/slideLayout" Target="../slideLayouts/slideLayout99.xml"/><Relationship Id="rId122" Type="http://schemas.openxmlformats.org/officeDocument/2006/relationships/slideLayout" Target="../slideLayouts/slideLayout122.xml"/><Relationship Id="rId164" Type="http://schemas.openxmlformats.org/officeDocument/2006/relationships/slideLayout" Target="../slideLayouts/slideLayout164.xml"/><Relationship Id="rId371" Type="http://schemas.openxmlformats.org/officeDocument/2006/relationships/slideLayout" Target="../slideLayouts/slideLayout371.xml"/><Relationship Id="rId427" Type="http://schemas.openxmlformats.org/officeDocument/2006/relationships/slideLayout" Target="../slideLayouts/slideLayout427.xml"/><Relationship Id="rId469" Type="http://schemas.openxmlformats.org/officeDocument/2006/relationships/slideLayout" Target="../slideLayouts/slideLayout469.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73" Type="http://schemas.openxmlformats.org/officeDocument/2006/relationships/slideLayout" Target="../slideLayouts/slideLayout273.xml"/><Relationship Id="rId329" Type="http://schemas.openxmlformats.org/officeDocument/2006/relationships/slideLayout" Target="../slideLayouts/slideLayout329.xml"/><Relationship Id="rId480" Type="http://schemas.openxmlformats.org/officeDocument/2006/relationships/slideLayout" Target="../slideLayouts/slideLayout480.xml"/><Relationship Id="rId536" Type="http://schemas.openxmlformats.org/officeDocument/2006/relationships/slideLayout" Target="../slideLayouts/slideLayout536.xml"/><Relationship Id="rId68" Type="http://schemas.openxmlformats.org/officeDocument/2006/relationships/slideLayout" Target="../slideLayouts/slideLayout68.xml"/><Relationship Id="rId133" Type="http://schemas.openxmlformats.org/officeDocument/2006/relationships/slideLayout" Target="../slideLayouts/slideLayout133.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578" Type="http://schemas.openxmlformats.org/officeDocument/2006/relationships/slideLayout" Target="../slideLayouts/slideLayout578.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438" Type="http://schemas.openxmlformats.org/officeDocument/2006/relationships/slideLayout" Target="../slideLayouts/slideLayout438.xml"/><Relationship Id="rId242" Type="http://schemas.openxmlformats.org/officeDocument/2006/relationships/slideLayout" Target="../slideLayouts/slideLayout242.xml"/><Relationship Id="rId284" Type="http://schemas.openxmlformats.org/officeDocument/2006/relationships/slideLayout" Target="../slideLayouts/slideLayout284.xml"/><Relationship Id="rId491" Type="http://schemas.openxmlformats.org/officeDocument/2006/relationships/slideLayout" Target="../slideLayouts/slideLayout491.xml"/><Relationship Id="rId505" Type="http://schemas.openxmlformats.org/officeDocument/2006/relationships/slideLayout" Target="../slideLayouts/slideLayout505.xml"/><Relationship Id="rId37" Type="http://schemas.openxmlformats.org/officeDocument/2006/relationships/slideLayout" Target="../slideLayouts/slideLayout37.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44" Type="http://schemas.openxmlformats.org/officeDocument/2006/relationships/slideLayout" Target="../slideLayouts/slideLayout144.xml"/><Relationship Id="rId547" Type="http://schemas.openxmlformats.org/officeDocument/2006/relationships/slideLayout" Target="../slideLayouts/slideLayout547.xml"/><Relationship Id="rId90" Type="http://schemas.openxmlformats.org/officeDocument/2006/relationships/slideLayout" Target="../slideLayouts/slideLayout90.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93" Type="http://schemas.openxmlformats.org/officeDocument/2006/relationships/slideLayout" Target="../slideLayouts/slideLayout393.xml"/><Relationship Id="rId407" Type="http://schemas.openxmlformats.org/officeDocument/2006/relationships/slideLayout" Target="../slideLayouts/slideLayout407.xml"/><Relationship Id="rId449" Type="http://schemas.openxmlformats.org/officeDocument/2006/relationships/slideLayout" Target="../slideLayouts/slideLayout449.xml"/><Relationship Id="rId211" Type="http://schemas.openxmlformats.org/officeDocument/2006/relationships/slideLayout" Target="../slideLayouts/slideLayout211.xml"/><Relationship Id="rId253" Type="http://schemas.openxmlformats.org/officeDocument/2006/relationships/slideLayout" Target="../slideLayouts/slideLayout253.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460" Type="http://schemas.openxmlformats.org/officeDocument/2006/relationships/slideLayout" Target="../slideLayouts/slideLayout460.xml"/><Relationship Id="rId516" Type="http://schemas.openxmlformats.org/officeDocument/2006/relationships/slideLayout" Target="../slideLayouts/slideLayout516.xml"/><Relationship Id="rId48" Type="http://schemas.openxmlformats.org/officeDocument/2006/relationships/slideLayout" Target="../slideLayouts/slideLayout48.xml"/><Relationship Id="rId113" Type="http://schemas.openxmlformats.org/officeDocument/2006/relationships/slideLayout" Target="../slideLayouts/slideLayout113.xml"/><Relationship Id="rId320" Type="http://schemas.openxmlformats.org/officeDocument/2006/relationships/slideLayout" Target="../slideLayouts/slideLayout320.xml"/><Relationship Id="rId558" Type="http://schemas.openxmlformats.org/officeDocument/2006/relationships/slideLayout" Target="../slideLayouts/slideLayout558.xml"/><Relationship Id="rId155" Type="http://schemas.openxmlformats.org/officeDocument/2006/relationships/slideLayout" Target="../slideLayouts/slideLayout155.xml"/><Relationship Id="rId197" Type="http://schemas.openxmlformats.org/officeDocument/2006/relationships/slideLayout" Target="../slideLayouts/slideLayout197.xml"/><Relationship Id="rId362" Type="http://schemas.openxmlformats.org/officeDocument/2006/relationships/slideLayout" Target="../slideLayouts/slideLayout362.xml"/><Relationship Id="rId418" Type="http://schemas.openxmlformats.org/officeDocument/2006/relationships/slideLayout" Target="../slideLayouts/slideLayout418.xml"/><Relationship Id="rId222" Type="http://schemas.openxmlformats.org/officeDocument/2006/relationships/slideLayout" Target="../slideLayouts/slideLayout222.xml"/><Relationship Id="rId264" Type="http://schemas.openxmlformats.org/officeDocument/2006/relationships/slideLayout" Target="../slideLayouts/slideLayout264.xml"/><Relationship Id="rId471" Type="http://schemas.openxmlformats.org/officeDocument/2006/relationships/slideLayout" Target="../slideLayouts/slideLayout471.xml"/><Relationship Id="rId17" Type="http://schemas.openxmlformats.org/officeDocument/2006/relationships/slideLayout" Target="../slideLayouts/slideLayout17.xml"/><Relationship Id="rId59" Type="http://schemas.openxmlformats.org/officeDocument/2006/relationships/slideLayout" Target="../slideLayouts/slideLayout59.xml"/><Relationship Id="rId124" Type="http://schemas.openxmlformats.org/officeDocument/2006/relationships/slideLayout" Target="../slideLayouts/slideLayout124.xml"/><Relationship Id="rId527" Type="http://schemas.openxmlformats.org/officeDocument/2006/relationships/slideLayout" Target="../slideLayouts/slideLayout527.xml"/><Relationship Id="rId569" Type="http://schemas.openxmlformats.org/officeDocument/2006/relationships/slideLayout" Target="../slideLayouts/slideLayout569.xml"/><Relationship Id="rId70" Type="http://schemas.openxmlformats.org/officeDocument/2006/relationships/slideLayout" Target="../slideLayouts/slideLayout70.xml"/><Relationship Id="rId166" Type="http://schemas.openxmlformats.org/officeDocument/2006/relationships/slideLayout" Target="../slideLayouts/slideLayout166.xml"/><Relationship Id="rId331" Type="http://schemas.openxmlformats.org/officeDocument/2006/relationships/slideLayout" Target="../slideLayouts/slideLayout331.xml"/><Relationship Id="rId373" Type="http://schemas.openxmlformats.org/officeDocument/2006/relationships/slideLayout" Target="../slideLayouts/slideLayout373.xml"/><Relationship Id="rId429" Type="http://schemas.openxmlformats.org/officeDocument/2006/relationships/slideLayout" Target="../slideLayouts/slideLayout429.xml"/><Relationship Id="rId580" Type="http://schemas.openxmlformats.org/officeDocument/2006/relationships/slideLayout" Target="../slideLayouts/slideLayout580.xml"/><Relationship Id="rId1" Type="http://schemas.openxmlformats.org/officeDocument/2006/relationships/slideLayout" Target="../slideLayouts/slideLayout1.xml"/><Relationship Id="rId233" Type="http://schemas.openxmlformats.org/officeDocument/2006/relationships/slideLayout" Target="../slideLayouts/slideLayout233.xml"/><Relationship Id="rId440" Type="http://schemas.openxmlformats.org/officeDocument/2006/relationships/slideLayout" Target="../slideLayouts/slideLayout440.xml"/><Relationship Id="rId28" Type="http://schemas.openxmlformats.org/officeDocument/2006/relationships/slideLayout" Target="../slideLayouts/slideLayout28.xml"/><Relationship Id="rId275" Type="http://schemas.openxmlformats.org/officeDocument/2006/relationships/slideLayout" Target="../slideLayouts/slideLayout275.xml"/><Relationship Id="rId300" Type="http://schemas.openxmlformats.org/officeDocument/2006/relationships/slideLayout" Target="../slideLayouts/slideLayout300.xml"/><Relationship Id="rId482" Type="http://schemas.openxmlformats.org/officeDocument/2006/relationships/slideLayout" Target="../slideLayouts/slideLayout482.xml"/><Relationship Id="rId538" Type="http://schemas.openxmlformats.org/officeDocument/2006/relationships/slideLayout" Target="../slideLayouts/slideLayout538.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77" Type="http://schemas.openxmlformats.org/officeDocument/2006/relationships/slideLayout" Target="../slideLayouts/slideLayout177.xml"/><Relationship Id="rId342" Type="http://schemas.openxmlformats.org/officeDocument/2006/relationships/slideLayout" Target="../slideLayouts/slideLayout342.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44" Type="http://schemas.openxmlformats.org/officeDocument/2006/relationships/slideLayout" Target="../slideLayouts/slideLayout244.xml"/><Relationship Id="rId39" Type="http://schemas.openxmlformats.org/officeDocument/2006/relationships/slideLayout" Target="../slideLayouts/slideLayout39.xml"/><Relationship Id="rId286" Type="http://schemas.openxmlformats.org/officeDocument/2006/relationships/slideLayout" Target="../slideLayouts/slideLayout286.xml"/><Relationship Id="rId451" Type="http://schemas.openxmlformats.org/officeDocument/2006/relationships/slideLayout" Target="../slideLayouts/slideLayout451.xml"/><Relationship Id="rId493" Type="http://schemas.openxmlformats.org/officeDocument/2006/relationships/slideLayout" Target="../slideLayouts/slideLayout493.xml"/><Relationship Id="rId507" Type="http://schemas.openxmlformats.org/officeDocument/2006/relationships/slideLayout" Target="../slideLayouts/slideLayout507.xml"/><Relationship Id="rId549" Type="http://schemas.openxmlformats.org/officeDocument/2006/relationships/slideLayout" Target="../slideLayouts/slideLayout549.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46" Type="http://schemas.openxmlformats.org/officeDocument/2006/relationships/slideLayout" Target="../slideLayouts/slideLayout146.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53" Type="http://schemas.openxmlformats.org/officeDocument/2006/relationships/slideLayout" Target="../slideLayouts/slideLayout353.xml"/><Relationship Id="rId395" Type="http://schemas.openxmlformats.org/officeDocument/2006/relationships/slideLayout" Target="../slideLayouts/slideLayout395.xml"/><Relationship Id="rId409" Type="http://schemas.openxmlformats.org/officeDocument/2006/relationships/slideLayout" Target="../slideLayouts/slideLayout409.xml"/><Relationship Id="rId560" Type="http://schemas.openxmlformats.org/officeDocument/2006/relationships/slideLayout" Target="../slideLayouts/slideLayout560.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420" Type="http://schemas.openxmlformats.org/officeDocument/2006/relationships/slideLayout" Target="../slideLayouts/slideLayout420.xml"/><Relationship Id="rId255" Type="http://schemas.openxmlformats.org/officeDocument/2006/relationships/slideLayout" Target="../slideLayouts/slideLayout255.xml"/><Relationship Id="rId297" Type="http://schemas.openxmlformats.org/officeDocument/2006/relationships/slideLayout" Target="../slideLayouts/slideLayout297.xml"/><Relationship Id="rId462" Type="http://schemas.openxmlformats.org/officeDocument/2006/relationships/slideLayout" Target="../slideLayouts/slideLayout462.xml"/><Relationship Id="rId518" Type="http://schemas.openxmlformats.org/officeDocument/2006/relationships/slideLayout" Target="../slideLayouts/slideLayout518.xml"/><Relationship Id="rId115" Type="http://schemas.openxmlformats.org/officeDocument/2006/relationships/slideLayout" Target="../slideLayouts/slideLayout115.xml"/><Relationship Id="rId157" Type="http://schemas.openxmlformats.org/officeDocument/2006/relationships/slideLayout" Target="../slideLayouts/slideLayout157.xml"/><Relationship Id="rId322" Type="http://schemas.openxmlformats.org/officeDocument/2006/relationships/slideLayout" Target="../slideLayouts/slideLayout322.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199" Type="http://schemas.openxmlformats.org/officeDocument/2006/relationships/slideLayout" Target="../slideLayouts/slideLayout199.xml"/><Relationship Id="rId571" Type="http://schemas.openxmlformats.org/officeDocument/2006/relationships/slideLayout" Target="../slideLayouts/slideLayout571.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66" Type="http://schemas.openxmlformats.org/officeDocument/2006/relationships/slideLayout" Target="../slideLayouts/slideLayout266.xml"/><Relationship Id="rId431" Type="http://schemas.openxmlformats.org/officeDocument/2006/relationships/slideLayout" Target="../slideLayouts/slideLayout431.xml"/><Relationship Id="rId473" Type="http://schemas.openxmlformats.org/officeDocument/2006/relationships/slideLayout" Target="../slideLayouts/slideLayout473.xml"/><Relationship Id="rId529" Type="http://schemas.openxmlformats.org/officeDocument/2006/relationships/slideLayout" Target="../slideLayouts/slideLayout529.xml"/><Relationship Id="rId30" Type="http://schemas.openxmlformats.org/officeDocument/2006/relationships/slideLayout" Target="../slideLayouts/slideLayout30.xml"/><Relationship Id="rId126" Type="http://schemas.openxmlformats.org/officeDocument/2006/relationships/slideLayout" Target="../slideLayouts/slideLayout126.xml"/><Relationship Id="rId168" Type="http://schemas.openxmlformats.org/officeDocument/2006/relationships/slideLayout" Target="../slideLayouts/slideLayout168.xml"/><Relationship Id="rId333" Type="http://schemas.openxmlformats.org/officeDocument/2006/relationships/slideLayout" Target="../slideLayouts/slideLayout333.xml"/><Relationship Id="rId540" Type="http://schemas.openxmlformats.org/officeDocument/2006/relationships/slideLayout" Target="../slideLayouts/slideLayout540.xml"/><Relationship Id="rId72" Type="http://schemas.openxmlformats.org/officeDocument/2006/relationships/slideLayout" Target="../slideLayouts/slideLayout72.xml"/><Relationship Id="rId375" Type="http://schemas.openxmlformats.org/officeDocument/2006/relationships/slideLayout" Target="../slideLayouts/slideLayout375.xml"/><Relationship Id="rId582" Type="http://schemas.openxmlformats.org/officeDocument/2006/relationships/slideLayout" Target="../slideLayouts/slideLayout582.xml"/><Relationship Id="rId3" Type="http://schemas.openxmlformats.org/officeDocument/2006/relationships/slideLayout" Target="../slideLayouts/slideLayout3.xml"/><Relationship Id="rId235" Type="http://schemas.openxmlformats.org/officeDocument/2006/relationships/slideLayout" Target="../slideLayouts/slideLayout235.xml"/><Relationship Id="rId277" Type="http://schemas.openxmlformats.org/officeDocument/2006/relationships/slideLayout" Target="../slideLayouts/slideLayout277.xml"/><Relationship Id="rId400" Type="http://schemas.openxmlformats.org/officeDocument/2006/relationships/slideLayout" Target="../slideLayouts/slideLayout400.xml"/><Relationship Id="rId442" Type="http://schemas.openxmlformats.org/officeDocument/2006/relationships/slideLayout" Target="../slideLayouts/slideLayout442.xml"/><Relationship Id="rId484" Type="http://schemas.openxmlformats.org/officeDocument/2006/relationships/slideLayout" Target="../slideLayouts/slideLayout484.xml"/><Relationship Id="rId137" Type="http://schemas.openxmlformats.org/officeDocument/2006/relationships/slideLayout" Target="../slideLayouts/slideLayout137.xml"/><Relationship Id="rId302" Type="http://schemas.openxmlformats.org/officeDocument/2006/relationships/slideLayout" Target="../slideLayouts/slideLayout302.xml"/><Relationship Id="rId344" Type="http://schemas.openxmlformats.org/officeDocument/2006/relationships/slideLayout" Target="../slideLayouts/slideLayout344.xml"/><Relationship Id="rId41" Type="http://schemas.openxmlformats.org/officeDocument/2006/relationships/slideLayout" Target="../slideLayouts/slideLayout41.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86" Type="http://schemas.openxmlformats.org/officeDocument/2006/relationships/slideLayout" Target="../slideLayouts/slideLayout386.xml"/><Relationship Id="rId551" Type="http://schemas.openxmlformats.org/officeDocument/2006/relationships/slideLayout" Target="../slideLayouts/slideLayout551.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46" Type="http://schemas.openxmlformats.org/officeDocument/2006/relationships/slideLayout" Target="../slideLayouts/slideLayout246.xml"/><Relationship Id="rId288" Type="http://schemas.openxmlformats.org/officeDocument/2006/relationships/slideLayout" Target="../slideLayouts/slideLayout288.xml"/><Relationship Id="rId411" Type="http://schemas.openxmlformats.org/officeDocument/2006/relationships/slideLayout" Target="../slideLayouts/slideLayout411.xml"/><Relationship Id="rId453" Type="http://schemas.openxmlformats.org/officeDocument/2006/relationships/slideLayout" Target="../slideLayouts/slideLayout453.xml"/><Relationship Id="rId509" Type="http://schemas.openxmlformats.org/officeDocument/2006/relationships/slideLayout" Target="../slideLayouts/slideLayout509.xml"/><Relationship Id="rId106" Type="http://schemas.openxmlformats.org/officeDocument/2006/relationships/slideLayout" Target="../slideLayouts/slideLayout106.xml"/><Relationship Id="rId313" Type="http://schemas.openxmlformats.org/officeDocument/2006/relationships/slideLayout" Target="../slideLayouts/slideLayout313.xml"/><Relationship Id="rId495" Type="http://schemas.openxmlformats.org/officeDocument/2006/relationships/slideLayout" Target="../slideLayouts/slideLayout495.xml"/><Relationship Id="rId10" Type="http://schemas.openxmlformats.org/officeDocument/2006/relationships/slideLayout" Target="../slideLayouts/slideLayout10.xml"/><Relationship Id="rId52" Type="http://schemas.openxmlformats.org/officeDocument/2006/relationships/slideLayout" Target="../slideLayouts/slideLayout52.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355" Type="http://schemas.openxmlformats.org/officeDocument/2006/relationships/slideLayout" Target="../slideLayouts/slideLayout355.xml"/><Relationship Id="rId397" Type="http://schemas.openxmlformats.org/officeDocument/2006/relationships/slideLayout" Target="../slideLayouts/slideLayout397.xml"/><Relationship Id="rId520" Type="http://schemas.openxmlformats.org/officeDocument/2006/relationships/slideLayout" Target="../slideLayouts/slideLayout520.xml"/><Relationship Id="rId562" Type="http://schemas.openxmlformats.org/officeDocument/2006/relationships/slideLayout" Target="../slideLayouts/slideLayout562.xml"/><Relationship Id="rId215" Type="http://schemas.openxmlformats.org/officeDocument/2006/relationships/slideLayout" Target="../slideLayouts/slideLayout215.xml"/><Relationship Id="rId257" Type="http://schemas.openxmlformats.org/officeDocument/2006/relationships/slideLayout" Target="../slideLayouts/slideLayout257.xml"/><Relationship Id="rId422" Type="http://schemas.openxmlformats.org/officeDocument/2006/relationships/slideLayout" Target="../slideLayouts/slideLayout422.xml"/><Relationship Id="rId464" Type="http://schemas.openxmlformats.org/officeDocument/2006/relationships/slideLayout" Target="../slideLayouts/slideLayout464.xml"/><Relationship Id="rId299" Type="http://schemas.openxmlformats.org/officeDocument/2006/relationships/slideLayout" Target="../slideLayouts/slideLayout299.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66" Type="http://schemas.openxmlformats.org/officeDocument/2006/relationships/slideLayout" Target="../slideLayouts/slideLayout366.xml"/><Relationship Id="rId573" Type="http://schemas.openxmlformats.org/officeDocument/2006/relationships/slideLayout" Target="../slideLayouts/slideLayout573.xml"/><Relationship Id="rId226" Type="http://schemas.openxmlformats.org/officeDocument/2006/relationships/slideLayout" Target="../slideLayouts/slideLayout226.xml"/><Relationship Id="rId433" Type="http://schemas.openxmlformats.org/officeDocument/2006/relationships/slideLayout" Target="../slideLayouts/slideLayout433.xml"/><Relationship Id="rId74" Type="http://schemas.openxmlformats.org/officeDocument/2006/relationships/slideLayout" Target="../slideLayouts/slideLayout74.xml"/><Relationship Id="rId377" Type="http://schemas.openxmlformats.org/officeDocument/2006/relationships/slideLayout" Target="../slideLayouts/slideLayout377.xml"/><Relationship Id="rId500" Type="http://schemas.openxmlformats.org/officeDocument/2006/relationships/slideLayout" Target="../slideLayouts/slideLayout500.xml"/><Relationship Id="rId584" Type="http://schemas.openxmlformats.org/officeDocument/2006/relationships/slideLayout" Target="../slideLayouts/slideLayout584.xml"/><Relationship Id="rId5" Type="http://schemas.openxmlformats.org/officeDocument/2006/relationships/slideLayout" Target="../slideLayouts/slideLayout5.xml"/><Relationship Id="rId237" Type="http://schemas.openxmlformats.org/officeDocument/2006/relationships/slideLayout" Target="../slideLayouts/slideLayout237.xml"/><Relationship Id="rId444" Type="http://schemas.openxmlformats.org/officeDocument/2006/relationships/slideLayout" Target="../slideLayouts/slideLayout444.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88" Type="http://schemas.openxmlformats.org/officeDocument/2006/relationships/slideLayout" Target="../slideLayouts/slideLayout388.xml"/><Relationship Id="rId511" Type="http://schemas.openxmlformats.org/officeDocument/2006/relationships/slideLayout" Target="../slideLayouts/slideLayout511.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248" Type="http://schemas.openxmlformats.org/officeDocument/2006/relationships/slideLayout" Target="../slideLayouts/slideLayout248.xml"/><Relationship Id="rId455" Type="http://schemas.openxmlformats.org/officeDocument/2006/relationships/slideLayout" Target="../slideLayouts/slideLayout455.xml"/><Relationship Id="rId12" Type="http://schemas.openxmlformats.org/officeDocument/2006/relationships/slideLayout" Target="../slideLayouts/slideLayout12.xml"/><Relationship Id="rId108" Type="http://schemas.openxmlformats.org/officeDocument/2006/relationships/slideLayout" Target="../slideLayouts/slideLayout108.xml"/><Relationship Id="rId315" Type="http://schemas.openxmlformats.org/officeDocument/2006/relationships/slideLayout" Target="../slideLayouts/slideLayout315.xml"/><Relationship Id="rId522" Type="http://schemas.openxmlformats.org/officeDocument/2006/relationships/slideLayout" Target="../slideLayouts/slideLayout522.xml"/><Relationship Id="rId96" Type="http://schemas.openxmlformats.org/officeDocument/2006/relationships/slideLayout" Target="../slideLayouts/slideLayout96.xml"/><Relationship Id="rId161" Type="http://schemas.openxmlformats.org/officeDocument/2006/relationships/slideLayout" Target="../slideLayouts/slideLayout161.xml"/><Relationship Id="rId399" Type="http://schemas.openxmlformats.org/officeDocument/2006/relationships/slideLayout" Target="../slideLayouts/slideLayout399.xml"/><Relationship Id="rId259" Type="http://schemas.openxmlformats.org/officeDocument/2006/relationships/slideLayout" Target="../slideLayouts/slideLayout259.xml"/><Relationship Id="rId466" Type="http://schemas.openxmlformats.org/officeDocument/2006/relationships/slideLayout" Target="../slideLayouts/slideLayout466.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326" Type="http://schemas.openxmlformats.org/officeDocument/2006/relationships/slideLayout" Target="../slideLayouts/slideLayout326.xml"/><Relationship Id="rId533" Type="http://schemas.openxmlformats.org/officeDocument/2006/relationships/slideLayout" Target="../slideLayouts/slideLayout533.xml"/><Relationship Id="rId172" Type="http://schemas.openxmlformats.org/officeDocument/2006/relationships/slideLayout" Target="../slideLayouts/slideLayout172.xml"/><Relationship Id="rId477" Type="http://schemas.openxmlformats.org/officeDocument/2006/relationships/slideLayout" Target="../slideLayouts/slideLayout477.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544" Type="http://schemas.openxmlformats.org/officeDocument/2006/relationships/slideLayout" Target="../slideLayouts/slideLayout544.xml"/><Relationship Id="rId183" Type="http://schemas.openxmlformats.org/officeDocument/2006/relationships/slideLayout" Target="../slideLayouts/slideLayout183.xml"/><Relationship Id="rId390" Type="http://schemas.openxmlformats.org/officeDocument/2006/relationships/slideLayout" Target="../slideLayouts/slideLayout390.xml"/><Relationship Id="rId404" Type="http://schemas.openxmlformats.org/officeDocument/2006/relationships/slideLayout" Target="../slideLayouts/slideLayout40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274637"/>
            <a:ext cx="8229600" cy="1143001"/>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r>
              <a:t>Title Text</a:t>
            </a:r>
          </a:p>
        </p:txBody>
      </p:sp>
      <p:sp>
        <p:nvSpPr>
          <p:cNvPr id="3" name="Shape 3"/>
          <p:cNvSpPr>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8342897" y="6359842"/>
            <a:ext cx="343904" cy="358141"/>
          </a:xfrm>
          <a:prstGeom prst="rect">
            <a:avLst/>
          </a:prstGeom>
          <a:ln w="12700">
            <a:miter lim="400000"/>
          </a:ln>
        </p:spPr>
        <p:txBody>
          <a:bodyPr wrap="none" lIns="45719" rIns="45719" anchor="ctr">
            <a:spAutoFit/>
          </a:bodyPr>
          <a:lstStyle>
            <a:lvl1pPr algn="r" defTabSz="457200">
              <a:defRPr sz="1800">
                <a:solidFill>
                  <a:srgbClr val="898989"/>
                </a:solidFill>
                <a:latin typeface="Calibri"/>
                <a:ea typeface="Calibri"/>
                <a:cs typeface="Calibri"/>
                <a:sym typeface="Calibri"/>
              </a:defRPr>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 id="2147483744" r:id="rId96"/>
    <p:sldLayoutId id="2147483745" r:id="rId97"/>
    <p:sldLayoutId id="2147483746" r:id="rId98"/>
    <p:sldLayoutId id="2147483747" r:id="rId99"/>
    <p:sldLayoutId id="2147483748" r:id="rId100"/>
    <p:sldLayoutId id="2147483749" r:id="rId101"/>
    <p:sldLayoutId id="2147483750" r:id="rId102"/>
    <p:sldLayoutId id="2147483751" r:id="rId103"/>
    <p:sldLayoutId id="2147483752" r:id="rId104"/>
    <p:sldLayoutId id="2147483753" r:id="rId105"/>
    <p:sldLayoutId id="2147483754" r:id="rId106"/>
    <p:sldLayoutId id="2147483755" r:id="rId107"/>
    <p:sldLayoutId id="2147483756" r:id="rId108"/>
    <p:sldLayoutId id="2147483757" r:id="rId109"/>
    <p:sldLayoutId id="2147483758" r:id="rId110"/>
    <p:sldLayoutId id="2147483759" r:id="rId111"/>
    <p:sldLayoutId id="2147483760" r:id="rId112"/>
    <p:sldLayoutId id="2147483761" r:id="rId113"/>
    <p:sldLayoutId id="2147483762" r:id="rId114"/>
    <p:sldLayoutId id="2147483763" r:id="rId115"/>
    <p:sldLayoutId id="2147483764" r:id="rId116"/>
    <p:sldLayoutId id="2147483765" r:id="rId117"/>
    <p:sldLayoutId id="2147483766" r:id="rId118"/>
    <p:sldLayoutId id="2147483767" r:id="rId119"/>
    <p:sldLayoutId id="2147483768" r:id="rId120"/>
    <p:sldLayoutId id="2147483769" r:id="rId121"/>
    <p:sldLayoutId id="2147483770" r:id="rId122"/>
    <p:sldLayoutId id="2147483771" r:id="rId123"/>
    <p:sldLayoutId id="2147483772" r:id="rId124"/>
    <p:sldLayoutId id="2147483773" r:id="rId125"/>
    <p:sldLayoutId id="2147483774" r:id="rId126"/>
    <p:sldLayoutId id="2147483775" r:id="rId127"/>
    <p:sldLayoutId id="2147483776" r:id="rId128"/>
    <p:sldLayoutId id="2147483777" r:id="rId129"/>
    <p:sldLayoutId id="2147483778" r:id="rId130"/>
    <p:sldLayoutId id="2147483779" r:id="rId131"/>
    <p:sldLayoutId id="2147483780" r:id="rId132"/>
    <p:sldLayoutId id="2147483781" r:id="rId133"/>
    <p:sldLayoutId id="2147483782" r:id="rId134"/>
    <p:sldLayoutId id="2147483783" r:id="rId135"/>
    <p:sldLayoutId id="2147483784" r:id="rId136"/>
    <p:sldLayoutId id="2147483785" r:id="rId137"/>
    <p:sldLayoutId id="2147483786" r:id="rId138"/>
    <p:sldLayoutId id="2147483787" r:id="rId139"/>
    <p:sldLayoutId id="2147483788" r:id="rId140"/>
    <p:sldLayoutId id="2147483789" r:id="rId141"/>
    <p:sldLayoutId id="2147483790" r:id="rId142"/>
    <p:sldLayoutId id="2147483791" r:id="rId143"/>
    <p:sldLayoutId id="2147483792" r:id="rId144"/>
    <p:sldLayoutId id="2147483793" r:id="rId145"/>
    <p:sldLayoutId id="2147483794" r:id="rId146"/>
    <p:sldLayoutId id="2147483795" r:id="rId147"/>
    <p:sldLayoutId id="2147483796" r:id="rId148"/>
    <p:sldLayoutId id="2147483797" r:id="rId149"/>
    <p:sldLayoutId id="2147483798" r:id="rId150"/>
    <p:sldLayoutId id="2147483799" r:id="rId151"/>
    <p:sldLayoutId id="2147483800" r:id="rId152"/>
    <p:sldLayoutId id="2147483801" r:id="rId153"/>
    <p:sldLayoutId id="2147483802" r:id="rId154"/>
    <p:sldLayoutId id="2147483803" r:id="rId155"/>
    <p:sldLayoutId id="2147483804" r:id="rId156"/>
    <p:sldLayoutId id="2147483805" r:id="rId157"/>
    <p:sldLayoutId id="2147483806" r:id="rId158"/>
    <p:sldLayoutId id="2147483807" r:id="rId159"/>
    <p:sldLayoutId id="2147483808" r:id="rId160"/>
    <p:sldLayoutId id="2147483809" r:id="rId161"/>
    <p:sldLayoutId id="2147483810" r:id="rId162"/>
    <p:sldLayoutId id="2147483811" r:id="rId163"/>
    <p:sldLayoutId id="2147483812" r:id="rId164"/>
    <p:sldLayoutId id="2147483813" r:id="rId165"/>
    <p:sldLayoutId id="2147483814" r:id="rId166"/>
    <p:sldLayoutId id="2147483815" r:id="rId167"/>
    <p:sldLayoutId id="2147483816" r:id="rId168"/>
    <p:sldLayoutId id="2147483817" r:id="rId169"/>
    <p:sldLayoutId id="2147483818" r:id="rId170"/>
    <p:sldLayoutId id="2147483819" r:id="rId171"/>
    <p:sldLayoutId id="2147483820" r:id="rId172"/>
    <p:sldLayoutId id="2147483821" r:id="rId173"/>
    <p:sldLayoutId id="2147483822" r:id="rId174"/>
    <p:sldLayoutId id="2147483823" r:id="rId175"/>
    <p:sldLayoutId id="2147483824" r:id="rId176"/>
    <p:sldLayoutId id="2147483825" r:id="rId177"/>
    <p:sldLayoutId id="2147483826" r:id="rId178"/>
    <p:sldLayoutId id="2147483827" r:id="rId179"/>
    <p:sldLayoutId id="2147483828" r:id="rId180"/>
    <p:sldLayoutId id="2147483829" r:id="rId181"/>
    <p:sldLayoutId id="2147483830" r:id="rId182"/>
    <p:sldLayoutId id="2147483831" r:id="rId183"/>
    <p:sldLayoutId id="2147483832" r:id="rId184"/>
    <p:sldLayoutId id="2147483833" r:id="rId185"/>
    <p:sldLayoutId id="2147483834" r:id="rId186"/>
    <p:sldLayoutId id="2147483835" r:id="rId187"/>
    <p:sldLayoutId id="2147483836" r:id="rId188"/>
    <p:sldLayoutId id="2147483837" r:id="rId189"/>
    <p:sldLayoutId id="2147483838" r:id="rId190"/>
    <p:sldLayoutId id="2147483839" r:id="rId191"/>
    <p:sldLayoutId id="2147483840" r:id="rId192"/>
    <p:sldLayoutId id="2147483841" r:id="rId193"/>
    <p:sldLayoutId id="2147483842" r:id="rId194"/>
    <p:sldLayoutId id="2147483843" r:id="rId195"/>
    <p:sldLayoutId id="2147483844" r:id="rId196"/>
    <p:sldLayoutId id="2147483845" r:id="rId197"/>
    <p:sldLayoutId id="2147483846" r:id="rId198"/>
    <p:sldLayoutId id="2147483847" r:id="rId199"/>
    <p:sldLayoutId id="2147483848" r:id="rId200"/>
    <p:sldLayoutId id="2147483849" r:id="rId201"/>
    <p:sldLayoutId id="2147483850" r:id="rId202"/>
    <p:sldLayoutId id="2147483851" r:id="rId203"/>
    <p:sldLayoutId id="2147483852" r:id="rId204"/>
    <p:sldLayoutId id="2147483853" r:id="rId205"/>
    <p:sldLayoutId id="2147483854" r:id="rId206"/>
    <p:sldLayoutId id="2147483855" r:id="rId207"/>
    <p:sldLayoutId id="2147483856" r:id="rId208"/>
    <p:sldLayoutId id="2147483857" r:id="rId209"/>
    <p:sldLayoutId id="2147483858" r:id="rId210"/>
    <p:sldLayoutId id="2147483859" r:id="rId211"/>
    <p:sldLayoutId id="2147483860" r:id="rId212"/>
    <p:sldLayoutId id="2147483861" r:id="rId213"/>
    <p:sldLayoutId id="2147483862" r:id="rId214"/>
    <p:sldLayoutId id="2147483863" r:id="rId215"/>
    <p:sldLayoutId id="2147483864" r:id="rId216"/>
    <p:sldLayoutId id="2147483865" r:id="rId217"/>
    <p:sldLayoutId id="2147483866" r:id="rId218"/>
    <p:sldLayoutId id="2147483867" r:id="rId219"/>
    <p:sldLayoutId id="2147483868" r:id="rId220"/>
    <p:sldLayoutId id="2147483869" r:id="rId221"/>
    <p:sldLayoutId id="2147483870" r:id="rId222"/>
    <p:sldLayoutId id="2147483871" r:id="rId223"/>
    <p:sldLayoutId id="2147483872" r:id="rId224"/>
    <p:sldLayoutId id="2147483873" r:id="rId225"/>
    <p:sldLayoutId id="2147483874" r:id="rId226"/>
    <p:sldLayoutId id="2147483875" r:id="rId227"/>
    <p:sldLayoutId id="2147483876" r:id="rId228"/>
    <p:sldLayoutId id="2147483877" r:id="rId229"/>
    <p:sldLayoutId id="2147483878" r:id="rId230"/>
    <p:sldLayoutId id="2147483879" r:id="rId231"/>
    <p:sldLayoutId id="2147483880" r:id="rId232"/>
    <p:sldLayoutId id="2147483881" r:id="rId233"/>
    <p:sldLayoutId id="2147483882" r:id="rId234"/>
    <p:sldLayoutId id="2147483883" r:id="rId235"/>
    <p:sldLayoutId id="2147483884" r:id="rId236"/>
    <p:sldLayoutId id="2147483885" r:id="rId237"/>
    <p:sldLayoutId id="2147483886" r:id="rId238"/>
    <p:sldLayoutId id="2147483887" r:id="rId239"/>
    <p:sldLayoutId id="2147483888" r:id="rId240"/>
    <p:sldLayoutId id="2147483889" r:id="rId241"/>
    <p:sldLayoutId id="2147483890" r:id="rId242"/>
    <p:sldLayoutId id="2147483891" r:id="rId243"/>
    <p:sldLayoutId id="2147483892" r:id="rId244"/>
    <p:sldLayoutId id="2147483893" r:id="rId245"/>
    <p:sldLayoutId id="2147483894" r:id="rId246"/>
    <p:sldLayoutId id="2147483895" r:id="rId247"/>
    <p:sldLayoutId id="2147483896" r:id="rId248"/>
    <p:sldLayoutId id="2147483897" r:id="rId249"/>
    <p:sldLayoutId id="2147483898" r:id="rId250"/>
    <p:sldLayoutId id="2147483899" r:id="rId251"/>
    <p:sldLayoutId id="2147483900" r:id="rId252"/>
    <p:sldLayoutId id="2147483901" r:id="rId253"/>
    <p:sldLayoutId id="2147483902" r:id="rId254"/>
    <p:sldLayoutId id="2147483903" r:id="rId255"/>
    <p:sldLayoutId id="2147483904" r:id="rId256"/>
    <p:sldLayoutId id="2147483905" r:id="rId257"/>
    <p:sldLayoutId id="2147483906" r:id="rId258"/>
    <p:sldLayoutId id="2147483907" r:id="rId259"/>
    <p:sldLayoutId id="2147483908" r:id="rId260"/>
    <p:sldLayoutId id="2147483909" r:id="rId261"/>
    <p:sldLayoutId id="2147483910" r:id="rId262"/>
    <p:sldLayoutId id="2147483911" r:id="rId263"/>
    <p:sldLayoutId id="2147483912" r:id="rId264"/>
    <p:sldLayoutId id="2147483913" r:id="rId265"/>
    <p:sldLayoutId id="2147483914" r:id="rId266"/>
    <p:sldLayoutId id="2147483915" r:id="rId267"/>
    <p:sldLayoutId id="2147483916" r:id="rId268"/>
    <p:sldLayoutId id="2147483917" r:id="rId269"/>
    <p:sldLayoutId id="2147483918" r:id="rId270"/>
    <p:sldLayoutId id="2147483919" r:id="rId271"/>
    <p:sldLayoutId id="2147483920" r:id="rId272"/>
    <p:sldLayoutId id="2147483921" r:id="rId273"/>
    <p:sldLayoutId id="2147483922" r:id="rId274"/>
    <p:sldLayoutId id="2147483923" r:id="rId275"/>
    <p:sldLayoutId id="2147483924" r:id="rId276"/>
    <p:sldLayoutId id="2147483925" r:id="rId277"/>
    <p:sldLayoutId id="2147483926" r:id="rId278"/>
    <p:sldLayoutId id="2147483927" r:id="rId279"/>
    <p:sldLayoutId id="2147483928" r:id="rId280"/>
    <p:sldLayoutId id="2147483929" r:id="rId281"/>
    <p:sldLayoutId id="2147483930" r:id="rId282"/>
    <p:sldLayoutId id="2147483931" r:id="rId283"/>
    <p:sldLayoutId id="2147483932" r:id="rId284"/>
    <p:sldLayoutId id="2147483933" r:id="rId285"/>
    <p:sldLayoutId id="2147483934" r:id="rId286"/>
    <p:sldLayoutId id="2147483935" r:id="rId287"/>
    <p:sldLayoutId id="2147483936" r:id="rId288"/>
    <p:sldLayoutId id="2147483937" r:id="rId289"/>
    <p:sldLayoutId id="2147483938" r:id="rId290"/>
    <p:sldLayoutId id="2147483939" r:id="rId291"/>
    <p:sldLayoutId id="2147483940" r:id="rId292"/>
    <p:sldLayoutId id="2147483941" r:id="rId293"/>
    <p:sldLayoutId id="2147483942" r:id="rId294"/>
    <p:sldLayoutId id="2147483943" r:id="rId295"/>
    <p:sldLayoutId id="2147483944" r:id="rId296"/>
    <p:sldLayoutId id="2147483945" r:id="rId297"/>
    <p:sldLayoutId id="2147483946" r:id="rId298"/>
    <p:sldLayoutId id="2147483947" r:id="rId299"/>
    <p:sldLayoutId id="2147483948" r:id="rId300"/>
    <p:sldLayoutId id="2147483949" r:id="rId301"/>
    <p:sldLayoutId id="2147483950" r:id="rId302"/>
    <p:sldLayoutId id="2147483951" r:id="rId303"/>
    <p:sldLayoutId id="2147483952" r:id="rId304"/>
    <p:sldLayoutId id="2147483953" r:id="rId305"/>
    <p:sldLayoutId id="2147483954" r:id="rId306"/>
    <p:sldLayoutId id="2147483955" r:id="rId307"/>
    <p:sldLayoutId id="2147483956" r:id="rId308"/>
    <p:sldLayoutId id="2147483957" r:id="rId309"/>
    <p:sldLayoutId id="2147483958" r:id="rId310"/>
    <p:sldLayoutId id="2147483959" r:id="rId311"/>
    <p:sldLayoutId id="2147483960" r:id="rId312"/>
    <p:sldLayoutId id="2147483961" r:id="rId313"/>
    <p:sldLayoutId id="2147483962" r:id="rId314"/>
    <p:sldLayoutId id="2147483963" r:id="rId315"/>
    <p:sldLayoutId id="2147483964" r:id="rId316"/>
    <p:sldLayoutId id="2147483965" r:id="rId317"/>
    <p:sldLayoutId id="2147483966" r:id="rId318"/>
    <p:sldLayoutId id="2147483967" r:id="rId319"/>
    <p:sldLayoutId id="2147483968" r:id="rId320"/>
    <p:sldLayoutId id="2147483969" r:id="rId321"/>
    <p:sldLayoutId id="2147483970" r:id="rId322"/>
    <p:sldLayoutId id="2147483971" r:id="rId323"/>
    <p:sldLayoutId id="2147483972" r:id="rId324"/>
    <p:sldLayoutId id="2147483973" r:id="rId325"/>
    <p:sldLayoutId id="2147483974" r:id="rId326"/>
    <p:sldLayoutId id="2147483975" r:id="rId327"/>
    <p:sldLayoutId id="2147483976" r:id="rId328"/>
    <p:sldLayoutId id="2147483977" r:id="rId329"/>
    <p:sldLayoutId id="2147483978" r:id="rId330"/>
    <p:sldLayoutId id="2147483979" r:id="rId331"/>
    <p:sldLayoutId id="2147483980" r:id="rId332"/>
    <p:sldLayoutId id="2147483981" r:id="rId333"/>
    <p:sldLayoutId id="2147483982" r:id="rId334"/>
    <p:sldLayoutId id="2147483983" r:id="rId335"/>
    <p:sldLayoutId id="2147483984" r:id="rId336"/>
    <p:sldLayoutId id="2147483985" r:id="rId337"/>
    <p:sldLayoutId id="2147483986" r:id="rId338"/>
    <p:sldLayoutId id="2147483987" r:id="rId339"/>
    <p:sldLayoutId id="2147483988" r:id="rId340"/>
    <p:sldLayoutId id="2147483989" r:id="rId341"/>
    <p:sldLayoutId id="2147483990" r:id="rId342"/>
    <p:sldLayoutId id="2147483991" r:id="rId343"/>
    <p:sldLayoutId id="2147483992" r:id="rId344"/>
    <p:sldLayoutId id="2147483993" r:id="rId345"/>
    <p:sldLayoutId id="2147483994" r:id="rId346"/>
    <p:sldLayoutId id="2147483995" r:id="rId347"/>
    <p:sldLayoutId id="2147483996" r:id="rId348"/>
    <p:sldLayoutId id="2147483997" r:id="rId349"/>
    <p:sldLayoutId id="2147483998" r:id="rId350"/>
    <p:sldLayoutId id="2147483999" r:id="rId351"/>
    <p:sldLayoutId id="2147484000" r:id="rId352"/>
    <p:sldLayoutId id="2147484001" r:id="rId353"/>
    <p:sldLayoutId id="2147484002" r:id="rId354"/>
    <p:sldLayoutId id="2147484003" r:id="rId355"/>
    <p:sldLayoutId id="2147484004" r:id="rId356"/>
    <p:sldLayoutId id="2147484005" r:id="rId357"/>
    <p:sldLayoutId id="2147484006" r:id="rId358"/>
    <p:sldLayoutId id="2147484007" r:id="rId359"/>
    <p:sldLayoutId id="2147484008" r:id="rId360"/>
    <p:sldLayoutId id="2147484009" r:id="rId361"/>
    <p:sldLayoutId id="2147484010" r:id="rId362"/>
    <p:sldLayoutId id="2147484011" r:id="rId363"/>
    <p:sldLayoutId id="2147484012" r:id="rId364"/>
    <p:sldLayoutId id="2147484013" r:id="rId365"/>
    <p:sldLayoutId id="2147484014" r:id="rId366"/>
    <p:sldLayoutId id="2147484015" r:id="rId367"/>
    <p:sldLayoutId id="2147484016" r:id="rId368"/>
    <p:sldLayoutId id="2147484017" r:id="rId369"/>
    <p:sldLayoutId id="2147484018" r:id="rId370"/>
    <p:sldLayoutId id="2147484019" r:id="rId371"/>
    <p:sldLayoutId id="2147484020" r:id="rId372"/>
    <p:sldLayoutId id="2147484021" r:id="rId373"/>
    <p:sldLayoutId id="2147484022" r:id="rId374"/>
    <p:sldLayoutId id="2147484023" r:id="rId375"/>
    <p:sldLayoutId id="2147484024" r:id="rId376"/>
    <p:sldLayoutId id="2147484025" r:id="rId377"/>
    <p:sldLayoutId id="2147484026" r:id="rId378"/>
    <p:sldLayoutId id="2147484027" r:id="rId379"/>
    <p:sldLayoutId id="2147484028" r:id="rId380"/>
    <p:sldLayoutId id="2147484029" r:id="rId381"/>
    <p:sldLayoutId id="2147484030" r:id="rId382"/>
    <p:sldLayoutId id="2147484031" r:id="rId383"/>
    <p:sldLayoutId id="2147484032" r:id="rId384"/>
    <p:sldLayoutId id="2147484033" r:id="rId385"/>
    <p:sldLayoutId id="2147484034" r:id="rId386"/>
    <p:sldLayoutId id="2147484035" r:id="rId387"/>
    <p:sldLayoutId id="2147484036" r:id="rId388"/>
    <p:sldLayoutId id="2147484037" r:id="rId389"/>
    <p:sldLayoutId id="2147484038" r:id="rId390"/>
    <p:sldLayoutId id="2147484039" r:id="rId391"/>
    <p:sldLayoutId id="2147484040" r:id="rId392"/>
    <p:sldLayoutId id="2147484041" r:id="rId393"/>
    <p:sldLayoutId id="2147484042" r:id="rId394"/>
    <p:sldLayoutId id="2147484043" r:id="rId395"/>
    <p:sldLayoutId id="2147484044" r:id="rId396"/>
    <p:sldLayoutId id="2147484045" r:id="rId397"/>
    <p:sldLayoutId id="2147484046" r:id="rId398"/>
    <p:sldLayoutId id="2147484047" r:id="rId399"/>
    <p:sldLayoutId id="2147484048" r:id="rId400"/>
    <p:sldLayoutId id="2147484049" r:id="rId401"/>
    <p:sldLayoutId id="2147484050" r:id="rId402"/>
    <p:sldLayoutId id="2147484051" r:id="rId403"/>
    <p:sldLayoutId id="2147484052" r:id="rId404"/>
    <p:sldLayoutId id="2147484053" r:id="rId405"/>
    <p:sldLayoutId id="2147484054" r:id="rId406"/>
    <p:sldLayoutId id="2147484055" r:id="rId407"/>
    <p:sldLayoutId id="2147484056" r:id="rId408"/>
    <p:sldLayoutId id="2147484057" r:id="rId409"/>
    <p:sldLayoutId id="2147484058" r:id="rId410"/>
    <p:sldLayoutId id="2147484059" r:id="rId411"/>
    <p:sldLayoutId id="2147484060" r:id="rId412"/>
    <p:sldLayoutId id="2147484061" r:id="rId413"/>
    <p:sldLayoutId id="2147484062" r:id="rId414"/>
    <p:sldLayoutId id="2147484063" r:id="rId415"/>
    <p:sldLayoutId id="2147484064" r:id="rId416"/>
    <p:sldLayoutId id="2147484065" r:id="rId417"/>
    <p:sldLayoutId id="2147484066" r:id="rId418"/>
    <p:sldLayoutId id="2147484067" r:id="rId419"/>
    <p:sldLayoutId id="2147484068" r:id="rId420"/>
    <p:sldLayoutId id="2147484069" r:id="rId421"/>
    <p:sldLayoutId id="2147484070" r:id="rId422"/>
    <p:sldLayoutId id="2147484071" r:id="rId423"/>
    <p:sldLayoutId id="2147484072" r:id="rId424"/>
    <p:sldLayoutId id="2147484073" r:id="rId425"/>
    <p:sldLayoutId id="2147484074" r:id="rId426"/>
    <p:sldLayoutId id="2147484075" r:id="rId427"/>
    <p:sldLayoutId id="2147484076" r:id="rId428"/>
    <p:sldLayoutId id="2147484077" r:id="rId429"/>
    <p:sldLayoutId id="2147484078" r:id="rId430"/>
    <p:sldLayoutId id="2147484079" r:id="rId431"/>
    <p:sldLayoutId id="2147484080" r:id="rId432"/>
    <p:sldLayoutId id="2147484081" r:id="rId433"/>
    <p:sldLayoutId id="2147484082" r:id="rId434"/>
    <p:sldLayoutId id="2147484083" r:id="rId435"/>
    <p:sldLayoutId id="2147484084" r:id="rId436"/>
    <p:sldLayoutId id="2147484085" r:id="rId437"/>
    <p:sldLayoutId id="2147484086" r:id="rId438"/>
    <p:sldLayoutId id="2147484087" r:id="rId439"/>
    <p:sldLayoutId id="2147484088" r:id="rId440"/>
    <p:sldLayoutId id="2147484089" r:id="rId441"/>
    <p:sldLayoutId id="2147484090" r:id="rId442"/>
    <p:sldLayoutId id="2147484091" r:id="rId443"/>
    <p:sldLayoutId id="2147484092" r:id="rId444"/>
    <p:sldLayoutId id="2147484093" r:id="rId445"/>
    <p:sldLayoutId id="2147484094" r:id="rId446"/>
    <p:sldLayoutId id="2147484095" r:id="rId447"/>
    <p:sldLayoutId id="2147484096" r:id="rId448"/>
    <p:sldLayoutId id="2147484097" r:id="rId449"/>
    <p:sldLayoutId id="2147484098" r:id="rId450"/>
    <p:sldLayoutId id="2147484099" r:id="rId451"/>
    <p:sldLayoutId id="2147484100" r:id="rId452"/>
    <p:sldLayoutId id="2147484101" r:id="rId453"/>
    <p:sldLayoutId id="2147484102" r:id="rId454"/>
    <p:sldLayoutId id="2147484103" r:id="rId455"/>
    <p:sldLayoutId id="2147484104" r:id="rId456"/>
    <p:sldLayoutId id="2147484105" r:id="rId457"/>
    <p:sldLayoutId id="2147484106" r:id="rId458"/>
    <p:sldLayoutId id="2147484107" r:id="rId459"/>
    <p:sldLayoutId id="2147484108" r:id="rId460"/>
    <p:sldLayoutId id="2147484109" r:id="rId461"/>
    <p:sldLayoutId id="2147484110" r:id="rId462"/>
    <p:sldLayoutId id="2147484111" r:id="rId463"/>
    <p:sldLayoutId id="2147484112" r:id="rId464"/>
    <p:sldLayoutId id="2147484113" r:id="rId465"/>
    <p:sldLayoutId id="2147484114" r:id="rId466"/>
    <p:sldLayoutId id="2147484115" r:id="rId467"/>
    <p:sldLayoutId id="2147484116" r:id="rId468"/>
    <p:sldLayoutId id="2147484117" r:id="rId469"/>
    <p:sldLayoutId id="2147484118" r:id="rId470"/>
    <p:sldLayoutId id="2147484119" r:id="rId471"/>
    <p:sldLayoutId id="2147484120" r:id="rId472"/>
    <p:sldLayoutId id="2147484121" r:id="rId473"/>
    <p:sldLayoutId id="2147484122" r:id="rId474"/>
    <p:sldLayoutId id="2147484123" r:id="rId475"/>
    <p:sldLayoutId id="2147484124" r:id="rId476"/>
    <p:sldLayoutId id="2147484125" r:id="rId477"/>
    <p:sldLayoutId id="2147484126" r:id="rId478"/>
    <p:sldLayoutId id="2147484127" r:id="rId479"/>
    <p:sldLayoutId id="2147484128" r:id="rId480"/>
    <p:sldLayoutId id="2147484129" r:id="rId481"/>
    <p:sldLayoutId id="2147484130" r:id="rId482"/>
    <p:sldLayoutId id="2147484131" r:id="rId483"/>
    <p:sldLayoutId id="2147484132" r:id="rId484"/>
    <p:sldLayoutId id="2147484133" r:id="rId485"/>
    <p:sldLayoutId id="2147484134" r:id="rId486"/>
    <p:sldLayoutId id="2147484135" r:id="rId487"/>
    <p:sldLayoutId id="2147484136" r:id="rId488"/>
    <p:sldLayoutId id="2147484137" r:id="rId489"/>
    <p:sldLayoutId id="2147484138" r:id="rId490"/>
    <p:sldLayoutId id="2147484139" r:id="rId491"/>
    <p:sldLayoutId id="2147484140" r:id="rId492"/>
    <p:sldLayoutId id="2147484141" r:id="rId493"/>
    <p:sldLayoutId id="2147484142" r:id="rId494"/>
    <p:sldLayoutId id="2147484143" r:id="rId495"/>
    <p:sldLayoutId id="2147484144" r:id="rId496"/>
    <p:sldLayoutId id="2147484145" r:id="rId497"/>
    <p:sldLayoutId id="2147484146" r:id="rId498"/>
    <p:sldLayoutId id="2147484147" r:id="rId499"/>
    <p:sldLayoutId id="2147484148" r:id="rId500"/>
    <p:sldLayoutId id="2147484149" r:id="rId501"/>
    <p:sldLayoutId id="2147484150" r:id="rId502"/>
    <p:sldLayoutId id="2147484151" r:id="rId503"/>
    <p:sldLayoutId id="2147484152" r:id="rId504"/>
    <p:sldLayoutId id="2147484153" r:id="rId505"/>
    <p:sldLayoutId id="2147484154" r:id="rId506"/>
    <p:sldLayoutId id="2147484155" r:id="rId507"/>
    <p:sldLayoutId id="2147484156" r:id="rId508"/>
    <p:sldLayoutId id="2147484157" r:id="rId509"/>
    <p:sldLayoutId id="2147484158" r:id="rId510"/>
    <p:sldLayoutId id="2147484159" r:id="rId511"/>
    <p:sldLayoutId id="2147484160" r:id="rId512"/>
    <p:sldLayoutId id="2147484161" r:id="rId513"/>
    <p:sldLayoutId id="2147484162" r:id="rId514"/>
    <p:sldLayoutId id="2147484163" r:id="rId515"/>
    <p:sldLayoutId id="2147484164" r:id="rId516"/>
    <p:sldLayoutId id="2147484165" r:id="rId517"/>
    <p:sldLayoutId id="2147484166" r:id="rId518"/>
    <p:sldLayoutId id="2147484167" r:id="rId519"/>
    <p:sldLayoutId id="2147484168" r:id="rId520"/>
    <p:sldLayoutId id="2147484169" r:id="rId521"/>
    <p:sldLayoutId id="2147484170" r:id="rId522"/>
    <p:sldLayoutId id="2147484171" r:id="rId523"/>
    <p:sldLayoutId id="2147484172" r:id="rId524"/>
    <p:sldLayoutId id="2147484173" r:id="rId525"/>
    <p:sldLayoutId id="2147484174" r:id="rId526"/>
    <p:sldLayoutId id="2147484175" r:id="rId527"/>
    <p:sldLayoutId id="2147484176" r:id="rId528"/>
    <p:sldLayoutId id="2147484177" r:id="rId529"/>
    <p:sldLayoutId id="2147484178" r:id="rId530"/>
    <p:sldLayoutId id="2147484179" r:id="rId531"/>
    <p:sldLayoutId id="2147484180" r:id="rId532"/>
    <p:sldLayoutId id="2147484181" r:id="rId533"/>
    <p:sldLayoutId id="2147484182" r:id="rId534"/>
    <p:sldLayoutId id="2147484183" r:id="rId535"/>
    <p:sldLayoutId id="2147484184" r:id="rId536"/>
    <p:sldLayoutId id="2147484185" r:id="rId537"/>
    <p:sldLayoutId id="2147484186" r:id="rId538"/>
    <p:sldLayoutId id="2147484187" r:id="rId539"/>
    <p:sldLayoutId id="2147484188" r:id="rId540"/>
    <p:sldLayoutId id="2147484189" r:id="rId541"/>
    <p:sldLayoutId id="2147484190" r:id="rId542"/>
    <p:sldLayoutId id="2147484191" r:id="rId543"/>
    <p:sldLayoutId id="2147484192" r:id="rId544"/>
    <p:sldLayoutId id="2147484193" r:id="rId545"/>
    <p:sldLayoutId id="2147484194" r:id="rId546"/>
    <p:sldLayoutId id="2147484195" r:id="rId547"/>
    <p:sldLayoutId id="2147484196" r:id="rId548"/>
    <p:sldLayoutId id="2147484197" r:id="rId549"/>
    <p:sldLayoutId id="2147484198" r:id="rId550"/>
    <p:sldLayoutId id="2147484199" r:id="rId551"/>
    <p:sldLayoutId id="2147484200" r:id="rId552"/>
    <p:sldLayoutId id="2147484201" r:id="rId553"/>
    <p:sldLayoutId id="2147484202" r:id="rId554"/>
    <p:sldLayoutId id="2147484203" r:id="rId555"/>
    <p:sldLayoutId id="2147484204" r:id="rId556"/>
    <p:sldLayoutId id="2147484205" r:id="rId557"/>
    <p:sldLayoutId id="2147484206" r:id="rId558"/>
    <p:sldLayoutId id="2147484207" r:id="rId559"/>
    <p:sldLayoutId id="2147484208" r:id="rId560"/>
    <p:sldLayoutId id="2147484209" r:id="rId561"/>
    <p:sldLayoutId id="2147484210" r:id="rId562"/>
    <p:sldLayoutId id="2147484211" r:id="rId563"/>
    <p:sldLayoutId id="2147484212" r:id="rId564"/>
    <p:sldLayoutId id="2147484213" r:id="rId565"/>
    <p:sldLayoutId id="2147484214" r:id="rId566"/>
    <p:sldLayoutId id="2147484215" r:id="rId567"/>
    <p:sldLayoutId id="2147484216" r:id="rId568"/>
    <p:sldLayoutId id="2147484217" r:id="rId569"/>
    <p:sldLayoutId id="2147484218" r:id="rId570"/>
    <p:sldLayoutId id="2147484219" r:id="rId571"/>
    <p:sldLayoutId id="2147484220" r:id="rId572"/>
    <p:sldLayoutId id="2147484221" r:id="rId573"/>
    <p:sldLayoutId id="2147484222" r:id="rId574"/>
    <p:sldLayoutId id="2147484223" r:id="rId575"/>
    <p:sldLayoutId id="2147484224" r:id="rId576"/>
    <p:sldLayoutId id="2147484225" r:id="rId577"/>
    <p:sldLayoutId id="2147484226" r:id="rId578"/>
    <p:sldLayoutId id="2147484227" r:id="rId579"/>
    <p:sldLayoutId id="2147484228" r:id="rId580"/>
    <p:sldLayoutId id="2147484229" r:id="rId581"/>
    <p:sldLayoutId id="2147484230" r:id="rId582"/>
    <p:sldLayoutId id="2147484231" r:id="rId583"/>
    <p:sldLayoutId id="2147484232" r:id="rId584"/>
    <p:sldLayoutId id="2147484233" r:id="rId585"/>
    <p:sldLayoutId id="2147484234" r:id="rId586"/>
  </p:sldLayoutIdLst>
  <p:transition spd="med"/>
  <p:txStyles>
    <p:titleStyle>
      <a:lvl1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5pPr>
      <a:lvl6pPr marL="0" marR="0" indent="4572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6pPr>
      <a:lvl7pPr marL="0" marR="0" indent="9144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7pPr>
      <a:lvl8pPr marL="0" marR="0" indent="13716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8pPr>
      <a:lvl9pPr marL="0" marR="0" indent="18288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9pPr>
    </p:titleStyle>
    <p:body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4pPr>
      <a:lvl5pPr marL="22352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5pPr>
      <a:lvl6pPr marL="26924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6pPr>
      <a:lvl7pPr marL="31496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7pPr>
      <a:lvl8pPr marL="36068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8pPr>
      <a:lvl9pPr marL="40640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9pPr>
    </p:bodyStyle>
    <p:otherStyle>
      <a:lvl1pPr marL="0" marR="0" indent="0" algn="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5pPr>
      <a:lvl6pPr marL="0" marR="0" indent="0" algn="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6pPr>
      <a:lvl7pPr marL="0" marR="0" indent="0" algn="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7pPr>
      <a:lvl8pPr marL="0" marR="0" indent="0" algn="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8pPr>
      <a:lvl9pPr marL="0" marR="0" indent="0" algn="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5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5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5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552.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552.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5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55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552.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552.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5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5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5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552.xml"/><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52.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5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5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5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5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5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5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5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5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552.xml"/><Relationship Id="rId5" Type="http://schemas.openxmlformats.org/officeDocument/2006/relationships/image" Target="../media/image16.jpeg"/><Relationship Id="rId4" Type="http://schemas.openxmlformats.org/officeDocument/2006/relationships/image" Target="../media/image1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5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55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52.xml"/></Relationships>
</file>

<file path=ppt/slides/_rels/slide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xml"/><Relationship Id="rId1" Type="http://schemas.openxmlformats.org/officeDocument/2006/relationships/slideLayout" Target="../slideLayouts/slideLayout552.xml"/></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xml"/><Relationship Id="rId1" Type="http://schemas.openxmlformats.org/officeDocument/2006/relationships/slideLayout" Target="../slideLayouts/slideLayout55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5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5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F42E6582-5A44-A842-A4D5-A09DC2F61509}"/>
              </a:ext>
            </a:extLst>
          </p:cNvPr>
          <p:cNvSpPr txBox="1">
            <a:spLocks/>
          </p:cNvSpPr>
          <p:nvPr/>
        </p:nvSpPr>
        <p:spPr>
          <a:xfrm>
            <a:off x="1216943" y="383822"/>
            <a:ext cx="6583680" cy="785814"/>
          </a:xfrm>
          <a:prstGeom prst="rect">
            <a:avLst/>
          </a:prstGeom>
        </p:spPr>
        <p:txBody>
          <a:bodyPr/>
          <a:lst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4pPr>
            <a:lvl5pPr marL="22352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5pPr>
            <a:lvl6pPr marL="26924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6pPr>
            <a:lvl7pPr marL="31496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7pPr>
            <a:lvl8pPr marL="36068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8pPr>
            <a:lvl9pPr marL="40640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Calibri"/>
                <a:ea typeface="Calibri"/>
                <a:cs typeface="Calibri"/>
                <a:sym typeface="Calibri"/>
              </a:defRPr>
            </a:lvl9pPr>
          </a:lstStyle>
          <a:p>
            <a:pPr marL="0" indent="0" algn="ctr">
              <a:buNone/>
            </a:pPr>
            <a:r>
              <a:rPr lang="en-US" sz="2800" b="1" dirty="0"/>
              <a:t>Quality Management and Technology</a:t>
            </a:r>
          </a:p>
        </p:txBody>
      </p:sp>
      <p:sp>
        <p:nvSpPr>
          <p:cNvPr id="4" name="Title 1">
            <a:extLst>
              <a:ext uri="{FF2B5EF4-FFF2-40B4-BE49-F238E27FC236}">
                <a16:creationId xmlns:a16="http://schemas.microsoft.com/office/drawing/2014/main" id="{9F9C903B-6DA1-9C4F-BE99-50C25387DA6D}"/>
              </a:ext>
            </a:extLst>
          </p:cNvPr>
          <p:cNvSpPr txBox="1">
            <a:spLocks/>
          </p:cNvSpPr>
          <p:nvPr/>
        </p:nvSpPr>
        <p:spPr>
          <a:xfrm>
            <a:off x="349955" y="1556139"/>
            <a:ext cx="8342489" cy="1187061"/>
          </a:xfrm>
          <a:prstGeom prst="rect">
            <a:avLst/>
          </a:prstGeom>
        </p:spPr>
        <p:txBody>
          <a:bodyPr/>
          <a:lstStyle>
            <a:lvl1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5pPr>
            <a:lvl6pPr marL="0" marR="0" indent="4572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6pPr>
            <a:lvl7pPr marL="0" marR="0" indent="9144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7pPr>
            <a:lvl8pPr marL="0" marR="0" indent="13716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8pPr>
            <a:lvl9pPr marL="0" marR="0" indent="18288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9pPr>
          </a:lstStyle>
          <a:p>
            <a:pPr hangingPunct="1"/>
            <a:r>
              <a:rPr lang="en-US" sz="2400" dirty="0"/>
              <a:t>Analysis and evaluation of accidents and incidents related to incorrect maintenance.</a:t>
            </a:r>
            <a:endParaRPr lang="el-GR" sz="2400" dirty="0"/>
          </a:p>
        </p:txBody>
      </p:sp>
      <p:pic>
        <p:nvPicPr>
          <p:cNvPr id="5" name="Picture 4">
            <a:extLst>
              <a:ext uri="{FF2B5EF4-FFF2-40B4-BE49-F238E27FC236}">
                <a16:creationId xmlns:a16="http://schemas.microsoft.com/office/drawing/2014/main" id="{3586DFED-14E8-C143-B445-42223BE927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1399" y="2497741"/>
            <a:ext cx="2919600" cy="3894746"/>
          </a:xfrm>
          <a:prstGeom prst="rect">
            <a:avLst/>
          </a:prstGeom>
        </p:spPr>
      </p:pic>
    </p:spTree>
    <p:extLst>
      <p:ext uri="{BB962C8B-B14F-4D97-AF65-F5344CB8AC3E}">
        <p14:creationId xmlns:p14="http://schemas.microsoft.com/office/powerpoint/2010/main" val="4012711317"/>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6996" y="2687216"/>
            <a:ext cx="9239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endParaRPr lang="en-US" b="1" dirty="0"/>
          </a:p>
        </p:txBody>
      </p:sp>
      <p:sp>
        <p:nvSpPr>
          <p:cNvPr id="3" name="TextBox 2"/>
          <p:cNvSpPr txBox="1"/>
          <p:nvPr/>
        </p:nvSpPr>
        <p:spPr>
          <a:xfrm>
            <a:off x="1974304" y="445335"/>
            <a:ext cx="5547350"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l-GR" sz="2000" b="1" dirty="0"/>
              <a:t>Aviation Incident </a:t>
            </a:r>
            <a:r>
              <a:rPr lang="en-US" sz="2000" b="1" dirty="0"/>
              <a:t>and Accident</a:t>
            </a:r>
            <a:r>
              <a:rPr lang="el-GR" sz="2000" b="1" dirty="0"/>
              <a:t> Final </a:t>
            </a:r>
            <a:r>
              <a:rPr lang="en-US" sz="2000" b="1" dirty="0"/>
              <a:t>Reports</a:t>
            </a:r>
            <a:endParaRPr lang="en-US" sz="3600" b="1" dirty="0"/>
          </a:p>
        </p:txBody>
      </p:sp>
      <p:sp>
        <p:nvSpPr>
          <p:cNvPr id="4" name="TextBox 3"/>
          <p:cNvSpPr txBox="1"/>
          <p:nvPr/>
        </p:nvSpPr>
        <p:spPr>
          <a:xfrm>
            <a:off x="438124" y="1474237"/>
            <a:ext cx="8276668" cy="50385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a:lnSpc>
                <a:spcPct val="150000"/>
              </a:lnSpc>
            </a:pPr>
            <a:r>
              <a:rPr lang="en-US" dirty="0"/>
              <a:t>2653 safety reports evaluated </a:t>
            </a:r>
          </a:p>
          <a:p>
            <a:pPr>
              <a:lnSpc>
                <a:spcPct val="150000"/>
              </a:lnSpc>
            </a:pPr>
            <a:endParaRPr lang="en-US" dirty="0"/>
          </a:p>
          <a:p>
            <a:pPr>
              <a:lnSpc>
                <a:spcPct val="150000"/>
              </a:lnSpc>
            </a:pPr>
            <a:r>
              <a:rPr lang="en-US" dirty="0"/>
              <a:t>189 accident and incident reports were selected:</a:t>
            </a:r>
            <a:endParaRPr lang="el" dirty="0"/>
          </a:p>
          <a:p>
            <a:pPr lvl="6">
              <a:lnSpc>
                <a:spcPct val="150000"/>
              </a:lnSpc>
            </a:pPr>
            <a:r>
              <a:rPr lang="en-US" dirty="0"/>
              <a:t>Maintenance </a:t>
            </a:r>
          </a:p>
          <a:p>
            <a:pPr lvl="3" indent="0">
              <a:lnSpc>
                <a:spcPct val="150000"/>
              </a:lnSpc>
            </a:pPr>
            <a:r>
              <a:rPr lang="en-US" dirty="0"/>
              <a:t>Repairs</a:t>
            </a:r>
          </a:p>
          <a:p>
            <a:pPr lvl="3" indent="0">
              <a:lnSpc>
                <a:spcPct val="150000"/>
              </a:lnSpc>
            </a:pPr>
            <a:r>
              <a:rPr lang="en-US" dirty="0"/>
              <a:t>Services</a:t>
            </a:r>
          </a:p>
        </p:txBody>
      </p:sp>
    </p:spTree>
    <p:extLst>
      <p:ext uri="{BB962C8B-B14F-4D97-AF65-F5344CB8AC3E}">
        <p14:creationId xmlns:p14="http://schemas.microsoft.com/office/powerpoint/2010/main" val="32629645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6996" y="2687216"/>
            <a:ext cx="9239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endParaRPr lang="en-US" b="1" dirty="0"/>
          </a:p>
        </p:txBody>
      </p:sp>
      <p:sp>
        <p:nvSpPr>
          <p:cNvPr id="3" name="TextBox 2"/>
          <p:cNvSpPr txBox="1"/>
          <p:nvPr/>
        </p:nvSpPr>
        <p:spPr>
          <a:xfrm>
            <a:off x="2071396" y="298579"/>
            <a:ext cx="2086467"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4000" b="1" dirty="0"/>
              <a:t>P.E.A.R.</a:t>
            </a:r>
          </a:p>
        </p:txBody>
      </p:sp>
      <p:sp>
        <p:nvSpPr>
          <p:cNvPr id="4" name="TextBox 3"/>
          <p:cNvSpPr txBox="1"/>
          <p:nvPr/>
        </p:nvSpPr>
        <p:spPr>
          <a:xfrm>
            <a:off x="438124" y="1474237"/>
            <a:ext cx="8276668" cy="50385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342900" indent="-342900">
              <a:lnSpc>
                <a:spcPct val="150000"/>
              </a:lnSpc>
              <a:buFont typeface="Arial" panose="020B0604020202020204" pitchFamily="34" charset="0"/>
              <a:buChar char="•"/>
            </a:pPr>
            <a:r>
              <a:rPr lang="en-US" b="1" dirty="0"/>
              <a:t>P</a:t>
            </a:r>
            <a:r>
              <a:rPr lang="en-US" dirty="0"/>
              <a:t>eople who do the job;</a:t>
            </a:r>
          </a:p>
          <a:p>
            <a:pPr marL="342900" indent="-342900">
              <a:lnSpc>
                <a:spcPct val="150000"/>
              </a:lnSpc>
              <a:buFont typeface="Arial" panose="020B0604020202020204" pitchFamily="34" charset="0"/>
              <a:buChar char="•"/>
            </a:pPr>
            <a:r>
              <a:rPr lang="en-US" b="1" dirty="0"/>
              <a:t>E</a:t>
            </a:r>
            <a:r>
              <a:rPr lang="en-US" dirty="0"/>
              <a:t>nvironment in which they work;</a:t>
            </a:r>
          </a:p>
          <a:p>
            <a:pPr marL="342900" indent="-342900">
              <a:lnSpc>
                <a:spcPct val="150000"/>
              </a:lnSpc>
              <a:buFont typeface="Arial" panose="020B0604020202020204" pitchFamily="34" charset="0"/>
              <a:buChar char="•"/>
            </a:pPr>
            <a:r>
              <a:rPr lang="en-US" b="1" dirty="0"/>
              <a:t>A</a:t>
            </a:r>
            <a:r>
              <a:rPr lang="en-US" dirty="0"/>
              <a:t>ctions they perform; and</a:t>
            </a:r>
          </a:p>
          <a:p>
            <a:pPr marL="342900" indent="-342900">
              <a:lnSpc>
                <a:spcPct val="150000"/>
              </a:lnSpc>
              <a:buFont typeface="Arial" panose="020B0604020202020204" pitchFamily="34" charset="0"/>
              <a:buChar char="•"/>
            </a:pPr>
            <a:r>
              <a:rPr lang="en-US" b="1" dirty="0"/>
              <a:t>R</a:t>
            </a:r>
            <a:r>
              <a:rPr lang="en-US" dirty="0"/>
              <a:t>esources necessary to complete the job.</a:t>
            </a:r>
          </a:p>
          <a:p>
            <a:pPr>
              <a:lnSpc>
                <a:spcPct val="150000"/>
              </a:lnSpc>
            </a:pPr>
            <a:endParaRPr lang="en-US" dirty="0"/>
          </a:p>
          <a:p>
            <a:endParaRPr lang="en-GB" dirty="0"/>
          </a:p>
          <a:p>
            <a:endParaRPr lang="en-GB" dirty="0"/>
          </a:p>
          <a:p>
            <a:endParaRPr lang="en-US" dirty="0"/>
          </a:p>
          <a:p>
            <a:endParaRPr lang="en-US" dirty="0"/>
          </a:p>
          <a:p>
            <a:endParaRPr lang="en-US" dirty="0"/>
          </a:p>
          <a:p>
            <a:pPr algn="r"/>
            <a:r>
              <a:rPr lang="el-GR" sz="1800" dirty="0">
                <a:effectLst/>
                <a:latin typeface="Times New Roman" panose="02020603050405020304" pitchFamily="18" charset="0"/>
                <a:ea typeface="Times New Roman" panose="02020603050405020304" pitchFamily="18" charset="0"/>
              </a:rPr>
              <a:t>William B. Johnson, Ph. D</a:t>
            </a:r>
            <a:r>
              <a:rPr lang="en-US" sz="1800" dirty="0">
                <a:effectLst/>
                <a:latin typeface="Times New Roman" panose="02020603050405020304" pitchFamily="18" charset="0"/>
                <a:ea typeface="Times New Roman" panose="02020603050405020304" pitchFamily="18" charset="0"/>
              </a:rPr>
              <a:t>, </a:t>
            </a:r>
            <a:r>
              <a:rPr lang="el-GR" sz="1800" dirty="0">
                <a:effectLst/>
                <a:latin typeface="Times New Roman" panose="02020603050405020304" pitchFamily="18" charset="0"/>
                <a:ea typeface="Times New Roman" panose="02020603050405020304" pitchFamily="18" charset="0"/>
              </a:rPr>
              <a:t>Michael E. Maddox, Ph.D </a:t>
            </a:r>
            <a:endParaRPr lang="en-GB" dirty="0"/>
          </a:p>
        </p:txBody>
      </p:sp>
      <p:pic>
        <p:nvPicPr>
          <p:cNvPr id="5" name="Θέση περιεχομένου 8">
            <a:extLst>
              <a:ext uri="{FF2B5EF4-FFF2-40B4-BE49-F238E27FC236}">
                <a16:creationId xmlns:a16="http://schemas.microsoft.com/office/drawing/2014/main" id="{1C335BFB-83CA-B540-B0F2-9BDF8F37046B}"/>
              </a:ext>
            </a:extLst>
          </p:cNvPr>
          <p:cNvPicPr>
            <a:picLocks noChangeAspect="1"/>
          </p:cNvPicPr>
          <p:nvPr/>
        </p:nvPicPr>
        <p:blipFill>
          <a:blip r:embed="rId3"/>
          <a:stretch>
            <a:fillRect/>
          </a:stretch>
        </p:blipFill>
        <p:spPr>
          <a:xfrm>
            <a:off x="1524052" y="3805354"/>
            <a:ext cx="6095896" cy="2124891"/>
          </a:xfrm>
          <a:prstGeom prst="rect">
            <a:avLst/>
          </a:prstGeom>
        </p:spPr>
      </p:pic>
    </p:spTree>
    <p:extLst>
      <p:ext uri="{BB962C8B-B14F-4D97-AF65-F5344CB8AC3E}">
        <p14:creationId xmlns:p14="http://schemas.microsoft.com/office/powerpoint/2010/main" val="6004069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6996" y="2687216"/>
            <a:ext cx="9239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endParaRPr lang="en-US" b="1" dirty="0"/>
          </a:p>
        </p:txBody>
      </p:sp>
      <p:sp>
        <p:nvSpPr>
          <p:cNvPr id="3" name="TextBox 2"/>
          <p:cNvSpPr txBox="1"/>
          <p:nvPr/>
        </p:nvSpPr>
        <p:spPr>
          <a:xfrm>
            <a:off x="2071396" y="298579"/>
            <a:ext cx="2086467"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4000" b="1" dirty="0"/>
              <a:t>P.E.A.R.</a:t>
            </a:r>
          </a:p>
        </p:txBody>
      </p:sp>
      <p:sp>
        <p:nvSpPr>
          <p:cNvPr id="4" name="TextBox 3"/>
          <p:cNvSpPr txBox="1"/>
          <p:nvPr/>
        </p:nvSpPr>
        <p:spPr>
          <a:xfrm>
            <a:off x="438124" y="1474237"/>
            <a:ext cx="8276668" cy="50385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endParaRPr lang="en-GB" dirty="0"/>
          </a:p>
          <a:p>
            <a:endParaRPr lang="en-GB" dirty="0"/>
          </a:p>
          <a:p>
            <a:endParaRPr lang="en-GB" dirty="0"/>
          </a:p>
        </p:txBody>
      </p:sp>
      <p:pic>
        <p:nvPicPr>
          <p:cNvPr id="6" name="Εικόνα 5" descr="PEAR_FAA_HF_PEOPLE">
            <a:extLst>
              <a:ext uri="{FF2B5EF4-FFF2-40B4-BE49-F238E27FC236}">
                <a16:creationId xmlns:a16="http://schemas.microsoft.com/office/drawing/2014/main" id="{E12A1C94-F73D-3F4A-B7EA-7C7A13FDA861}"/>
              </a:ext>
            </a:extLst>
          </p:cNvPr>
          <p:cNvPicPr/>
          <p:nvPr/>
        </p:nvPicPr>
        <p:blipFill>
          <a:blip r:embed="rId3" cstate="print">
            <a:extLst>
              <a:ext uri="{28A0092B-C50C-407E-A947-70E740481C1C}">
                <a14:useLocalDpi xmlns:a14="http://schemas.microsoft.com/office/drawing/2010/main" val="0"/>
              </a:ext>
            </a:extLst>
          </a:blip>
          <a:srcRect t="7916" b="7916"/>
          <a:stretch>
            <a:fillRect/>
          </a:stretch>
        </p:blipFill>
        <p:spPr bwMode="auto">
          <a:xfrm>
            <a:off x="438123" y="1354219"/>
            <a:ext cx="7294766" cy="2472713"/>
          </a:xfrm>
          <a:prstGeom prst="rect">
            <a:avLst/>
          </a:prstGeom>
          <a:noFill/>
          <a:ln>
            <a:solidFill>
              <a:schemeClr val="tx1"/>
            </a:solidFill>
          </a:ln>
        </p:spPr>
      </p:pic>
      <p:pic>
        <p:nvPicPr>
          <p:cNvPr id="7" name="Εικόνα 6" descr="PEAR_FAA_HF_ENVIRONMENT">
            <a:extLst>
              <a:ext uri="{FF2B5EF4-FFF2-40B4-BE49-F238E27FC236}">
                <a16:creationId xmlns:a16="http://schemas.microsoft.com/office/drawing/2014/main" id="{62479175-CFE8-054F-BD8E-0DFF94427686}"/>
              </a:ext>
            </a:extLst>
          </p:cNvPr>
          <p:cNvPicPr/>
          <p:nvPr/>
        </p:nvPicPr>
        <p:blipFill>
          <a:blip r:embed="rId4" cstate="print">
            <a:extLst>
              <a:ext uri="{28A0092B-C50C-407E-A947-70E740481C1C}">
                <a14:useLocalDpi xmlns:a14="http://schemas.microsoft.com/office/drawing/2010/main" val="0"/>
              </a:ext>
            </a:extLst>
          </a:blip>
          <a:srcRect t="15831" b="15831"/>
          <a:stretch>
            <a:fillRect/>
          </a:stretch>
        </p:blipFill>
        <p:spPr bwMode="auto">
          <a:xfrm>
            <a:off x="438122" y="3824730"/>
            <a:ext cx="7294767" cy="2350291"/>
          </a:xfrm>
          <a:prstGeom prst="rect">
            <a:avLst/>
          </a:prstGeom>
          <a:noFill/>
          <a:ln>
            <a:solidFill>
              <a:schemeClr val="tx1"/>
            </a:solidFill>
          </a:ln>
        </p:spPr>
      </p:pic>
    </p:spTree>
    <p:extLst>
      <p:ext uri="{BB962C8B-B14F-4D97-AF65-F5344CB8AC3E}">
        <p14:creationId xmlns:p14="http://schemas.microsoft.com/office/powerpoint/2010/main" val="361854484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6996" y="2687216"/>
            <a:ext cx="9239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endParaRPr lang="en-US" b="1" dirty="0"/>
          </a:p>
        </p:txBody>
      </p:sp>
      <p:sp>
        <p:nvSpPr>
          <p:cNvPr id="3" name="TextBox 2"/>
          <p:cNvSpPr txBox="1"/>
          <p:nvPr/>
        </p:nvSpPr>
        <p:spPr>
          <a:xfrm>
            <a:off x="2071396" y="298579"/>
            <a:ext cx="2086467"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4000" b="1" dirty="0"/>
              <a:t>P.E.A.R.</a:t>
            </a:r>
          </a:p>
        </p:txBody>
      </p:sp>
      <p:sp>
        <p:nvSpPr>
          <p:cNvPr id="4" name="TextBox 3"/>
          <p:cNvSpPr txBox="1"/>
          <p:nvPr/>
        </p:nvSpPr>
        <p:spPr>
          <a:xfrm>
            <a:off x="172947" y="6005688"/>
            <a:ext cx="8276668" cy="3603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algn="r"/>
            <a:endParaRPr lang="en-GB" dirty="0"/>
          </a:p>
          <a:p>
            <a:endParaRPr lang="en-GB" dirty="0"/>
          </a:p>
          <a:p>
            <a:endParaRPr lang="en-GB" dirty="0"/>
          </a:p>
        </p:txBody>
      </p:sp>
      <p:pic>
        <p:nvPicPr>
          <p:cNvPr id="8" name="Εικόνα 7" descr="PEAR_FAA_HF_ACTIONS">
            <a:extLst>
              <a:ext uri="{FF2B5EF4-FFF2-40B4-BE49-F238E27FC236}">
                <a16:creationId xmlns:a16="http://schemas.microsoft.com/office/drawing/2014/main" id="{F6BD8411-DEBC-A241-B296-48CF0857F23C}"/>
              </a:ext>
            </a:extLst>
          </p:cNvPr>
          <p:cNvPicPr/>
          <p:nvPr/>
        </p:nvPicPr>
        <p:blipFill>
          <a:blip r:embed="rId3" cstate="print">
            <a:extLst>
              <a:ext uri="{28A0092B-C50C-407E-A947-70E740481C1C}">
                <a14:useLocalDpi xmlns:a14="http://schemas.microsoft.com/office/drawing/2010/main" val="0"/>
              </a:ext>
            </a:extLst>
          </a:blip>
          <a:srcRect t="15831" b="15831"/>
          <a:stretch>
            <a:fillRect/>
          </a:stretch>
        </p:blipFill>
        <p:spPr bwMode="auto">
          <a:xfrm>
            <a:off x="438121" y="1488967"/>
            <a:ext cx="7294767" cy="2396498"/>
          </a:xfrm>
          <a:prstGeom prst="rect">
            <a:avLst/>
          </a:prstGeom>
          <a:noFill/>
          <a:ln>
            <a:solidFill>
              <a:schemeClr val="tx1"/>
            </a:solidFill>
          </a:ln>
        </p:spPr>
      </p:pic>
      <p:pic>
        <p:nvPicPr>
          <p:cNvPr id="9" name="Εικόνα 8" descr="PEAR_FAA_HF_RESOUCRES">
            <a:extLst>
              <a:ext uri="{FF2B5EF4-FFF2-40B4-BE49-F238E27FC236}">
                <a16:creationId xmlns:a16="http://schemas.microsoft.com/office/drawing/2014/main" id="{71CA2C8E-4FBE-6142-B25A-53A76162F4E3}"/>
              </a:ext>
            </a:extLst>
          </p:cNvPr>
          <p:cNvPicPr/>
          <p:nvPr/>
        </p:nvPicPr>
        <p:blipFill>
          <a:blip r:embed="rId4" cstate="print">
            <a:extLst>
              <a:ext uri="{28A0092B-C50C-407E-A947-70E740481C1C}">
                <a14:useLocalDpi xmlns:a14="http://schemas.microsoft.com/office/drawing/2010/main" val="0"/>
              </a:ext>
            </a:extLst>
          </a:blip>
          <a:srcRect t="15831" b="15831"/>
          <a:stretch>
            <a:fillRect/>
          </a:stretch>
        </p:blipFill>
        <p:spPr bwMode="auto">
          <a:xfrm>
            <a:off x="438121" y="3824729"/>
            <a:ext cx="7294767" cy="2180959"/>
          </a:xfrm>
          <a:prstGeom prst="rect">
            <a:avLst/>
          </a:prstGeom>
          <a:noFill/>
          <a:ln>
            <a:solidFill>
              <a:schemeClr val="tx1"/>
            </a:solidFill>
          </a:ln>
        </p:spPr>
      </p:pic>
    </p:spTree>
    <p:extLst>
      <p:ext uri="{BB962C8B-B14F-4D97-AF65-F5344CB8AC3E}">
        <p14:creationId xmlns:p14="http://schemas.microsoft.com/office/powerpoint/2010/main" val="105056364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6A3E17-6C6C-490A-8D68-42B968A4DD65}"/>
              </a:ext>
            </a:extLst>
          </p:cNvPr>
          <p:cNvSpPr txBox="1"/>
          <p:nvPr/>
        </p:nvSpPr>
        <p:spPr>
          <a:xfrm>
            <a:off x="2054404" y="298578"/>
            <a:ext cx="392927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P.E.A.R.</a:t>
            </a:r>
            <a:r>
              <a:rPr lang="el" sz="4000" b="1"/>
              <a:t> </a:t>
            </a:r>
            <a:r>
              <a:rPr lang="en-US" sz="4000" b="1" dirty="0"/>
              <a:t>results</a:t>
            </a:r>
          </a:p>
        </p:txBody>
      </p:sp>
      <p:graphicFrame>
        <p:nvGraphicFramePr>
          <p:cNvPr id="6" name="Γράφημα 3">
            <a:extLst>
              <a:ext uri="{FF2B5EF4-FFF2-40B4-BE49-F238E27FC236}">
                <a16:creationId xmlns:a16="http://schemas.microsoft.com/office/drawing/2014/main" id="{F43CF7E9-C9BF-4171-A1AD-E18DDD1CA354}"/>
              </a:ext>
            </a:extLst>
          </p:cNvPr>
          <p:cNvGraphicFramePr/>
          <p:nvPr>
            <p:extLst>
              <p:ext uri="{D42A27DB-BD31-4B8C-83A1-F6EECF244321}">
                <p14:modId xmlns:p14="http://schemas.microsoft.com/office/powerpoint/2010/main" val="1807988748"/>
              </p:ext>
            </p:extLst>
          </p:nvPr>
        </p:nvGraphicFramePr>
        <p:xfrm>
          <a:off x="838435" y="1422446"/>
          <a:ext cx="7467129" cy="459829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3757696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6A3E17-6C6C-490A-8D68-42B968A4DD65}"/>
              </a:ext>
            </a:extLst>
          </p:cNvPr>
          <p:cNvSpPr txBox="1"/>
          <p:nvPr/>
        </p:nvSpPr>
        <p:spPr>
          <a:xfrm>
            <a:off x="2054404" y="298578"/>
            <a:ext cx="392927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P.E.A.R.</a:t>
            </a:r>
            <a:r>
              <a:rPr lang="el" sz="4000" b="1"/>
              <a:t> </a:t>
            </a:r>
            <a:r>
              <a:rPr lang="en-US" sz="4000" b="1" dirty="0"/>
              <a:t>results</a:t>
            </a:r>
          </a:p>
        </p:txBody>
      </p:sp>
      <p:graphicFrame>
        <p:nvGraphicFramePr>
          <p:cNvPr id="2" name="Γράφημα 5">
            <a:extLst>
              <a:ext uri="{FF2B5EF4-FFF2-40B4-BE49-F238E27FC236}">
                <a16:creationId xmlns:a16="http://schemas.microsoft.com/office/drawing/2014/main" id="{1C148108-2410-4B59-A9C3-38BA5494998E}"/>
              </a:ext>
            </a:extLst>
          </p:cNvPr>
          <p:cNvGraphicFramePr/>
          <p:nvPr>
            <p:extLst>
              <p:ext uri="{D42A27DB-BD31-4B8C-83A1-F6EECF244321}">
                <p14:modId xmlns:p14="http://schemas.microsoft.com/office/powerpoint/2010/main" val="2003790901"/>
              </p:ext>
            </p:extLst>
          </p:nvPr>
        </p:nvGraphicFramePr>
        <p:xfrm>
          <a:off x="738481" y="1611019"/>
          <a:ext cx="7667037" cy="436268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7721024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6A3E17-6C6C-490A-8D68-42B968A4DD65}"/>
              </a:ext>
            </a:extLst>
          </p:cNvPr>
          <p:cNvSpPr txBox="1"/>
          <p:nvPr/>
        </p:nvSpPr>
        <p:spPr>
          <a:xfrm>
            <a:off x="2054404" y="298578"/>
            <a:ext cx="392927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P.E.A.R.</a:t>
            </a:r>
            <a:r>
              <a:rPr lang="el" sz="4000" b="1"/>
              <a:t> </a:t>
            </a:r>
            <a:r>
              <a:rPr lang="en-US" sz="4000" b="1" dirty="0"/>
              <a:t>results</a:t>
            </a:r>
          </a:p>
        </p:txBody>
      </p:sp>
      <p:pic>
        <p:nvPicPr>
          <p:cNvPr id="6" name="Picture 5">
            <a:extLst>
              <a:ext uri="{FF2B5EF4-FFF2-40B4-BE49-F238E27FC236}">
                <a16:creationId xmlns:a16="http://schemas.microsoft.com/office/drawing/2014/main" id="{EAFE4792-AD9E-4B53-B00F-C88C9CE63412}"/>
              </a:ext>
            </a:extLst>
          </p:cNvPr>
          <p:cNvPicPr/>
          <p:nvPr/>
        </p:nvPicPr>
        <p:blipFill>
          <a:blip r:embed="rId3" cstate="print"/>
          <a:srcRect/>
          <a:stretch>
            <a:fillRect/>
          </a:stretch>
        </p:blipFill>
        <p:spPr bwMode="auto">
          <a:xfrm>
            <a:off x="1404112" y="1326797"/>
            <a:ext cx="6033007" cy="2394316"/>
          </a:xfrm>
          <a:prstGeom prst="rect">
            <a:avLst/>
          </a:prstGeom>
          <a:noFill/>
          <a:ln w="9525">
            <a:noFill/>
            <a:miter lim="800000"/>
            <a:headEnd/>
            <a:tailEnd/>
          </a:ln>
          <a:effectLst/>
        </p:spPr>
      </p:pic>
      <p:pic>
        <p:nvPicPr>
          <p:cNvPr id="9" name="Picture 8">
            <a:extLst>
              <a:ext uri="{FF2B5EF4-FFF2-40B4-BE49-F238E27FC236}">
                <a16:creationId xmlns:a16="http://schemas.microsoft.com/office/drawing/2014/main" id="{38BF79AA-7E28-488C-98A7-5A5268E48592}"/>
              </a:ext>
            </a:extLst>
          </p:cNvPr>
          <p:cNvPicPr/>
          <p:nvPr/>
        </p:nvPicPr>
        <p:blipFill>
          <a:blip r:embed="rId4" cstate="print"/>
          <a:srcRect/>
          <a:stretch>
            <a:fillRect/>
          </a:stretch>
        </p:blipFill>
        <p:spPr bwMode="auto">
          <a:xfrm>
            <a:off x="1404113" y="3721112"/>
            <a:ext cx="6033006" cy="2649207"/>
          </a:xfrm>
          <a:prstGeom prst="rect">
            <a:avLst/>
          </a:prstGeom>
          <a:noFill/>
          <a:ln w="9525">
            <a:noFill/>
            <a:miter lim="800000"/>
            <a:headEnd/>
            <a:tailEnd/>
          </a:ln>
        </p:spPr>
      </p:pic>
      <p:sp>
        <p:nvSpPr>
          <p:cNvPr id="10" name="TextBox 9">
            <a:extLst>
              <a:ext uri="{FF2B5EF4-FFF2-40B4-BE49-F238E27FC236}">
                <a16:creationId xmlns:a16="http://schemas.microsoft.com/office/drawing/2014/main" id="{F47C50BC-2EA2-4924-8DEF-126088A9E68E}"/>
              </a:ext>
            </a:extLst>
          </p:cNvPr>
          <p:cNvSpPr txBox="1"/>
          <p:nvPr/>
        </p:nvSpPr>
        <p:spPr>
          <a:xfrm>
            <a:off x="6825487" y="1477609"/>
            <a:ext cx="1828800" cy="2462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n-US" sz="1000" b="1" dirty="0"/>
              <a:t>Line charts</a:t>
            </a:r>
            <a:endParaRPr lang="el-GR" sz="1000" b="1" dirty="0"/>
          </a:p>
        </p:txBody>
      </p:sp>
    </p:spTree>
    <p:extLst>
      <p:ext uri="{BB962C8B-B14F-4D97-AF65-F5344CB8AC3E}">
        <p14:creationId xmlns:p14="http://schemas.microsoft.com/office/powerpoint/2010/main" val="21271464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6A3E17-6C6C-490A-8D68-42B968A4DD65}"/>
              </a:ext>
            </a:extLst>
          </p:cNvPr>
          <p:cNvSpPr txBox="1"/>
          <p:nvPr/>
        </p:nvSpPr>
        <p:spPr>
          <a:xfrm>
            <a:off x="2054404" y="298578"/>
            <a:ext cx="392927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P.E.A.R.</a:t>
            </a:r>
            <a:r>
              <a:rPr lang="el" sz="4000" b="1"/>
              <a:t> </a:t>
            </a:r>
            <a:r>
              <a:rPr lang="en-US" sz="4000" b="1" dirty="0"/>
              <a:t>results</a:t>
            </a:r>
          </a:p>
        </p:txBody>
      </p:sp>
      <p:pic>
        <p:nvPicPr>
          <p:cNvPr id="2" name="Picture 1">
            <a:extLst>
              <a:ext uri="{FF2B5EF4-FFF2-40B4-BE49-F238E27FC236}">
                <a16:creationId xmlns:a16="http://schemas.microsoft.com/office/drawing/2014/main" id="{1521875B-8846-46AC-91B0-3C40AB4B400C}"/>
              </a:ext>
            </a:extLst>
          </p:cNvPr>
          <p:cNvPicPr/>
          <p:nvPr/>
        </p:nvPicPr>
        <p:blipFill>
          <a:blip r:embed="rId3" cstate="print"/>
          <a:srcRect/>
          <a:stretch>
            <a:fillRect/>
          </a:stretch>
        </p:blipFill>
        <p:spPr bwMode="auto">
          <a:xfrm>
            <a:off x="1224090" y="1426551"/>
            <a:ext cx="6700710" cy="2567024"/>
          </a:xfrm>
          <a:prstGeom prst="rect">
            <a:avLst/>
          </a:prstGeom>
          <a:noFill/>
          <a:ln w="9525">
            <a:noFill/>
            <a:miter lim="800000"/>
            <a:headEnd/>
            <a:tailEnd/>
          </a:ln>
        </p:spPr>
      </p:pic>
      <p:pic>
        <p:nvPicPr>
          <p:cNvPr id="4" name="Picture 3">
            <a:extLst>
              <a:ext uri="{FF2B5EF4-FFF2-40B4-BE49-F238E27FC236}">
                <a16:creationId xmlns:a16="http://schemas.microsoft.com/office/drawing/2014/main" id="{320496E1-68CA-41EE-81C5-F311CE5812E0}"/>
              </a:ext>
            </a:extLst>
          </p:cNvPr>
          <p:cNvPicPr/>
          <p:nvPr/>
        </p:nvPicPr>
        <p:blipFill>
          <a:blip r:embed="rId4" cstate="print"/>
          <a:srcRect/>
          <a:stretch>
            <a:fillRect/>
          </a:stretch>
        </p:blipFill>
        <p:spPr bwMode="auto">
          <a:xfrm>
            <a:off x="1224090" y="3993575"/>
            <a:ext cx="6837870" cy="2391985"/>
          </a:xfrm>
          <a:prstGeom prst="rect">
            <a:avLst/>
          </a:prstGeom>
          <a:noFill/>
          <a:ln w="9525">
            <a:noFill/>
            <a:miter lim="800000"/>
            <a:headEnd/>
            <a:tailEnd/>
          </a:ln>
        </p:spPr>
      </p:pic>
      <p:sp>
        <p:nvSpPr>
          <p:cNvPr id="12" name="TextBox 11">
            <a:extLst>
              <a:ext uri="{FF2B5EF4-FFF2-40B4-BE49-F238E27FC236}">
                <a16:creationId xmlns:a16="http://schemas.microsoft.com/office/drawing/2014/main" id="{BCA6CEB1-E4A3-4339-8B7A-FCCF11CB9F6C}"/>
              </a:ext>
            </a:extLst>
          </p:cNvPr>
          <p:cNvSpPr txBox="1"/>
          <p:nvPr/>
        </p:nvSpPr>
        <p:spPr>
          <a:xfrm>
            <a:off x="6825487" y="1477609"/>
            <a:ext cx="1828800" cy="2462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n-US" sz="1000" b="1" dirty="0"/>
              <a:t>Line charts</a:t>
            </a:r>
            <a:endParaRPr lang="el-GR" sz="1000" b="1" dirty="0"/>
          </a:p>
        </p:txBody>
      </p:sp>
    </p:spTree>
    <p:extLst>
      <p:ext uri="{BB962C8B-B14F-4D97-AF65-F5344CB8AC3E}">
        <p14:creationId xmlns:p14="http://schemas.microsoft.com/office/powerpoint/2010/main" val="121651122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6A3E17-6C6C-490A-8D68-42B968A4DD65}"/>
              </a:ext>
            </a:extLst>
          </p:cNvPr>
          <p:cNvSpPr txBox="1"/>
          <p:nvPr/>
        </p:nvSpPr>
        <p:spPr>
          <a:xfrm>
            <a:off x="2054404" y="298578"/>
            <a:ext cx="392927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P.E.A.R.</a:t>
            </a:r>
            <a:r>
              <a:rPr lang="el" sz="4000" b="1"/>
              <a:t> </a:t>
            </a:r>
            <a:r>
              <a:rPr lang="en-US" sz="4000" b="1" dirty="0"/>
              <a:t>results</a:t>
            </a:r>
          </a:p>
        </p:txBody>
      </p:sp>
      <p:sp>
        <p:nvSpPr>
          <p:cNvPr id="12" name="TextBox 11">
            <a:extLst>
              <a:ext uri="{FF2B5EF4-FFF2-40B4-BE49-F238E27FC236}">
                <a16:creationId xmlns:a16="http://schemas.microsoft.com/office/drawing/2014/main" id="{BCA6CEB1-E4A3-4339-8B7A-FCCF11CB9F6C}"/>
              </a:ext>
            </a:extLst>
          </p:cNvPr>
          <p:cNvSpPr txBox="1"/>
          <p:nvPr/>
        </p:nvSpPr>
        <p:spPr>
          <a:xfrm>
            <a:off x="6825487" y="1477609"/>
            <a:ext cx="182880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l-GR" sz="1800" dirty="0">
                <a:effectLst/>
                <a:latin typeface="Times New Roman" panose="02020603050405020304" pitchFamily="18" charset="0"/>
                <a:ea typeface="Times New Roman" panose="02020603050405020304" pitchFamily="18" charset="0"/>
              </a:rPr>
              <a:t>Chi-Square Tests</a:t>
            </a:r>
            <a:endParaRPr lang="el-GR" sz="1000" b="1" dirty="0"/>
          </a:p>
        </p:txBody>
      </p:sp>
      <p:graphicFrame>
        <p:nvGraphicFramePr>
          <p:cNvPr id="6" name="Table 5">
            <a:extLst>
              <a:ext uri="{FF2B5EF4-FFF2-40B4-BE49-F238E27FC236}">
                <a16:creationId xmlns:a16="http://schemas.microsoft.com/office/drawing/2014/main" id="{125E79AA-620E-481F-8C43-297E73541192}"/>
              </a:ext>
            </a:extLst>
          </p:cNvPr>
          <p:cNvGraphicFramePr/>
          <p:nvPr>
            <p:extLst>
              <p:ext uri="{D42A27DB-BD31-4B8C-83A1-F6EECF244321}">
                <p14:modId xmlns:p14="http://schemas.microsoft.com/office/powerpoint/2010/main" val="3245011333"/>
              </p:ext>
            </p:extLst>
          </p:nvPr>
        </p:nvGraphicFramePr>
        <p:xfrm>
          <a:off x="740833" y="1999073"/>
          <a:ext cx="7761111" cy="3986392"/>
        </p:xfrm>
        <a:graphic>
          <a:graphicData uri="http://schemas.openxmlformats.org/drawingml/2006/table">
            <a:tbl>
              <a:tblPr firstRow="1" firstCol="1" bandRow="1">
                <a:tableStyleId>{5940675A-B579-460E-94D1-54222C63F5DA}</a:tableStyleId>
              </a:tblPr>
              <a:tblGrid>
                <a:gridCol w="3325911">
                  <a:extLst>
                    <a:ext uri="{9D8B030D-6E8A-4147-A177-3AD203B41FA5}">
                      <a16:colId xmlns:a16="http://schemas.microsoft.com/office/drawing/2014/main" val="1567140524"/>
                    </a:ext>
                  </a:extLst>
                </a:gridCol>
                <a:gridCol w="1707052">
                  <a:extLst>
                    <a:ext uri="{9D8B030D-6E8A-4147-A177-3AD203B41FA5}">
                      <a16:colId xmlns:a16="http://schemas.microsoft.com/office/drawing/2014/main" val="1038038790"/>
                    </a:ext>
                  </a:extLst>
                </a:gridCol>
                <a:gridCol w="2728148">
                  <a:extLst>
                    <a:ext uri="{9D8B030D-6E8A-4147-A177-3AD203B41FA5}">
                      <a16:colId xmlns:a16="http://schemas.microsoft.com/office/drawing/2014/main" val="3840502376"/>
                    </a:ext>
                  </a:extLst>
                </a:gridCol>
              </a:tblGrid>
              <a:tr h="1041070">
                <a:tc>
                  <a:txBody>
                    <a:bodyPr/>
                    <a:lstStyle/>
                    <a:p>
                      <a:pPr algn="l">
                        <a:lnSpc>
                          <a:spcPct val="150000"/>
                        </a:lnSpc>
                        <a:spcAft>
                          <a:spcPts val="600"/>
                        </a:spcAft>
                      </a:pPr>
                      <a:r>
                        <a:rPr lang="en-US" sz="1400" dirty="0">
                          <a:effectLst/>
                          <a:latin typeface="+mn-lt"/>
                        </a:rPr>
                        <a:t>Factors</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n-US" sz="1400" dirty="0">
                          <a:effectLst/>
                          <a:latin typeface="+mn-lt"/>
                        </a:rPr>
                        <a:t>P-Value</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n-US" sz="1400" dirty="0">
                          <a:effectLst/>
                          <a:latin typeface="+mn-lt"/>
                        </a:rPr>
                        <a:t>Independence or dependence</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70109797"/>
                  </a:ext>
                </a:extLst>
              </a:tr>
              <a:tr h="490887">
                <a:tc>
                  <a:txBody>
                    <a:bodyPr/>
                    <a:lstStyle/>
                    <a:p>
                      <a:pPr algn="l">
                        <a:lnSpc>
                          <a:spcPct val="150000"/>
                        </a:lnSpc>
                        <a:spcAft>
                          <a:spcPts val="600"/>
                        </a:spcAft>
                      </a:pPr>
                      <a:r>
                        <a:rPr lang="en-US" sz="1400" dirty="0">
                          <a:effectLst/>
                          <a:latin typeface="+mn-lt"/>
                        </a:rPr>
                        <a:t>F1 (People) - F2 (Environment)</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l-GR" sz="1400" dirty="0">
                          <a:effectLst/>
                          <a:latin typeface="+mn-lt"/>
                        </a:rPr>
                        <a:t>0.111&gt;0.05</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n-US" sz="1400" dirty="0">
                          <a:effectLst/>
                          <a:latin typeface="+mn-lt"/>
                          <a:ea typeface="Times New Roman" panose="02020603050405020304" pitchFamily="18" charset="0"/>
                          <a:cs typeface="Times New Roman" panose="02020603050405020304" pitchFamily="18" charset="0"/>
                        </a:rPr>
                        <a:t>Independence</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99324860"/>
                  </a:ext>
                </a:extLst>
              </a:tr>
              <a:tr h="490887">
                <a:tc>
                  <a:txBody>
                    <a:bodyPr/>
                    <a:lstStyle/>
                    <a:p>
                      <a:pPr algn="l">
                        <a:lnSpc>
                          <a:spcPct val="150000"/>
                        </a:lnSpc>
                        <a:spcAft>
                          <a:spcPts val="600"/>
                        </a:spcAft>
                      </a:pPr>
                      <a:r>
                        <a:rPr lang="en-US" sz="1400" dirty="0">
                          <a:effectLst/>
                          <a:latin typeface="+mn-lt"/>
                        </a:rPr>
                        <a:t>F1 (People) - F3 (Actions)</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l-GR" sz="1400" dirty="0">
                          <a:effectLst/>
                          <a:latin typeface="+mn-lt"/>
                        </a:rPr>
                        <a:t>0.108&gt;0.05</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n-US" sz="1400" dirty="0">
                          <a:effectLst/>
                          <a:latin typeface="+mn-lt"/>
                        </a:rPr>
                        <a:t>Independence</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5175675"/>
                  </a:ext>
                </a:extLst>
              </a:tr>
              <a:tr h="490887">
                <a:tc>
                  <a:txBody>
                    <a:bodyPr/>
                    <a:lstStyle/>
                    <a:p>
                      <a:pPr algn="l">
                        <a:lnSpc>
                          <a:spcPct val="150000"/>
                        </a:lnSpc>
                        <a:spcAft>
                          <a:spcPts val="600"/>
                        </a:spcAft>
                      </a:pPr>
                      <a:r>
                        <a:rPr lang="en-US" sz="1400" dirty="0">
                          <a:effectLst/>
                          <a:latin typeface="+mn-lt"/>
                        </a:rPr>
                        <a:t>F1 (People) - F4 (Resources)</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l-GR" sz="1400" dirty="0">
                          <a:effectLst/>
                          <a:latin typeface="+mn-lt"/>
                        </a:rPr>
                        <a:t>0.030&lt;0.05</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n-US" sz="1400" dirty="0">
                          <a:effectLst/>
                          <a:latin typeface="+mn-lt"/>
                          <a:ea typeface="Times New Roman" panose="02020603050405020304" pitchFamily="18" charset="0"/>
                          <a:cs typeface="Times New Roman" panose="02020603050405020304" pitchFamily="18" charset="0"/>
                        </a:rPr>
                        <a:t>Dependence</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153917776"/>
                  </a:ext>
                </a:extLst>
              </a:tr>
              <a:tr h="490887">
                <a:tc>
                  <a:txBody>
                    <a:bodyPr/>
                    <a:lstStyle/>
                    <a:p>
                      <a:pPr algn="l">
                        <a:lnSpc>
                          <a:spcPct val="150000"/>
                        </a:lnSpc>
                        <a:spcAft>
                          <a:spcPts val="600"/>
                        </a:spcAft>
                      </a:pPr>
                      <a:r>
                        <a:rPr lang="en-US" sz="1400" dirty="0">
                          <a:effectLst/>
                          <a:latin typeface="+mn-lt"/>
                        </a:rPr>
                        <a:t>F2 (Environment) - F3 (Actions)</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l-GR" sz="1400" dirty="0">
                          <a:effectLst/>
                          <a:latin typeface="+mn-lt"/>
                        </a:rPr>
                        <a:t>0.634&gt;0.05</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n-US" sz="1400" dirty="0">
                          <a:effectLst/>
                          <a:latin typeface="+mn-lt"/>
                          <a:ea typeface="Times New Roman" panose="02020603050405020304" pitchFamily="18" charset="0"/>
                          <a:cs typeface="Times New Roman" panose="02020603050405020304" pitchFamily="18" charset="0"/>
                        </a:rPr>
                        <a:t>Independence</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565317090"/>
                  </a:ext>
                </a:extLst>
              </a:tr>
              <a:tr h="490887">
                <a:tc>
                  <a:txBody>
                    <a:bodyPr/>
                    <a:lstStyle/>
                    <a:p>
                      <a:pPr algn="l">
                        <a:lnSpc>
                          <a:spcPct val="150000"/>
                        </a:lnSpc>
                        <a:spcAft>
                          <a:spcPts val="600"/>
                        </a:spcAft>
                      </a:pPr>
                      <a:r>
                        <a:rPr lang="en-US" sz="1400" dirty="0">
                          <a:effectLst/>
                          <a:latin typeface="+mn-lt"/>
                        </a:rPr>
                        <a:t>F2 (Environment) - F4 (Resources)</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l-GR" sz="1400" dirty="0">
                          <a:effectLst/>
                          <a:latin typeface="+mn-lt"/>
                        </a:rPr>
                        <a:t>0.005&lt;0.05</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n-US" sz="1400" dirty="0">
                          <a:effectLst/>
                          <a:latin typeface="+mn-lt"/>
                          <a:ea typeface="Times New Roman" panose="02020603050405020304" pitchFamily="18" charset="0"/>
                          <a:cs typeface="Times New Roman" panose="02020603050405020304" pitchFamily="18" charset="0"/>
                        </a:rPr>
                        <a:t>Dependence</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930895558"/>
                  </a:ext>
                </a:extLst>
              </a:tr>
              <a:tr h="490887">
                <a:tc>
                  <a:txBody>
                    <a:bodyPr/>
                    <a:lstStyle/>
                    <a:p>
                      <a:pPr algn="l">
                        <a:lnSpc>
                          <a:spcPct val="150000"/>
                        </a:lnSpc>
                        <a:spcAft>
                          <a:spcPts val="600"/>
                        </a:spcAft>
                      </a:pPr>
                      <a:r>
                        <a:rPr lang="en-US" sz="1400" dirty="0">
                          <a:effectLst/>
                          <a:latin typeface="+mn-lt"/>
                        </a:rPr>
                        <a:t>F3 (Actions) - F4 (Resources)</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l-GR" sz="1400" dirty="0">
                          <a:effectLst/>
                          <a:latin typeface="+mn-lt"/>
                        </a:rPr>
                        <a:t>0.000&lt;0.05</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50000"/>
                        </a:lnSpc>
                        <a:spcAft>
                          <a:spcPts val="600"/>
                        </a:spcAft>
                      </a:pPr>
                      <a:r>
                        <a:rPr lang="en-US" sz="1400" dirty="0">
                          <a:effectLst/>
                          <a:latin typeface="+mn-lt"/>
                          <a:ea typeface="Times New Roman" panose="02020603050405020304" pitchFamily="18" charset="0"/>
                          <a:cs typeface="Times New Roman" panose="02020603050405020304" pitchFamily="18" charset="0"/>
                        </a:rPr>
                        <a:t>Dependence</a:t>
                      </a:r>
                      <a:endParaRPr lang="el-GR"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532354397"/>
                  </a:ext>
                </a:extLst>
              </a:tr>
            </a:tbl>
          </a:graphicData>
        </a:graphic>
      </p:graphicFrame>
    </p:spTree>
    <p:extLst>
      <p:ext uri="{BB962C8B-B14F-4D97-AF65-F5344CB8AC3E}">
        <p14:creationId xmlns:p14="http://schemas.microsoft.com/office/powerpoint/2010/main" val="403512787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6A3E17-6C6C-490A-8D68-42B968A4DD65}"/>
              </a:ext>
            </a:extLst>
          </p:cNvPr>
          <p:cNvSpPr txBox="1"/>
          <p:nvPr/>
        </p:nvSpPr>
        <p:spPr>
          <a:xfrm>
            <a:off x="2054404" y="298578"/>
            <a:ext cx="392927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P.E.A.R.</a:t>
            </a:r>
            <a:r>
              <a:rPr lang="el" sz="4000" b="1"/>
              <a:t> </a:t>
            </a:r>
            <a:r>
              <a:rPr lang="en-US" sz="4000" b="1" dirty="0"/>
              <a:t>results</a:t>
            </a:r>
          </a:p>
        </p:txBody>
      </p:sp>
      <p:sp>
        <p:nvSpPr>
          <p:cNvPr id="2" name="TextBox 1">
            <a:extLst>
              <a:ext uri="{FF2B5EF4-FFF2-40B4-BE49-F238E27FC236}">
                <a16:creationId xmlns:a16="http://schemas.microsoft.com/office/drawing/2014/main" id="{D65CA437-4AC8-4991-8F05-4D92D165092C}"/>
              </a:ext>
            </a:extLst>
          </p:cNvPr>
          <p:cNvSpPr txBox="1"/>
          <p:nvPr/>
        </p:nvSpPr>
        <p:spPr>
          <a:xfrm>
            <a:off x="406400" y="1405311"/>
            <a:ext cx="8568603" cy="48013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0"/>
            <a:r>
              <a:rPr lang="en-US" sz="1800" b="1" dirty="0">
                <a:latin typeface="Times New Roman" panose="02020603050405020304" pitchFamily="18" charset="0"/>
                <a:ea typeface="Calibri" panose="020F0502020204030204" pitchFamily="34" charset="0"/>
                <a:cs typeface="Times New Roman" panose="02020603050405020304" pitchFamily="18" charset="0"/>
              </a:rPr>
              <a:t>People </a:t>
            </a:r>
            <a:r>
              <a:rPr lang="en-US" sz="1800" dirty="0">
                <a:latin typeface="Times New Roman" panose="02020603050405020304" pitchFamily="18" charset="0"/>
                <a:ea typeface="Calibri" panose="020F0502020204030204" pitchFamily="34" charset="0"/>
                <a:cs typeface="Times New Roman" panose="02020603050405020304" pitchFamily="18" charset="0"/>
              </a:rPr>
              <a:t>(12,70%) gender, age, and other physical and psychological characteristics in  maintainers, will not contribute to an accident if they:</a:t>
            </a:r>
          </a:p>
          <a:p>
            <a:pPr marL="285750" lvl="0" indent="-285750">
              <a:buFont typeface="Arial" panose="020B0604020202020204" pitchFamily="34" charset="0"/>
              <a:buChar char="•"/>
            </a:pPr>
            <a:r>
              <a:rPr lang="en-US" sz="1800" dirty="0">
                <a:latin typeface="Times New Roman" panose="02020603050405020304" pitchFamily="18" charset="0"/>
                <a:ea typeface="Calibri" panose="020F0502020204030204" pitchFamily="34" charset="0"/>
                <a:cs typeface="Times New Roman" panose="02020603050405020304" pitchFamily="18" charset="0"/>
              </a:rPr>
              <a:t>works in a friendly environment in appropriate conditions</a:t>
            </a:r>
          </a:p>
          <a:p>
            <a:pPr marL="285750" lvl="0" indent="-285750">
              <a:buFont typeface="Arial" panose="020B0604020202020204" pitchFamily="34" charset="0"/>
              <a:buChar char="•"/>
            </a:pPr>
            <a:r>
              <a:rPr lang="en-US" sz="1800" dirty="0">
                <a:latin typeface="Times New Roman" panose="02020603050405020304" pitchFamily="18" charset="0"/>
                <a:ea typeface="Calibri" panose="020F0502020204030204" pitchFamily="34" charset="0"/>
                <a:cs typeface="Times New Roman" panose="02020603050405020304" pitchFamily="18" charset="0"/>
              </a:rPr>
              <a:t>Supervision and guidance</a:t>
            </a:r>
          </a:p>
          <a:p>
            <a:pPr marL="285750" lvl="0" indent="-285750">
              <a:buFont typeface="Arial" panose="020B0604020202020204" pitchFamily="34" charset="0"/>
              <a:buChar char="•"/>
            </a:pPr>
            <a:r>
              <a:rPr lang="en-US" sz="1800" dirty="0">
                <a:latin typeface="Times New Roman" panose="02020603050405020304" pitchFamily="18" charset="0"/>
                <a:ea typeface="Calibri" panose="020F0502020204030204" pitchFamily="34" charset="0"/>
                <a:cs typeface="Times New Roman" panose="02020603050405020304" pitchFamily="18" charset="0"/>
              </a:rPr>
              <a:t>Well and proper trained</a:t>
            </a:r>
          </a:p>
          <a:p>
            <a:pPr marL="285750" lvl="0" indent="-285750">
              <a:buFont typeface="Arial" panose="020B0604020202020204" pitchFamily="34" charset="0"/>
              <a:buChar char="•"/>
            </a:pPr>
            <a:r>
              <a:rPr lang="en-US" sz="1800" dirty="0">
                <a:latin typeface="Times New Roman" panose="02020603050405020304" pitchFamily="18" charset="0"/>
                <a:ea typeface="Calibri" panose="020F0502020204030204" pitchFamily="34" charset="0"/>
                <a:cs typeface="Times New Roman" panose="02020603050405020304" pitchFamily="18" charset="0"/>
              </a:rPr>
              <a:t>Working with a quality assurance system</a:t>
            </a:r>
          </a:p>
          <a:p>
            <a:pPr marL="285750" lvl="0" indent="-285750">
              <a:buFont typeface="Arial" panose="020B0604020202020204" pitchFamily="34" charset="0"/>
              <a:buChar char="•"/>
            </a:pPr>
            <a:r>
              <a:rPr lang="en-US" sz="1800" dirty="0">
                <a:latin typeface="Times New Roman" panose="02020603050405020304" pitchFamily="18" charset="0"/>
                <a:ea typeface="Calibri" panose="020F0502020204030204" pitchFamily="34" charset="0"/>
                <a:cs typeface="Times New Roman" panose="02020603050405020304" pitchFamily="18" charset="0"/>
              </a:rPr>
              <a:t>With resources and procedures</a:t>
            </a:r>
          </a:p>
          <a:p>
            <a:pPr lvl="0"/>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lvl="0"/>
            <a:r>
              <a:rPr lang="en-US" sz="1800" b="1" dirty="0">
                <a:latin typeface="Times New Roman" panose="02020603050405020304" pitchFamily="18" charset="0"/>
                <a:ea typeface="Calibri" panose="020F0502020204030204" pitchFamily="34" charset="0"/>
                <a:cs typeface="Times New Roman" panose="02020603050405020304" pitchFamily="18" charset="0"/>
              </a:rPr>
              <a:t>Environment</a:t>
            </a:r>
            <a:r>
              <a:rPr lang="en-US" sz="1800" dirty="0">
                <a:latin typeface="Times New Roman" panose="02020603050405020304" pitchFamily="18" charset="0"/>
                <a:ea typeface="Calibri" panose="020F0502020204030204" pitchFamily="34" charset="0"/>
                <a:cs typeface="Times New Roman" panose="02020603050405020304" pitchFamily="18" charset="0"/>
              </a:rPr>
              <a:t> (35,45%), the physical environment labors in addition to the Resources and in case of lack of resources the percentages of the environment increased to 45,97%. Working relationships, pressure, supervisor, e.g. must be must be improved.</a:t>
            </a:r>
          </a:p>
          <a:p>
            <a:pPr lvl="0"/>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lvl="0"/>
            <a:r>
              <a:rPr lang="en-US" sz="1800" b="1" dirty="0">
                <a:latin typeface="Times New Roman" panose="02020603050405020304" pitchFamily="18" charset="0"/>
                <a:ea typeface="Calibri" panose="020F0502020204030204" pitchFamily="34" charset="0"/>
                <a:cs typeface="Times New Roman" panose="02020603050405020304" pitchFamily="18" charset="0"/>
              </a:rPr>
              <a:t>Actions</a:t>
            </a:r>
            <a:r>
              <a:rPr lang="en-US" sz="1800" dirty="0">
                <a:latin typeface="Times New Roman" panose="02020603050405020304" pitchFamily="18" charset="0"/>
                <a:ea typeface="Calibri" panose="020F0502020204030204" pitchFamily="34" charset="0"/>
                <a:cs typeface="Times New Roman" panose="02020603050405020304" pitchFamily="18" charset="0"/>
              </a:rPr>
              <a:t> (73,54%) directly connected with resources. Lack of resources increased the percentages to 96.552%. </a:t>
            </a:r>
          </a:p>
          <a:p>
            <a:pPr lvl="0"/>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lvl="0"/>
            <a:r>
              <a:rPr lang="en-US" sz="1800" b="1" dirty="0">
                <a:latin typeface="Times New Roman" panose="02020603050405020304" pitchFamily="18" charset="0"/>
                <a:ea typeface="Calibri" panose="020F0502020204030204" pitchFamily="34" charset="0"/>
                <a:cs typeface="Times New Roman" panose="02020603050405020304" pitchFamily="18" charset="0"/>
              </a:rPr>
              <a:t>Resources</a:t>
            </a:r>
            <a:r>
              <a:rPr lang="en-US" sz="1800" dirty="0">
                <a:latin typeface="Times New Roman" panose="02020603050405020304" pitchFamily="18" charset="0"/>
                <a:ea typeface="Calibri" panose="020F0502020204030204" pitchFamily="34" charset="0"/>
                <a:cs typeface="Times New Roman" panose="02020603050405020304" pitchFamily="18" charset="0"/>
              </a:rPr>
              <a:t> (53,97%) significantly affect the other factors, and it depends on Environment and Actions. </a:t>
            </a:r>
          </a:p>
        </p:txBody>
      </p:sp>
    </p:spTree>
    <p:extLst>
      <p:ext uri="{BB962C8B-B14F-4D97-AF65-F5344CB8AC3E}">
        <p14:creationId xmlns:p14="http://schemas.microsoft.com/office/powerpoint/2010/main" val="160659352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8" name="Shape 6858"/>
          <p:cNvSpPr>
            <a:spLocks noGrp="1"/>
          </p:cNvSpPr>
          <p:nvPr>
            <p:ph type="title" idx="4294967295"/>
          </p:nvPr>
        </p:nvSpPr>
        <p:spPr>
          <a:xfrm>
            <a:off x="685800" y="136514"/>
            <a:ext cx="7772400" cy="913652"/>
          </a:xfrm>
          <a:prstGeom prst="rect">
            <a:avLst/>
          </a:prstGeom>
        </p:spPr>
        <p:txBody>
          <a:bodyPr>
            <a:normAutofit/>
          </a:bodyPr>
          <a:lstStyle/>
          <a:p>
            <a:pPr defTabSz="365760">
              <a:defRPr sz="1440" b="1"/>
            </a:pPr>
            <a:r>
              <a:rPr lang="en-US" sz="3200" dirty="0">
                <a:latin typeface="Arial" charset="0"/>
                <a:ea typeface="Arial" charset="0"/>
                <a:cs typeface="Arial" charset="0"/>
              </a:rPr>
              <a:t>The Team</a:t>
            </a:r>
            <a:endParaRPr sz="3200" dirty="0">
              <a:latin typeface="Arial" charset="0"/>
              <a:ea typeface="Arial" charset="0"/>
              <a:cs typeface="Arial" charset="0"/>
            </a:endParaRPr>
          </a:p>
        </p:txBody>
      </p:sp>
      <p:sp>
        <p:nvSpPr>
          <p:cNvPr id="6859" name="Shape 6859"/>
          <p:cNvSpPr>
            <a:spLocks noGrp="1"/>
          </p:cNvSpPr>
          <p:nvPr>
            <p:ph type="body" idx="4294967295"/>
          </p:nvPr>
        </p:nvSpPr>
        <p:spPr>
          <a:xfrm>
            <a:off x="304800" y="1455444"/>
            <a:ext cx="8077200" cy="5021556"/>
          </a:xfrm>
          <a:prstGeom prst="rect">
            <a:avLst/>
          </a:prstGeom>
        </p:spPr>
        <p:txBody>
          <a:bodyPr/>
          <a:lstStyle/>
          <a:p>
            <a:pPr algn="ctr" defTabSz="914400">
              <a:spcBef>
                <a:spcPts val="600"/>
              </a:spcBef>
              <a:buSzTx/>
              <a:buFontTx/>
              <a:buNone/>
              <a:defRPr sz="2700" b="1">
                <a:effectLst>
                  <a:outerShdw blurRad="12700" dist="25400" dir="2700000" rotWithShape="0">
                    <a:srgbClr val="DDDDDD"/>
                  </a:outerShdw>
                </a:effectLst>
              </a:defRPr>
            </a:pPr>
            <a:r>
              <a:rPr lang="en-US" dirty="0">
                <a:latin typeface="Arial" charset="0"/>
                <a:ea typeface="Arial" charset="0"/>
                <a:cs typeface="Arial" charset="0"/>
              </a:rPr>
              <a:t>Tom Gkourlias, Hellenic Open University (Greece) </a:t>
            </a:r>
          </a:p>
          <a:p>
            <a:pPr algn="ctr" defTabSz="914400">
              <a:spcBef>
                <a:spcPts val="600"/>
              </a:spcBef>
              <a:buSzTx/>
              <a:buFontTx/>
              <a:buNone/>
              <a:defRPr sz="2700" b="1">
                <a:effectLst>
                  <a:outerShdw blurRad="12700" dist="25400" dir="2700000" rotWithShape="0">
                    <a:srgbClr val="DDDDDD"/>
                  </a:outerShdw>
                </a:effectLst>
              </a:defRPr>
            </a:pPr>
            <a:endParaRPr lang="el-GR" dirty="0">
              <a:latin typeface="Arial" charset="0"/>
              <a:ea typeface="Arial" charset="0"/>
              <a:cs typeface="Arial" charset="0"/>
            </a:endParaRPr>
          </a:p>
          <a:p>
            <a:pPr algn="ctr" defTabSz="914400">
              <a:spcBef>
                <a:spcPts val="600"/>
              </a:spcBef>
              <a:buSzTx/>
              <a:buFontTx/>
              <a:buNone/>
              <a:defRPr sz="2700" b="1">
                <a:effectLst>
                  <a:outerShdw blurRad="12700" dist="25400" dir="2700000" rotWithShape="0">
                    <a:srgbClr val="DDDDDD"/>
                  </a:outerShdw>
                </a:effectLst>
              </a:defRPr>
            </a:pPr>
            <a:r>
              <a:rPr lang="en-US" dirty="0">
                <a:latin typeface="Arial" charset="0"/>
                <a:ea typeface="Arial" charset="0"/>
                <a:cs typeface="Arial" charset="0"/>
              </a:rPr>
              <a:t>⎆Anastasios Plioutsias, National Technical University of Athens, NTUA (Greece)</a:t>
            </a:r>
          </a:p>
          <a:p>
            <a:pPr algn="ctr" defTabSz="914400">
              <a:spcBef>
                <a:spcPts val="600"/>
              </a:spcBef>
              <a:buSzTx/>
              <a:buFontTx/>
              <a:buNone/>
              <a:defRPr sz="2700" b="1">
                <a:effectLst>
                  <a:outerShdw blurRad="12700" dist="25400" dir="2700000" rotWithShape="0">
                    <a:srgbClr val="DDDDDD"/>
                  </a:outerShdw>
                </a:effectLst>
              </a:defRPr>
            </a:pPr>
            <a:endParaRPr lang="en-US" dirty="0">
              <a:latin typeface="Arial" charset="0"/>
              <a:ea typeface="Arial" charset="0"/>
              <a:cs typeface="Arial" charset="0"/>
            </a:endParaRPr>
          </a:p>
          <a:p>
            <a:pPr algn="ctr" defTabSz="914400">
              <a:spcBef>
                <a:spcPts val="600"/>
              </a:spcBef>
              <a:buSzTx/>
              <a:buFontTx/>
              <a:buNone/>
              <a:defRPr sz="2700" b="1">
                <a:effectLst>
                  <a:outerShdw blurRad="12700" dist="25400" dir="2700000" rotWithShape="0">
                    <a:srgbClr val="DDDDDD"/>
                  </a:outerShdw>
                </a:effectLst>
              </a:defRPr>
            </a:pPr>
            <a:r>
              <a:rPr lang="en-US" dirty="0">
                <a:latin typeface="Arial" charset="0"/>
                <a:ea typeface="Arial" charset="0"/>
                <a:cs typeface="Arial" charset="0"/>
              </a:rPr>
              <a:t>Prof. Panagiotis Tsarouhas, Hellenic Open University (Greece) </a:t>
            </a:r>
          </a:p>
          <a:p>
            <a:pPr algn="ctr" defTabSz="914400">
              <a:spcBef>
                <a:spcPts val="600"/>
              </a:spcBef>
              <a:buSzTx/>
              <a:buFontTx/>
              <a:buNone/>
              <a:defRPr sz="2700" b="1">
                <a:effectLst>
                  <a:outerShdw blurRad="12700" dist="25400" dir="2700000" rotWithShape="0">
                    <a:srgbClr val="DDDDDD"/>
                  </a:outerShdw>
                </a:effectLst>
              </a:defRPr>
            </a:pPr>
            <a:endParaRPr lang="en-US" dirty="0">
              <a:latin typeface="Arial" charset="0"/>
              <a:ea typeface="Arial" charset="0"/>
              <a:cs typeface="Arial" charset="0"/>
            </a:endParaRPr>
          </a:p>
          <a:p>
            <a:pPr algn="r" defTabSz="914400">
              <a:spcBef>
                <a:spcPts val="600"/>
              </a:spcBef>
              <a:buSzTx/>
              <a:buFontTx/>
              <a:buNone/>
              <a:defRPr sz="2700" b="1">
                <a:effectLst>
                  <a:outerShdw blurRad="12700" dist="25400" dir="2700000" rotWithShape="0">
                    <a:srgbClr val="DDDDDD"/>
                  </a:outerShdw>
                </a:effectLst>
              </a:defRPr>
            </a:pPr>
            <a:r>
              <a:rPr lang="en-US" dirty="0">
                <a:latin typeface="Arial" charset="0"/>
                <a:ea typeface="Arial" charset="0"/>
                <a:cs typeface="Arial" charset="0"/>
              </a:rPr>
              <a:t> </a:t>
            </a:r>
            <a:endParaRPr dirty="0">
              <a:latin typeface="Arial" charset="0"/>
              <a:ea typeface="Arial" charset="0"/>
              <a:cs typeface="Arial" charset="0"/>
            </a:endParaRPr>
          </a:p>
        </p:txBody>
      </p:sp>
      <p:sp>
        <p:nvSpPr>
          <p:cNvPr id="6860" name="Shape 6860"/>
          <p:cNvSpPr/>
          <p:nvPr/>
        </p:nvSpPr>
        <p:spPr>
          <a:xfrm>
            <a:off x="-1" y="-47625"/>
            <a:ext cx="9144002" cy="27546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200">
                <a:latin typeface="+mj-lt"/>
                <a:ea typeface="+mj-ea"/>
                <a:cs typeface="+mj-cs"/>
                <a:sym typeface="Times New Roman"/>
              </a:defRPr>
            </a:lvl1pPr>
          </a:lstStyle>
          <a:p>
            <a:r>
              <a:rPr dirty="0">
                <a:latin typeface="Arial" charset="0"/>
                <a:ea typeface="Arial" charset="0"/>
                <a:cs typeface="Arial" charset="0"/>
              </a:rPr>
              <a:t>   </a:t>
            </a:r>
          </a:p>
        </p:txBody>
      </p:sp>
      <p:sp>
        <p:nvSpPr>
          <p:cNvPr id="6861" name="Shape 6861"/>
          <p:cNvSpPr/>
          <p:nvPr/>
        </p:nvSpPr>
        <p:spPr>
          <a:xfrm>
            <a:off x="-1" y="-47625"/>
            <a:ext cx="9144002" cy="27546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200">
                <a:latin typeface="+mj-lt"/>
                <a:ea typeface="+mj-ea"/>
                <a:cs typeface="+mj-cs"/>
                <a:sym typeface="Times New Roman"/>
              </a:defRPr>
            </a:lvl1pPr>
          </a:lstStyle>
          <a:p>
            <a:r>
              <a:rPr dirty="0">
                <a:latin typeface="Arial" charset="0"/>
                <a:ea typeface="Arial" charset="0"/>
                <a:cs typeface="Arial" charset="0"/>
              </a:rPr>
              <a:t>   </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6A3E17-6C6C-490A-8D68-42B968A4DD65}"/>
              </a:ext>
            </a:extLst>
          </p:cNvPr>
          <p:cNvSpPr txBox="1"/>
          <p:nvPr/>
        </p:nvSpPr>
        <p:spPr>
          <a:xfrm>
            <a:off x="2054404" y="298578"/>
            <a:ext cx="392927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Dirty Dozen</a:t>
            </a:r>
          </a:p>
        </p:txBody>
      </p:sp>
      <p:pic>
        <p:nvPicPr>
          <p:cNvPr id="2" name="Picture 3">
            <a:extLst>
              <a:ext uri="{FF2B5EF4-FFF2-40B4-BE49-F238E27FC236}">
                <a16:creationId xmlns:a16="http://schemas.microsoft.com/office/drawing/2014/main" id="{8A1C782A-0A46-4032-8755-58014A1C22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72" y="1661161"/>
            <a:ext cx="4442925" cy="3866866"/>
          </a:xfrm>
          <a:prstGeom prst="rect">
            <a:avLst/>
          </a:prstGeom>
        </p:spPr>
      </p:pic>
      <p:pic>
        <p:nvPicPr>
          <p:cNvPr id="5" name="Picture 5">
            <a:extLst>
              <a:ext uri="{FF2B5EF4-FFF2-40B4-BE49-F238E27FC236}">
                <a16:creationId xmlns:a16="http://schemas.microsoft.com/office/drawing/2014/main" id="{4F69AFC5-78B2-43C6-BBA9-2052A1E02C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72093" y="1661161"/>
            <a:ext cx="4269442" cy="3732810"/>
          </a:xfrm>
          <a:prstGeom prst="rect">
            <a:avLst/>
          </a:prstGeom>
        </p:spPr>
      </p:pic>
      <p:sp>
        <p:nvSpPr>
          <p:cNvPr id="7" name="TextBox 6">
            <a:extLst>
              <a:ext uri="{FF2B5EF4-FFF2-40B4-BE49-F238E27FC236}">
                <a16:creationId xmlns:a16="http://schemas.microsoft.com/office/drawing/2014/main" id="{75BF891C-0985-4116-8E0F-13F85C99D88A}"/>
              </a:ext>
            </a:extLst>
          </p:cNvPr>
          <p:cNvSpPr txBox="1"/>
          <p:nvPr/>
        </p:nvSpPr>
        <p:spPr>
          <a:xfrm>
            <a:off x="5468056" y="5632685"/>
            <a:ext cx="2679330"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l-GR" sz="1400" dirty="0">
                <a:effectLst/>
                <a:latin typeface="Times New Roman" panose="02020603050405020304" pitchFamily="18" charset="0"/>
                <a:ea typeface="Times New Roman" panose="02020603050405020304" pitchFamily="18" charset="0"/>
              </a:rPr>
              <a:t>Transport Canada</a:t>
            </a:r>
            <a:endParaRPr lang="en-US" sz="1400" dirty="0">
              <a:effectLst/>
              <a:latin typeface="Times New Roman" panose="02020603050405020304" pitchFamily="18" charset="0"/>
              <a:ea typeface="Times New Roman" panose="02020603050405020304" pitchFamily="18" charset="0"/>
            </a:endParaRPr>
          </a:p>
          <a:p>
            <a:pPr algn="ctr"/>
            <a:r>
              <a:rPr lang="el-GR" sz="1400" dirty="0">
                <a:effectLst/>
                <a:latin typeface="Times New Roman" panose="02020603050405020304" pitchFamily="18" charset="0"/>
                <a:ea typeface="Times New Roman" panose="02020603050405020304" pitchFamily="18" charset="0"/>
              </a:rPr>
              <a:t>Gordon Dupont</a:t>
            </a:r>
            <a:endParaRPr lang="en-US" sz="1400" dirty="0">
              <a:effectLst/>
              <a:latin typeface="Times New Roman" panose="02020603050405020304" pitchFamily="18" charset="0"/>
              <a:ea typeface="Times New Roman" panose="02020603050405020304" pitchFamily="18" charset="0"/>
            </a:endParaRPr>
          </a:p>
          <a:p>
            <a:pPr algn="ctr"/>
            <a:r>
              <a:rPr lang="el-GR" sz="1400" dirty="0">
                <a:effectLst/>
                <a:latin typeface="Times New Roman" panose="02020603050405020304" pitchFamily="18" charset="0"/>
                <a:ea typeface="Times New Roman" panose="02020603050405020304" pitchFamily="18" charset="0"/>
              </a:rPr>
              <a:t>ICAO 240-AN /144</a:t>
            </a:r>
            <a:endParaRPr lang="el-GR" sz="1400" b="1" dirty="0"/>
          </a:p>
        </p:txBody>
      </p:sp>
    </p:spTree>
    <p:extLst>
      <p:ext uri="{BB962C8B-B14F-4D97-AF65-F5344CB8AC3E}">
        <p14:creationId xmlns:p14="http://schemas.microsoft.com/office/powerpoint/2010/main" val="280873796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0380A47-A48C-436A-BAF9-CBA913608AC7}"/>
              </a:ext>
            </a:extLst>
          </p:cNvPr>
          <p:cNvSpPr txBox="1"/>
          <p:nvPr/>
        </p:nvSpPr>
        <p:spPr>
          <a:xfrm>
            <a:off x="2054404" y="298578"/>
            <a:ext cx="503642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Dirty Dozen results</a:t>
            </a:r>
          </a:p>
        </p:txBody>
      </p:sp>
      <p:pic>
        <p:nvPicPr>
          <p:cNvPr id="6" name="Picture 5">
            <a:extLst>
              <a:ext uri="{FF2B5EF4-FFF2-40B4-BE49-F238E27FC236}">
                <a16:creationId xmlns:a16="http://schemas.microsoft.com/office/drawing/2014/main" id="{02062E81-54E3-4270-BAB7-676EAAC5C6A3}"/>
              </a:ext>
            </a:extLst>
          </p:cNvPr>
          <p:cNvPicPr/>
          <p:nvPr/>
        </p:nvPicPr>
        <p:blipFill>
          <a:blip r:embed="rId2" cstate="print"/>
          <a:srcRect/>
          <a:stretch>
            <a:fillRect/>
          </a:stretch>
        </p:blipFill>
        <p:spPr bwMode="auto">
          <a:xfrm>
            <a:off x="0" y="1692304"/>
            <a:ext cx="5908498" cy="4181017"/>
          </a:xfrm>
          <a:prstGeom prst="rect">
            <a:avLst/>
          </a:prstGeom>
          <a:noFill/>
          <a:ln w="9525">
            <a:noFill/>
            <a:miter lim="800000"/>
            <a:headEnd/>
            <a:tailEnd/>
          </a:ln>
        </p:spPr>
      </p:pic>
      <p:graphicFrame>
        <p:nvGraphicFramePr>
          <p:cNvPr id="7" name="Table 7">
            <a:extLst>
              <a:ext uri="{FF2B5EF4-FFF2-40B4-BE49-F238E27FC236}">
                <a16:creationId xmlns:a16="http://schemas.microsoft.com/office/drawing/2014/main" id="{61CB6714-09A7-47DA-AE68-AFF362AEE3E0}"/>
              </a:ext>
            </a:extLst>
          </p:cNvPr>
          <p:cNvGraphicFramePr>
            <a:graphicFrameLocks noGrp="1"/>
          </p:cNvGraphicFramePr>
          <p:nvPr>
            <p:extLst>
              <p:ext uri="{D42A27DB-BD31-4B8C-83A1-F6EECF244321}">
                <p14:modId xmlns:p14="http://schemas.microsoft.com/office/powerpoint/2010/main" val="3806692949"/>
              </p:ext>
            </p:extLst>
          </p:nvPr>
        </p:nvGraphicFramePr>
        <p:xfrm>
          <a:off x="6053194" y="1514592"/>
          <a:ext cx="2824105" cy="4536440"/>
        </p:xfrm>
        <a:graphic>
          <a:graphicData uri="http://schemas.openxmlformats.org/drawingml/2006/table">
            <a:tbl>
              <a:tblPr firstRow="1" bandRow="1">
                <a:tableStyleId>{5940675A-B579-460E-94D1-54222C63F5DA}</a:tableStyleId>
              </a:tblPr>
              <a:tblGrid>
                <a:gridCol w="601606">
                  <a:extLst>
                    <a:ext uri="{9D8B030D-6E8A-4147-A177-3AD203B41FA5}">
                      <a16:colId xmlns:a16="http://schemas.microsoft.com/office/drawing/2014/main" val="1649939727"/>
                    </a:ext>
                  </a:extLst>
                </a:gridCol>
                <a:gridCol w="2222499">
                  <a:extLst>
                    <a:ext uri="{9D8B030D-6E8A-4147-A177-3AD203B41FA5}">
                      <a16:colId xmlns:a16="http://schemas.microsoft.com/office/drawing/2014/main" val="1790567110"/>
                    </a:ext>
                  </a:extLst>
                </a:gridCol>
              </a:tblGrid>
              <a:tr h="370840">
                <a:tc>
                  <a:txBody>
                    <a:bodyPr/>
                    <a:lstStyle/>
                    <a:p>
                      <a:r>
                        <a:rPr lang="en-US" sz="1200" dirty="0"/>
                        <a:t>FA1</a:t>
                      </a:r>
                      <a:endParaRPr lang="el-GR" sz="1200" dirty="0"/>
                    </a:p>
                  </a:txBody>
                  <a:tcPr/>
                </a:tc>
                <a:tc>
                  <a:txBody>
                    <a:bodyPr/>
                    <a:lstStyle/>
                    <a:p>
                      <a:r>
                        <a:rPr lang="en-US" sz="1200" dirty="0"/>
                        <a:t>LACK OF COMM</a:t>
                      </a:r>
                      <a:endParaRPr lang="el-GR" sz="1200" dirty="0"/>
                    </a:p>
                  </a:txBody>
                  <a:tcPr/>
                </a:tc>
                <a:extLst>
                  <a:ext uri="{0D108BD9-81ED-4DB2-BD59-A6C34878D82A}">
                    <a16:rowId xmlns:a16="http://schemas.microsoft.com/office/drawing/2014/main" val="2188638471"/>
                  </a:ext>
                </a:extLst>
              </a:tr>
              <a:tr h="370840">
                <a:tc>
                  <a:txBody>
                    <a:bodyPr/>
                    <a:lstStyle/>
                    <a:p>
                      <a:r>
                        <a:rPr lang="en-US" sz="1200" dirty="0"/>
                        <a:t>FA2</a:t>
                      </a:r>
                      <a:endParaRPr lang="el-GR" sz="1200" dirty="0"/>
                    </a:p>
                  </a:txBody>
                  <a:tcPr/>
                </a:tc>
                <a:tc>
                  <a:txBody>
                    <a:bodyPr/>
                    <a:lstStyle/>
                    <a:p>
                      <a:r>
                        <a:rPr lang="en-US" sz="1200" dirty="0"/>
                        <a:t>COMPLACENCY</a:t>
                      </a:r>
                      <a:endParaRPr lang="el-GR" sz="1200" dirty="0"/>
                    </a:p>
                  </a:txBody>
                  <a:tcPr/>
                </a:tc>
                <a:extLst>
                  <a:ext uri="{0D108BD9-81ED-4DB2-BD59-A6C34878D82A}">
                    <a16:rowId xmlns:a16="http://schemas.microsoft.com/office/drawing/2014/main" val="2104360331"/>
                  </a:ext>
                </a:extLst>
              </a:tr>
              <a:tr h="370840">
                <a:tc>
                  <a:txBody>
                    <a:bodyPr/>
                    <a:lstStyle/>
                    <a:p>
                      <a:r>
                        <a:rPr lang="en-US" sz="1200" dirty="0"/>
                        <a:t>FA3</a:t>
                      </a:r>
                      <a:endParaRPr lang="el-GR" sz="1200" dirty="0"/>
                    </a:p>
                  </a:txBody>
                  <a:tcPr/>
                </a:tc>
                <a:tc>
                  <a:txBody>
                    <a:bodyPr/>
                    <a:lstStyle/>
                    <a:p>
                      <a:r>
                        <a:rPr lang="en-US" sz="1200" dirty="0"/>
                        <a:t>LACK OF KNOWLEDGE</a:t>
                      </a:r>
                      <a:endParaRPr lang="el-GR" sz="1200" dirty="0"/>
                    </a:p>
                  </a:txBody>
                  <a:tcPr/>
                </a:tc>
                <a:extLst>
                  <a:ext uri="{0D108BD9-81ED-4DB2-BD59-A6C34878D82A}">
                    <a16:rowId xmlns:a16="http://schemas.microsoft.com/office/drawing/2014/main" val="48314864"/>
                  </a:ext>
                </a:extLst>
              </a:tr>
              <a:tr h="370840">
                <a:tc>
                  <a:txBody>
                    <a:bodyPr/>
                    <a:lstStyle/>
                    <a:p>
                      <a:r>
                        <a:rPr lang="en-US" sz="1200" dirty="0"/>
                        <a:t>FA4</a:t>
                      </a:r>
                      <a:endParaRPr lang="el-GR" sz="1200" dirty="0"/>
                    </a:p>
                  </a:txBody>
                  <a:tcPr/>
                </a:tc>
                <a:tc>
                  <a:txBody>
                    <a:bodyPr/>
                    <a:lstStyle/>
                    <a:p>
                      <a:r>
                        <a:rPr lang="en-US" sz="1200" dirty="0"/>
                        <a:t>DISTRACTIONS</a:t>
                      </a:r>
                      <a:endParaRPr lang="el-GR" sz="1200" dirty="0"/>
                    </a:p>
                  </a:txBody>
                  <a:tcPr/>
                </a:tc>
                <a:extLst>
                  <a:ext uri="{0D108BD9-81ED-4DB2-BD59-A6C34878D82A}">
                    <a16:rowId xmlns:a16="http://schemas.microsoft.com/office/drawing/2014/main" val="3375321740"/>
                  </a:ext>
                </a:extLst>
              </a:tr>
              <a:tr h="370840">
                <a:tc>
                  <a:txBody>
                    <a:bodyPr/>
                    <a:lstStyle/>
                    <a:p>
                      <a:r>
                        <a:rPr lang="en-US" sz="1200" dirty="0"/>
                        <a:t>FA5</a:t>
                      </a:r>
                      <a:endParaRPr lang="el-GR" sz="1200" dirty="0"/>
                    </a:p>
                  </a:txBody>
                  <a:tcPr/>
                </a:tc>
                <a:tc>
                  <a:txBody>
                    <a:bodyPr/>
                    <a:lstStyle/>
                    <a:p>
                      <a:r>
                        <a:rPr lang="en-US" sz="1200" dirty="0"/>
                        <a:t>LACK OF TEAMWORK</a:t>
                      </a:r>
                      <a:endParaRPr lang="el-GR" sz="1200" dirty="0"/>
                    </a:p>
                  </a:txBody>
                  <a:tcPr/>
                </a:tc>
                <a:extLst>
                  <a:ext uri="{0D108BD9-81ED-4DB2-BD59-A6C34878D82A}">
                    <a16:rowId xmlns:a16="http://schemas.microsoft.com/office/drawing/2014/main" val="2927452051"/>
                  </a:ext>
                </a:extLst>
              </a:tr>
              <a:tr h="370840">
                <a:tc>
                  <a:txBody>
                    <a:bodyPr/>
                    <a:lstStyle/>
                    <a:p>
                      <a:r>
                        <a:rPr lang="en-US" sz="1200" dirty="0"/>
                        <a:t>FA6</a:t>
                      </a:r>
                      <a:endParaRPr lang="el-GR" sz="1200" dirty="0"/>
                    </a:p>
                  </a:txBody>
                  <a:tcPr/>
                </a:tc>
                <a:tc>
                  <a:txBody>
                    <a:bodyPr/>
                    <a:lstStyle/>
                    <a:p>
                      <a:r>
                        <a:rPr lang="en-US" sz="1200" dirty="0"/>
                        <a:t>FATIQUE</a:t>
                      </a:r>
                      <a:endParaRPr lang="el-GR" sz="1200" dirty="0"/>
                    </a:p>
                  </a:txBody>
                  <a:tcPr/>
                </a:tc>
                <a:extLst>
                  <a:ext uri="{0D108BD9-81ED-4DB2-BD59-A6C34878D82A}">
                    <a16:rowId xmlns:a16="http://schemas.microsoft.com/office/drawing/2014/main" val="3419791116"/>
                  </a:ext>
                </a:extLst>
              </a:tr>
              <a:tr h="370840">
                <a:tc>
                  <a:txBody>
                    <a:bodyPr/>
                    <a:lstStyle/>
                    <a:p>
                      <a:r>
                        <a:rPr lang="en-US" sz="1200" dirty="0"/>
                        <a:t>FA7</a:t>
                      </a:r>
                      <a:endParaRPr lang="el-GR" sz="1200" dirty="0"/>
                    </a:p>
                  </a:txBody>
                  <a:tcPr/>
                </a:tc>
                <a:tc>
                  <a:txBody>
                    <a:bodyPr/>
                    <a:lstStyle/>
                    <a:p>
                      <a:r>
                        <a:rPr lang="en-US" sz="1200" dirty="0"/>
                        <a:t>LACK OF RESOURCES</a:t>
                      </a:r>
                      <a:endParaRPr lang="el-GR" sz="1200" dirty="0"/>
                    </a:p>
                  </a:txBody>
                  <a:tcPr/>
                </a:tc>
                <a:extLst>
                  <a:ext uri="{0D108BD9-81ED-4DB2-BD59-A6C34878D82A}">
                    <a16:rowId xmlns:a16="http://schemas.microsoft.com/office/drawing/2014/main" val="340049152"/>
                  </a:ext>
                </a:extLst>
              </a:tr>
              <a:tr h="370840">
                <a:tc>
                  <a:txBody>
                    <a:bodyPr/>
                    <a:lstStyle/>
                    <a:p>
                      <a:r>
                        <a:rPr lang="en-US" sz="1200" dirty="0"/>
                        <a:t>FA8</a:t>
                      </a:r>
                      <a:endParaRPr lang="el-GR" sz="1200" dirty="0"/>
                    </a:p>
                  </a:txBody>
                  <a:tcPr/>
                </a:tc>
                <a:tc>
                  <a:txBody>
                    <a:bodyPr/>
                    <a:lstStyle/>
                    <a:p>
                      <a:r>
                        <a:rPr lang="en-US" sz="1200" dirty="0"/>
                        <a:t>PRESSURE</a:t>
                      </a:r>
                      <a:endParaRPr lang="el-GR" sz="1200" dirty="0"/>
                    </a:p>
                  </a:txBody>
                  <a:tcPr/>
                </a:tc>
                <a:extLst>
                  <a:ext uri="{0D108BD9-81ED-4DB2-BD59-A6C34878D82A}">
                    <a16:rowId xmlns:a16="http://schemas.microsoft.com/office/drawing/2014/main" val="2002281857"/>
                  </a:ext>
                </a:extLst>
              </a:tr>
              <a:tr h="370840">
                <a:tc>
                  <a:txBody>
                    <a:bodyPr/>
                    <a:lstStyle/>
                    <a:p>
                      <a:r>
                        <a:rPr lang="en-US" sz="1200" dirty="0"/>
                        <a:t>FA9</a:t>
                      </a:r>
                      <a:endParaRPr lang="el-GR" sz="1200" dirty="0"/>
                    </a:p>
                  </a:txBody>
                  <a:tcPr/>
                </a:tc>
                <a:tc>
                  <a:txBody>
                    <a:bodyPr/>
                    <a:lstStyle/>
                    <a:p>
                      <a:r>
                        <a:rPr lang="en-US" sz="1200" dirty="0"/>
                        <a:t>LACK OS ASSERTIVEVNESS</a:t>
                      </a:r>
                      <a:endParaRPr lang="el-GR" sz="1200" dirty="0"/>
                    </a:p>
                  </a:txBody>
                  <a:tcPr/>
                </a:tc>
                <a:extLst>
                  <a:ext uri="{0D108BD9-81ED-4DB2-BD59-A6C34878D82A}">
                    <a16:rowId xmlns:a16="http://schemas.microsoft.com/office/drawing/2014/main" val="1477960056"/>
                  </a:ext>
                </a:extLst>
              </a:tr>
              <a:tr h="370840">
                <a:tc>
                  <a:txBody>
                    <a:bodyPr/>
                    <a:lstStyle/>
                    <a:p>
                      <a:r>
                        <a:rPr lang="en-US" sz="1200" dirty="0"/>
                        <a:t>FA10</a:t>
                      </a:r>
                      <a:endParaRPr lang="el-GR" sz="1200" dirty="0"/>
                    </a:p>
                  </a:txBody>
                  <a:tcPr/>
                </a:tc>
                <a:tc>
                  <a:txBody>
                    <a:bodyPr/>
                    <a:lstStyle/>
                    <a:p>
                      <a:r>
                        <a:rPr lang="en-US" sz="1200" dirty="0"/>
                        <a:t>STRESS</a:t>
                      </a:r>
                      <a:endParaRPr lang="el-GR" sz="1200" dirty="0"/>
                    </a:p>
                  </a:txBody>
                  <a:tcPr/>
                </a:tc>
                <a:extLst>
                  <a:ext uri="{0D108BD9-81ED-4DB2-BD59-A6C34878D82A}">
                    <a16:rowId xmlns:a16="http://schemas.microsoft.com/office/drawing/2014/main" val="3745897836"/>
                  </a:ext>
                </a:extLst>
              </a:tr>
              <a:tr h="370840">
                <a:tc>
                  <a:txBody>
                    <a:bodyPr/>
                    <a:lstStyle/>
                    <a:p>
                      <a:r>
                        <a:rPr lang="en-US" sz="1200" dirty="0"/>
                        <a:t>FA11</a:t>
                      </a:r>
                      <a:endParaRPr lang="el-GR" sz="1200" dirty="0"/>
                    </a:p>
                  </a:txBody>
                  <a:tcPr/>
                </a:tc>
                <a:tc>
                  <a:txBody>
                    <a:bodyPr/>
                    <a:lstStyle/>
                    <a:p>
                      <a:r>
                        <a:rPr lang="en-US" sz="1200" dirty="0"/>
                        <a:t>LACK OF AWARNESS</a:t>
                      </a:r>
                      <a:endParaRPr lang="el-GR" sz="1200" dirty="0"/>
                    </a:p>
                  </a:txBody>
                  <a:tcPr/>
                </a:tc>
                <a:extLst>
                  <a:ext uri="{0D108BD9-81ED-4DB2-BD59-A6C34878D82A}">
                    <a16:rowId xmlns:a16="http://schemas.microsoft.com/office/drawing/2014/main" val="1020996907"/>
                  </a:ext>
                </a:extLst>
              </a:tr>
              <a:tr h="370840">
                <a:tc>
                  <a:txBody>
                    <a:bodyPr/>
                    <a:lstStyle/>
                    <a:p>
                      <a:r>
                        <a:rPr lang="en-US" sz="1200" dirty="0"/>
                        <a:t>FA12</a:t>
                      </a:r>
                      <a:endParaRPr lang="el-GR" sz="1200" dirty="0"/>
                    </a:p>
                  </a:txBody>
                  <a:tcPr/>
                </a:tc>
                <a:tc>
                  <a:txBody>
                    <a:bodyPr/>
                    <a:lstStyle/>
                    <a:p>
                      <a:r>
                        <a:rPr lang="en-US" sz="1200" dirty="0"/>
                        <a:t>NORMS</a:t>
                      </a:r>
                      <a:endParaRPr lang="el-GR" sz="1200" dirty="0"/>
                    </a:p>
                  </a:txBody>
                  <a:tcPr/>
                </a:tc>
                <a:extLst>
                  <a:ext uri="{0D108BD9-81ED-4DB2-BD59-A6C34878D82A}">
                    <a16:rowId xmlns:a16="http://schemas.microsoft.com/office/drawing/2014/main" val="46632618"/>
                  </a:ext>
                </a:extLst>
              </a:tr>
            </a:tbl>
          </a:graphicData>
        </a:graphic>
      </p:graphicFrame>
    </p:spTree>
    <p:extLst>
      <p:ext uri="{BB962C8B-B14F-4D97-AF65-F5344CB8AC3E}">
        <p14:creationId xmlns:p14="http://schemas.microsoft.com/office/powerpoint/2010/main" val="393980094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0380A47-A48C-436A-BAF9-CBA913608AC7}"/>
              </a:ext>
            </a:extLst>
          </p:cNvPr>
          <p:cNvSpPr txBox="1"/>
          <p:nvPr/>
        </p:nvSpPr>
        <p:spPr>
          <a:xfrm>
            <a:off x="2054404" y="298578"/>
            <a:ext cx="503642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Dirty Dozen results</a:t>
            </a:r>
          </a:p>
        </p:txBody>
      </p:sp>
      <p:graphicFrame>
        <p:nvGraphicFramePr>
          <p:cNvPr id="7" name="Table 7">
            <a:extLst>
              <a:ext uri="{FF2B5EF4-FFF2-40B4-BE49-F238E27FC236}">
                <a16:creationId xmlns:a16="http://schemas.microsoft.com/office/drawing/2014/main" id="{61CB6714-09A7-47DA-AE68-AFF362AEE3E0}"/>
              </a:ext>
            </a:extLst>
          </p:cNvPr>
          <p:cNvGraphicFramePr>
            <a:graphicFrameLocks noGrp="1"/>
          </p:cNvGraphicFramePr>
          <p:nvPr/>
        </p:nvGraphicFramePr>
        <p:xfrm>
          <a:off x="6053194" y="1514592"/>
          <a:ext cx="2824105" cy="4536440"/>
        </p:xfrm>
        <a:graphic>
          <a:graphicData uri="http://schemas.openxmlformats.org/drawingml/2006/table">
            <a:tbl>
              <a:tblPr firstRow="1" bandRow="1">
                <a:tableStyleId>{5940675A-B579-460E-94D1-54222C63F5DA}</a:tableStyleId>
              </a:tblPr>
              <a:tblGrid>
                <a:gridCol w="601606">
                  <a:extLst>
                    <a:ext uri="{9D8B030D-6E8A-4147-A177-3AD203B41FA5}">
                      <a16:colId xmlns:a16="http://schemas.microsoft.com/office/drawing/2014/main" val="1649939727"/>
                    </a:ext>
                  </a:extLst>
                </a:gridCol>
                <a:gridCol w="2222499">
                  <a:extLst>
                    <a:ext uri="{9D8B030D-6E8A-4147-A177-3AD203B41FA5}">
                      <a16:colId xmlns:a16="http://schemas.microsoft.com/office/drawing/2014/main" val="1790567110"/>
                    </a:ext>
                  </a:extLst>
                </a:gridCol>
              </a:tblGrid>
              <a:tr h="370840">
                <a:tc>
                  <a:txBody>
                    <a:bodyPr/>
                    <a:lstStyle/>
                    <a:p>
                      <a:r>
                        <a:rPr lang="en-US" sz="1200" dirty="0"/>
                        <a:t>FA1</a:t>
                      </a:r>
                      <a:endParaRPr lang="el-GR" sz="1200" dirty="0"/>
                    </a:p>
                  </a:txBody>
                  <a:tcPr/>
                </a:tc>
                <a:tc>
                  <a:txBody>
                    <a:bodyPr/>
                    <a:lstStyle/>
                    <a:p>
                      <a:r>
                        <a:rPr lang="en-US" sz="1200" dirty="0"/>
                        <a:t>LACK OF COMM</a:t>
                      </a:r>
                      <a:endParaRPr lang="el-GR" sz="1200" dirty="0"/>
                    </a:p>
                  </a:txBody>
                  <a:tcPr/>
                </a:tc>
                <a:extLst>
                  <a:ext uri="{0D108BD9-81ED-4DB2-BD59-A6C34878D82A}">
                    <a16:rowId xmlns:a16="http://schemas.microsoft.com/office/drawing/2014/main" val="2188638471"/>
                  </a:ext>
                </a:extLst>
              </a:tr>
              <a:tr h="370840">
                <a:tc>
                  <a:txBody>
                    <a:bodyPr/>
                    <a:lstStyle/>
                    <a:p>
                      <a:r>
                        <a:rPr lang="en-US" sz="1200" dirty="0"/>
                        <a:t>FA2</a:t>
                      </a:r>
                      <a:endParaRPr lang="el-GR" sz="1200" dirty="0"/>
                    </a:p>
                  </a:txBody>
                  <a:tcPr/>
                </a:tc>
                <a:tc>
                  <a:txBody>
                    <a:bodyPr/>
                    <a:lstStyle/>
                    <a:p>
                      <a:r>
                        <a:rPr lang="en-US" sz="1200" dirty="0"/>
                        <a:t>COMPLACENCY</a:t>
                      </a:r>
                      <a:endParaRPr lang="el-GR" sz="1200" dirty="0"/>
                    </a:p>
                  </a:txBody>
                  <a:tcPr/>
                </a:tc>
                <a:extLst>
                  <a:ext uri="{0D108BD9-81ED-4DB2-BD59-A6C34878D82A}">
                    <a16:rowId xmlns:a16="http://schemas.microsoft.com/office/drawing/2014/main" val="2104360331"/>
                  </a:ext>
                </a:extLst>
              </a:tr>
              <a:tr h="370840">
                <a:tc>
                  <a:txBody>
                    <a:bodyPr/>
                    <a:lstStyle/>
                    <a:p>
                      <a:r>
                        <a:rPr lang="en-US" sz="1200" dirty="0"/>
                        <a:t>FA3</a:t>
                      </a:r>
                      <a:endParaRPr lang="el-GR" sz="1200" dirty="0"/>
                    </a:p>
                  </a:txBody>
                  <a:tcPr/>
                </a:tc>
                <a:tc>
                  <a:txBody>
                    <a:bodyPr/>
                    <a:lstStyle/>
                    <a:p>
                      <a:r>
                        <a:rPr lang="en-US" sz="1200" dirty="0"/>
                        <a:t>LACK OF KNOWLEDGE</a:t>
                      </a:r>
                      <a:endParaRPr lang="el-GR" sz="1200" dirty="0"/>
                    </a:p>
                  </a:txBody>
                  <a:tcPr/>
                </a:tc>
                <a:extLst>
                  <a:ext uri="{0D108BD9-81ED-4DB2-BD59-A6C34878D82A}">
                    <a16:rowId xmlns:a16="http://schemas.microsoft.com/office/drawing/2014/main" val="48314864"/>
                  </a:ext>
                </a:extLst>
              </a:tr>
              <a:tr h="370840">
                <a:tc>
                  <a:txBody>
                    <a:bodyPr/>
                    <a:lstStyle/>
                    <a:p>
                      <a:r>
                        <a:rPr lang="en-US" sz="1200" dirty="0"/>
                        <a:t>FA4</a:t>
                      </a:r>
                      <a:endParaRPr lang="el-GR" sz="1200" dirty="0"/>
                    </a:p>
                  </a:txBody>
                  <a:tcPr/>
                </a:tc>
                <a:tc>
                  <a:txBody>
                    <a:bodyPr/>
                    <a:lstStyle/>
                    <a:p>
                      <a:r>
                        <a:rPr lang="en-US" sz="1200" dirty="0"/>
                        <a:t>DISTRACTIONS</a:t>
                      </a:r>
                      <a:endParaRPr lang="el-GR" sz="1200" dirty="0"/>
                    </a:p>
                  </a:txBody>
                  <a:tcPr/>
                </a:tc>
                <a:extLst>
                  <a:ext uri="{0D108BD9-81ED-4DB2-BD59-A6C34878D82A}">
                    <a16:rowId xmlns:a16="http://schemas.microsoft.com/office/drawing/2014/main" val="3375321740"/>
                  </a:ext>
                </a:extLst>
              </a:tr>
              <a:tr h="370840">
                <a:tc>
                  <a:txBody>
                    <a:bodyPr/>
                    <a:lstStyle/>
                    <a:p>
                      <a:r>
                        <a:rPr lang="en-US" sz="1200" dirty="0"/>
                        <a:t>FA5</a:t>
                      </a:r>
                      <a:endParaRPr lang="el-GR" sz="1200" dirty="0"/>
                    </a:p>
                  </a:txBody>
                  <a:tcPr/>
                </a:tc>
                <a:tc>
                  <a:txBody>
                    <a:bodyPr/>
                    <a:lstStyle/>
                    <a:p>
                      <a:r>
                        <a:rPr lang="en-US" sz="1200" dirty="0"/>
                        <a:t>LACK OF TEAMWORK</a:t>
                      </a:r>
                      <a:endParaRPr lang="el-GR" sz="1200" dirty="0"/>
                    </a:p>
                  </a:txBody>
                  <a:tcPr/>
                </a:tc>
                <a:extLst>
                  <a:ext uri="{0D108BD9-81ED-4DB2-BD59-A6C34878D82A}">
                    <a16:rowId xmlns:a16="http://schemas.microsoft.com/office/drawing/2014/main" val="2927452051"/>
                  </a:ext>
                </a:extLst>
              </a:tr>
              <a:tr h="370840">
                <a:tc>
                  <a:txBody>
                    <a:bodyPr/>
                    <a:lstStyle/>
                    <a:p>
                      <a:r>
                        <a:rPr lang="en-US" sz="1200" dirty="0"/>
                        <a:t>FA6</a:t>
                      </a:r>
                      <a:endParaRPr lang="el-GR" sz="1200" dirty="0"/>
                    </a:p>
                  </a:txBody>
                  <a:tcPr/>
                </a:tc>
                <a:tc>
                  <a:txBody>
                    <a:bodyPr/>
                    <a:lstStyle/>
                    <a:p>
                      <a:r>
                        <a:rPr lang="en-US" sz="1200" dirty="0"/>
                        <a:t>FATIQUE</a:t>
                      </a:r>
                      <a:endParaRPr lang="el-GR" sz="1200" dirty="0"/>
                    </a:p>
                  </a:txBody>
                  <a:tcPr/>
                </a:tc>
                <a:extLst>
                  <a:ext uri="{0D108BD9-81ED-4DB2-BD59-A6C34878D82A}">
                    <a16:rowId xmlns:a16="http://schemas.microsoft.com/office/drawing/2014/main" val="3419791116"/>
                  </a:ext>
                </a:extLst>
              </a:tr>
              <a:tr h="370840">
                <a:tc>
                  <a:txBody>
                    <a:bodyPr/>
                    <a:lstStyle/>
                    <a:p>
                      <a:r>
                        <a:rPr lang="en-US" sz="1200" dirty="0"/>
                        <a:t>FA7</a:t>
                      </a:r>
                      <a:endParaRPr lang="el-GR" sz="1200" dirty="0"/>
                    </a:p>
                  </a:txBody>
                  <a:tcPr/>
                </a:tc>
                <a:tc>
                  <a:txBody>
                    <a:bodyPr/>
                    <a:lstStyle/>
                    <a:p>
                      <a:r>
                        <a:rPr lang="en-US" sz="1200" dirty="0"/>
                        <a:t>LACK OF RESOURCES</a:t>
                      </a:r>
                      <a:endParaRPr lang="el-GR" sz="1200" dirty="0"/>
                    </a:p>
                  </a:txBody>
                  <a:tcPr/>
                </a:tc>
                <a:extLst>
                  <a:ext uri="{0D108BD9-81ED-4DB2-BD59-A6C34878D82A}">
                    <a16:rowId xmlns:a16="http://schemas.microsoft.com/office/drawing/2014/main" val="340049152"/>
                  </a:ext>
                </a:extLst>
              </a:tr>
              <a:tr h="370840">
                <a:tc>
                  <a:txBody>
                    <a:bodyPr/>
                    <a:lstStyle/>
                    <a:p>
                      <a:r>
                        <a:rPr lang="en-US" sz="1200" dirty="0"/>
                        <a:t>FA8</a:t>
                      </a:r>
                      <a:endParaRPr lang="el-GR" sz="1200" dirty="0"/>
                    </a:p>
                  </a:txBody>
                  <a:tcPr/>
                </a:tc>
                <a:tc>
                  <a:txBody>
                    <a:bodyPr/>
                    <a:lstStyle/>
                    <a:p>
                      <a:r>
                        <a:rPr lang="en-US" sz="1200" dirty="0"/>
                        <a:t>PRESSURE</a:t>
                      </a:r>
                      <a:endParaRPr lang="el-GR" sz="1200" dirty="0"/>
                    </a:p>
                  </a:txBody>
                  <a:tcPr/>
                </a:tc>
                <a:extLst>
                  <a:ext uri="{0D108BD9-81ED-4DB2-BD59-A6C34878D82A}">
                    <a16:rowId xmlns:a16="http://schemas.microsoft.com/office/drawing/2014/main" val="2002281857"/>
                  </a:ext>
                </a:extLst>
              </a:tr>
              <a:tr h="370840">
                <a:tc>
                  <a:txBody>
                    <a:bodyPr/>
                    <a:lstStyle/>
                    <a:p>
                      <a:r>
                        <a:rPr lang="en-US" sz="1200" dirty="0"/>
                        <a:t>FA9</a:t>
                      </a:r>
                      <a:endParaRPr lang="el-GR" sz="1200" dirty="0"/>
                    </a:p>
                  </a:txBody>
                  <a:tcPr/>
                </a:tc>
                <a:tc>
                  <a:txBody>
                    <a:bodyPr/>
                    <a:lstStyle/>
                    <a:p>
                      <a:r>
                        <a:rPr lang="en-US" sz="1200" dirty="0"/>
                        <a:t>LACK OS ASSERTIVEVNESS</a:t>
                      </a:r>
                      <a:endParaRPr lang="el-GR" sz="1200" dirty="0"/>
                    </a:p>
                  </a:txBody>
                  <a:tcPr/>
                </a:tc>
                <a:extLst>
                  <a:ext uri="{0D108BD9-81ED-4DB2-BD59-A6C34878D82A}">
                    <a16:rowId xmlns:a16="http://schemas.microsoft.com/office/drawing/2014/main" val="1477960056"/>
                  </a:ext>
                </a:extLst>
              </a:tr>
              <a:tr h="370840">
                <a:tc>
                  <a:txBody>
                    <a:bodyPr/>
                    <a:lstStyle/>
                    <a:p>
                      <a:r>
                        <a:rPr lang="en-US" sz="1200" dirty="0"/>
                        <a:t>FA10</a:t>
                      </a:r>
                      <a:endParaRPr lang="el-GR" sz="1200" dirty="0"/>
                    </a:p>
                  </a:txBody>
                  <a:tcPr/>
                </a:tc>
                <a:tc>
                  <a:txBody>
                    <a:bodyPr/>
                    <a:lstStyle/>
                    <a:p>
                      <a:r>
                        <a:rPr lang="en-US" sz="1200" dirty="0"/>
                        <a:t>STRESS</a:t>
                      </a:r>
                      <a:endParaRPr lang="el-GR" sz="1200" dirty="0"/>
                    </a:p>
                  </a:txBody>
                  <a:tcPr/>
                </a:tc>
                <a:extLst>
                  <a:ext uri="{0D108BD9-81ED-4DB2-BD59-A6C34878D82A}">
                    <a16:rowId xmlns:a16="http://schemas.microsoft.com/office/drawing/2014/main" val="3745897836"/>
                  </a:ext>
                </a:extLst>
              </a:tr>
              <a:tr h="370840">
                <a:tc>
                  <a:txBody>
                    <a:bodyPr/>
                    <a:lstStyle/>
                    <a:p>
                      <a:r>
                        <a:rPr lang="en-US" sz="1200" dirty="0"/>
                        <a:t>FA11</a:t>
                      </a:r>
                      <a:endParaRPr lang="el-GR" sz="1200" dirty="0"/>
                    </a:p>
                  </a:txBody>
                  <a:tcPr/>
                </a:tc>
                <a:tc>
                  <a:txBody>
                    <a:bodyPr/>
                    <a:lstStyle/>
                    <a:p>
                      <a:r>
                        <a:rPr lang="en-US" sz="1200" dirty="0"/>
                        <a:t>LACK OF AWARNESS</a:t>
                      </a:r>
                      <a:endParaRPr lang="el-GR" sz="1200" dirty="0"/>
                    </a:p>
                  </a:txBody>
                  <a:tcPr/>
                </a:tc>
                <a:extLst>
                  <a:ext uri="{0D108BD9-81ED-4DB2-BD59-A6C34878D82A}">
                    <a16:rowId xmlns:a16="http://schemas.microsoft.com/office/drawing/2014/main" val="1020996907"/>
                  </a:ext>
                </a:extLst>
              </a:tr>
              <a:tr h="370840">
                <a:tc>
                  <a:txBody>
                    <a:bodyPr/>
                    <a:lstStyle/>
                    <a:p>
                      <a:r>
                        <a:rPr lang="en-US" sz="1200" dirty="0"/>
                        <a:t>FA12</a:t>
                      </a:r>
                      <a:endParaRPr lang="el-GR" sz="1200" dirty="0"/>
                    </a:p>
                  </a:txBody>
                  <a:tcPr/>
                </a:tc>
                <a:tc>
                  <a:txBody>
                    <a:bodyPr/>
                    <a:lstStyle/>
                    <a:p>
                      <a:r>
                        <a:rPr lang="en-US" sz="1200" dirty="0"/>
                        <a:t>NORMS</a:t>
                      </a:r>
                      <a:endParaRPr lang="el-GR" sz="1200" dirty="0"/>
                    </a:p>
                  </a:txBody>
                  <a:tcPr/>
                </a:tc>
                <a:extLst>
                  <a:ext uri="{0D108BD9-81ED-4DB2-BD59-A6C34878D82A}">
                    <a16:rowId xmlns:a16="http://schemas.microsoft.com/office/drawing/2014/main" val="46632618"/>
                  </a:ext>
                </a:extLst>
              </a:tr>
            </a:tbl>
          </a:graphicData>
        </a:graphic>
      </p:graphicFrame>
      <p:pic>
        <p:nvPicPr>
          <p:cNvPr id="2" name="Picture 1">
            <a:extLst>
              <a:ext uri="{FF2B5EF4-FFF2-40B4-BE49-F238E27FC236}">
                <a16:creationId xmlns:a16="http://schemas.microsoft.com/office/drawing/2014/main" id="{11D79A57-7E93-4B16-8A74-2760E8F6ACD3}"/>
              </a:ext>
            </a:extLst>
          </p:cNvPr>
          <p:cNvPicPr/>
          <p:nvPr/>
        </p:nvPicPr>
        <p:blipFill>
          <a:blip r:embed="rId2" cstate="print"/>
          <a:srcRect/>
          <a:stretch>
            <a:fillRect/>
          </a:stretch>
        </p:blipFill>
        <p:spPr bwMode="auto">
          <a:xfrm>
            <a:off x="266700" y="1478280"/>
            <a:ext cx="5786493" cy="4706620"/>
          </a:xfrm>
          <a:prstGeom prst="rect">
            <a:avLst/>
          </a:prstGeom>
          <a:noFill/>
          <a:ln w="9525">
            <a:noFill/>
            <a:miter lim="800000"/>
            <a:headEnd/>
            <a:tailEnd/>
          </a:ln>
        </p:spPr>
      </p:pic>
    </p:spTree>
    <p:extLst>
      <p:ext uri="{BB962C8B-B14F-4D97-AF65-F5344CB8AC3E}">
        <p14:creationId xmlns:p14="http://schemas.microsoft.com/office/powerpoint/2010/main" val="3676557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0380A47-A48C-436A-BAF9-CBA913608AC7}"/>
              </a:ext>
            </a:extLst>
          </p:cNvPr>
          <p:cNvSpPr txBox="1"/>
          <p:nvPr/>
        </p:nvSpPr>
        <p:spPr>
          <a:xfrm>
            <a:off x="2054404" y="298578"/>
            <a:ext cx="503642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Dirty Dozen results</a:t>
            </a:r>
          </a:p>
        </p:txBody>
      </p:sp>
      <p:graphicFrame>
        <p:nvGraphicFramePr>
          <p:cNvPr id="7" name="Table 7">
            <a:extLst>
              <a:ext uri="{FF2B5EF4-FFF2-40B4-BE49-F238E27FC236}">
                <a16:creationId xmlns:a16="http://schemas.microsoft.com/office/drawing/2014/main" id="{61CB6714-09A7-47DA-AE68-AFF362AEE3E0}"/>
              </a:ext>
            </a:extLst>
          </p:cNvPr>
          <p:cNvGraphicFramePr>
            <a:graphicFrameLocks noGrp="1"/>
          </p:cNvGraphicFramePr>
          <p:nvPr>
            <p:extLst>
              <p:ext uri="{D42A27DB-BD31-4B8C-83A1-F6EECF244321}">
                <p14:modId xmlns:p14="http://schemas.microsoft.com/office/powerpoint/2010/main" val="201140883"/>
              </p:ext>
            </p:extLst>
          </p:nvPr>
        </p:nvGraphicFramePr>
        <p:xfrm>
          <a:off x="5949054" y="1643380"/>
          <a:ext cx="2824105" cy="4536440"/>
        </p:xfrm>
        <a:graphic>
          <a:graphicData uri="http://schemas.openxmlformats.org/drawingml/2006/table">
            <a:tbl>
              <a:tblPr firstRow="1" bandRow="1">
                <a:tableStyleId>{5940675A-B579-460E-94D1-54222C63F5DA}</a:tableStyleId>
              </a:tblPr>
              <a:tblGrid>
                <a:gridCol w="601606">
                  <a:extLst>
                    <a:ext uri="{9D8B030D-6E8A-4147-A177-3AD203B41FA5}">
                      <a16:colId xmlns:a16="http://schemas.microsoft.com/office/drawing/2014/main" val="1649939727"/>
                    </a:ext>
                  </a:extLst>
                </a:gridCol>
                <a:gridCol w="2222499">
                  <a:extLst>
                    <a:ext uri="{9D8B030D-6E8A-4147-A177-3AD203B41FA5}">
                      <a16:colId xmlns:a16="http://schemas.microsoft.com/office/drawing/2014/main" val="1790567110"/>
                    </a:ext>
                  </a:extLst>
                </a:gridCol>
              </a:tblGrid>
              <a:tr h="370840">
                <a:tc>
                  <a:txBody>
                    <a:bodyPr/>
                    <a:lstStyle/>
                    <a:p>
                      <a:r>
                        <a:rPr lang="en-US" sz="1200" dirty="0"/>
                        <a:t>FA1</a:t>
                      </a:r>
                      <a:endParaRPr lang="el-GR" sz="1200" dirty="0"/>
                    </a:p>
                  </a:txBody>
                  <a:tcPr/>
                </a:tc>
                <a:tc>
                  <a:txBody>
                    <a:bodyPr/>
                    <a:lstStyle/>
                    <a:p>
                      <a:r>
                        <a:rPr lang="en-US" sz="1200" dirty="0"/>
                        <a:t>LACK OF COMM</a:t>
                      </a:r>
                      <a:endParaRPr lang="el-GR" sz="1200" dirty="0"/>
                    </a:p>
                  </a:txBody>
                  <a:tcPr/>
                </a:tc>
                <a:extLst>
                  <a:ext uri="{0D108BD9-81ED-4DB2-BD59-A6C34878D82A}">
                    <a16:rowId xmlns:a16="http://schemas.microsoft.com/office/drawing/2014/main" val="2188638471"/>
                  </a:ext>
                </a:extLst>
              </a:tr>
              <a:tr h="370840">
                <a:tc>
                  <a:txBody>
                    <a:bodyPr/>
                    <a:lstStyle/>
                    <a:p>
                      <a:r>
                        <a:rPr lang="en-US" sz="1200" dirty="0"/>
                        <a:t>FA2</a:t>
                      </a:r>
                      <a:endParaRPr lang="el-GR" sz="1200" dirty="0"/>
                    </a:p>
                  </a:txBody>
                  <a:tcPr/>
                </a:tc>
                <a:tc>
                  <a:txBody>
                    <a:bodyPr/>
                    <a:lstStyle/>
                    <a:p>
                      <a:r>
                        <a:rPr lang="en-US" sz="1200" dirty="0"/>
                        <a:t>COMPLACENCY</a:t>
                      </a:r>
                      <a:endParaRPr lang="el-GR" sz="1200" dirty="0"/>
                    </a:p>
                  </a:txBody>
                  <a:tcPr/>
                </a:tc>
                <a:extLst>
                  <a:ext uri="{0D108BD9-81ED-4DB2-BD59-A6C34878D82A}">
                    <a16:rowId xmlns:a16="http://schemas.microsoft.com/office/drawing/2014/main" val="2104360331"/>
                  </a:ext>
                </a:extLst>
              </a:tr>
              <a:tr h="370840">
                <a:tc>
                  <a:txBody>
                    <a:bodyPr/>
                    <a:lstStyle/>
                    <a:p>
                      <a:r>
                        <a:rPr lang="en-US" sz="1200" dirty="0"/>
                        <a:t>FA3</a:t>
                      </a:r>
                      <a:endParaRPr lang="el-GR" sz="1200" dirty="0"/>
                    </a:p>
                  </a:txBody>
                  <a:tcPr/>
                </a:tc>
                <a:tc>
                  <a:txBody>
                    <a:bodyPr/>
                    <a:lstStyle/>
                    <a:p>
                      <a:r>
                        <a:rPr lang="en-US" sz="1200" dirty="0"/>
                        <a:t>LACK OF KNOWLEDGE</a:t>
                      </a:r>
                      <a:endParaRPr lang="el-GR" sz="1200" dirty="0"/>
                    </a:p>
                  </a:txBody>
                  <a:tcPr/>
                </a:tc>
                <a:extLst>
                  <a:ext uri="{0D108BD9-81ED-4DB2-BD59-A6C34878D82A}">
                    <a16:rowId xmlns:a16="http://schemas.microsoft.com/office/drawing/2014/main" val="48314864"/>
                  </a:ext>
                </a:extLst>
              </a:tr>
              <a:tr h="370840">
                <a:tc>
                  <a:txBody>
                    <a:bodyPr/>
                    <a:lstStyle/>
                    <a:p>
                      <a:r>
                        <a:rPr lang="en-US" sz="1200" dirty="0"/>
                        <a:t>FA4</a:t>
                      </a:r>
                      <a:endParaRPr lang="el-GR" sz="1200" dirty="0"/>
                    </a:p>
                  </a:txBody>
                  <a:tcPr/>
                </a:tc>
                <a:tc>
                  <a:txBody>
                    <a:bodyPr/>
                    <a:lstStyle/>
                    <a:p>
                      <a:r>
                        <a:rPr lang="en-US" sz="1200" dirty="0"/>
                        <a:t>DISTRACTIONS</a:t>
                      </a:r>
                      <a:endParaRPr lang="el-GR" sz="1200" dirty="0"/>
                    </a:p>
                  </a:txBody>
                  <a:tcPr/>
                </a:tc>
                <a:extLst>
                  <a:ext uri="{0D108BD9-81ED-4DB2-BD59-A6C34878D82A}">
                    <a16:rowId xmlns:a16="http://schemas.microsoft.com/office/drawing/2014/main" val="3375321740"/>
                  </a:ext>
                </a:extLst>
              </a:tr>
              <a:tr h="370840">
                <a:tc>
                  <a:txBody>
                    <a:bodyPr/>
                    <a:lstStyle/>
                    <a:p>
                      <a:r>
                        <a:rPr lang="en-US" sz="1200" dirty="0"/>
                        <a:t>FA5</a:t>
                      </a:r>
                      <a:endParaRPr lang="el-GR" sz="1200" dirty="0"/>
                    </a:p>
                  </a:txBody>
                  <a:tcPr/>
                </a:tc>
                <a:tc>
                  <a:txBody>
                    <a:bodyPr/>
                    <a:lstStyle/>
                    <a:p>
                      <a:r>
                        <a:rPr lang="en-US" sz="1200" dirty="0"/>
                        <a:t>LACK OF TEAMWORK</a:t>
                      </a:r>
                      <a:endParaRPr lang="el-GR" sz="1200" dirty="0"/>
                    </a:p>
                  </a:txBody>
                  <a:tcPr/>
                </a:tc>
                <a:extLst>
                  <a:ext uri="{0D108BD9-81ED-4DB2-BD59-A6C34878D82A}">
                    <a16:rowId xmlns:a16="http://schemas.microsoft.com/office/drawing/2014/main" val="2927452051"/>
                  </a:ext>
                </a:extLst>
              </a:tr>
              <a:tr h="370840">
                <a:tc>
                  <a:txBody>
                    <a:bodyPr/>
                    <a:lstStyle/>
                    <a:p>
                      <a:r>
                        <a:rPr lang="en-US" sz="1200" dirty="0"/>
                        <a:t>FA6</a:t>
                      </a:r>
                      <a:endParaRPr lang="el-GR" sz="1200" dirty="0"/>
                    </a:p>
                  </a:txBody>
                  <a:tcPr/>
                </a:tc>
                <a:tc>
                  <a:txBody>
                    <a:bodyPr/>
                    <a:lstStyle/>
                    <a:p>
                      <a:r>
                        <a:rPr lang="en-US" sz="1200" dirty="0"/>
                        <a:t>FATIQUE</a:t>
                      </a:r>
                      <a:endParaRPr lang="el-GR" sz="1200" dirty="0"/>
                    </a:p>
                  </a:txBody>
                  <a:tcPr/>
                </a:tc>
                <a:extLst>
                  <a:ext uri="{0D108BD9-81ED-4DB2-BD59-A6C34878D82A}">
                    <a16:rowId xmlns:a16="http://schemas.microsoft.com/office/drawing/2014/main" val="3419791116"/>
                  </a:ext>
                </a:extLst>
              </a:tr>
              <a:tr h="370840">
                <a:tc>
                  <a:txBody>
                    <a:bodyPr/>
                    <a:lstStyle/>
                    <a:p>
                      <a:r>
                        <a:rPr lang="en-US" sz="1200" dirty="0"/>
                        <a:t>FA7</a:t>
                      </a:r>
                      <a:endParaRPr lang="el-GR" sz="1200" dirty="0"/>
                    </a:p>
                  </a:txBody>
                  <a:tcPr/>
                </a:tc>
                <a:tc>
                  <a:txBody>
                    <a:bodyPr/>
                    <a:lstStyle/>
                    <a:p>
                      <a:r>
                        <a:rPr lang="en-US" sz="1200" dirty="0"/>
                        <a:t>LACK OF RESOURCES</a:t>
                      </a:r>
                      <a:endParaRPr lang="el-GR" sz="1200" dirty="0"/>
                    </a:p>
                  </a:txBody>
                  <a:tcPr/>
                </a:tc>
                <a:extLst>
                  <a:ext uri="{0D108BD9-81ED-4DB2-BD59-A6C34878D82A}">
                    <a16:rowId xmlns:a16="http://schemas.microsoft.com/office/drawing/2014/main" val="340049152"/>
                  </a:ext>
                </a:extLst>
              </a:tr>
              <a:tr h="370840">
                <a:tc>
                  <a:txBody>
                    <a:bodyPr/>
                    <a:lstStyle/>
                    <a:p>
                      <a:r>
                        <a:rPr lang="en-US" sz="1200" dirty="0"/>
                        <a:t>FA8</a:t>
                      </a:r>
                      <a:endParaRPr lang="el-GR" sz="1200" dirty="0"/>
                    </a:p>
                  </a:txBody>
                  <a:tcPr/>
                </a:tc>
                <a:tc>
                  <a:txBody>
                    <a:bodyPr/>
                    <a:lstStyle/>
                    <a:p>
                      <a:r>
                        <a:rPr lang="en-US" sz="1200" dirty="0"/>
                        <a:t>PRESSURE</a:t>
                      </a:r>
                      <a:endParaRPr lang="el-GR" sz="1200" dirty="0"/>
                    </a:p>
                  </a:txBody>
                  <a:tcPr/>
                </a:tc>
                <a:extLst>
                  <a:ext uri="{0D108BD9-81ED-4DB2-BD59-A6C34878D82A}">
                    <a16:rowId xmlns:a16="http://schemas.microsoft.com/office/drawing/2014/main" val="2002281857"/>
                  </a:ext>
                </a:extLst>
              </a:tr>
              <a:tr h="370840">
                <a:tc>
                  <a:txBody>
                    <a:bodyPr/>
                    <a:lstStyle/>
                    <a:p>
                      <a:r>
                        <a:rPr lang="en-US" sz="1200" dirty="0"/>
                        <a:t>FA9</a:t>
                      </a:r>
                      <a:endParaRPr lang="el-GR" sz="1200" dirty="0"/>
                    </a:p>
                  </a:txBody>
                  <a:tcPr/>
                </a:tc>
                <a:tc>
                  <a:txBody>
                    <a:bodyPr/>
                    <a:lstStyle/>
                    <a:p>
                      <a:r>
                        <a:rPr lang="en-US" sz="1200" dirty="0"/>
                        <a:t>LACK OS ASSERTIVEVNESS</a:t>
                      </a:r>
                      <a:endParaRPr lang="el-GR" sz="1200" dirty="0"/>
                    </a:p>
                  </a:txBody>
                  <a:tcPr/>
                </a:tc>
                <a:extLst>
                  <a:ext uri="{0D108BD9-81ED-4DB2-BD59-A6C34878D82A}">
                    <a16:rowId xmlns:a16="http://schemas.microsoft.com/office/drawing/2014/main" val="1477960056"/>
                  </a:ext>
                </a:extLst>
              </a:tr>
              <a:tr h="370840">
                <a:tc>
                  <a:txBody>
                    <a:bodyPr/>
                    <a:lstStyle/>
                    <a:p>
                      <a:r>
                        <a:rPr lang="en-US" sz="1200" dirty="0"/>
                        <a:t>FA10</a:t>
                      </a:r>
                      <a:endParaRPr lang="el-GR" sz="1200" dirty="0"/>
                    </a:p>
                  </a:txBody>
                  <a:tcPr/>
                </a:tc>
                <a:tc>
                  <a:txBody>
                    <a:bodyPr/>
                    <a:lstStyle/>
                    <a:p>
                      <a:r>
                        <a:rPr lang="en-US" sz="1200" dirty="0"/>
                        <a:t>STRESS</a:t>
                      </a:r>
                      <a:endParaRPr lang="el-GR" sz="1200" dirty="0"/>
                    </a:p>
                  </a:txBody>
                  <a:tcPr/>
                </a:tc>
                <a:extLst>
                  <a:ext uri="{0D108BD9-81ED-4DB2-BD59-A6C34878D82A}">
                    <a16:rowId xmlns:a16="http://schemas.microsoft.com/office/drawing/2014/main" val="3745897836"/>
                  </a:ext>
                </a:extLst>
              </a:tr>
              <a:tr h="370840">
                <a:tc>
                  <a:txBody>
                    <a:bodyPr/>
                    <a:lstStyle/>
                    <a:p>
                      <a:r>
                        <a:rPr lang="en-US" sz="1200" dirty="0"/>
                        <a:t>FA11</a:t>
                      </a:r>
                      <a:endParaRPr lang="el-GR" sz="1200" dirty="0"/>
                    </a:p>
                  </a:txBody>
                  <a:tcPr/>
                </a:tc>
                <a:tc>
                  <a:txBody>
                    <a:bodyPr/>
                    <a:lstStyle/>
                    <a:p>
                      <a:r>
                        <a:rPr lang="en-US" sz="1200" dirty="0"/>
                        <a:t>LACK OF AWARNESS</a:t>
                      </a:r>
                      <a:endParaRPr lang="el-GR" sz="1200" dirty="0"/>
                    </a:p>
                  </a:txBody>
                  <a:tcPr/>
                </a:tc>
                <a:extLst>
                  <a:ext uri="{0D108BD9-81ED-4DB2-BD59-A6C34878D82A}">
                    <a16:rowId xmlns:a16="http://schemas.microsoft.com/office/drawing/2014/main" val="1020996907"/>
                  </a:ext>
                </a:extLst>
              </a:tr>
              <a:tr h="370840">
                <a:tc>
                  <a:txBody>
                    <a:bodyPr/>
                    <a:lstStyle/>
                    <a:p>
                      <a:r>
                        <a:rPr lang="en-US" sz="1200" dirty="0"/>
                        <a:t>FA12</a:t>
                      </a:r>
                      <a:endParaRPr lang="el-GR" sz="1200" dirty="0"/>
                    </a:p>
                  </a:txBody>
                  <a:tcPr/>
                </a:tc>
                <a:tc>
                  <a:txBody>
                    <a:bodyPr/>
                    <a:lstStyle/>
                    <a:p>
                      <a:r>
                        <a:rPr lang="en-US" sz="1200" dirty="0"/>
                        <a:t>NORMS</a:t>
                      </a:r>
                      <a:endParaRPr lang="el-GR" sz="1200" dirty="0"/>
                    </a:p>
                  </a:txBody>
                  <a:tcPr/>
                </a:tc>
                <a:extLst>
                  <a:ext uri="{0D108BD9-81ED-4DB2-BD59-A6C34878D82A}">
                    <a16:rowId xmlns:a16="http://schemas.microsoft.com/office/drawing/2014/main" val="46632618"/>
                  </a:ext>
                </a:extLst>
              </a:tr>
            </a:tbl>
          </a:graphicData>
        </a:graphic>
      </p:graphicFrame>
      <p:graphicFrame>
        <p:nvGraphicFramePr>
          <p:cNvPr id="4" name="Table 4">
            <a:extLst>
              <a:ext uri="{FF2B5EF4-FFF2-40B4-BE49-F238E27FC236}">
                <a16:creationId xmlns:a16="http://schemas.microsoft.com/office/drawing/2014/main" id="{3BFE1FE0-B57E-41A9-8C35-0510475DFAC4}"/>
              </a:ext>
            </a:extLst>
          </p:cNvPr>
          <p:cNvGraphicFramePr>
            <a:graphicFrameLocks noGrp="1"/>
          </p:cNvGraphicFramePr>
          <p:nvPr>
            <p:extLst>
              <p:ext uri="{D42A27DB-BD31-4B8C-83A1-F6EECF244321}">
                <p14:modId xmlns:p14="http://schemas.microsoft.com/office/powerpoint/2010/main" val="1170111687"/>
              </p:ext>
            </p:extLst>
          </p:nvPr>
        </p:nvGraphicFramePr>
        <p:xfrm>
          <a:off x="266701" y="1358900"/>
          <a:ext cx="4991100" cy="4820920"/>
        </p:xfrm>
        <a:graphic>
          <a:graphicData uri="http://schemas.openxmlformats.org/drawingml/2006/table">
            <a:tbl>
              <a:tblPr firstRow="1" bandRow="1">
                <a:tableStyleId>{5940675A-B579-460E-94D1-54222C63F5DA}</a:tableStyleId>
              </a:tblPr>
              <a:tblGrid>
                <a:gridCol w="759062">
                  <a:extLst>
                    <a:ext uri="{9D8B030D-6E8A-4147-A177-3AD203B41FA5}">
                      <a16:colId xmlns:a16="http://schemas.microsoft.com/office/drawing/2014/main" val="1531212561"/>
                    </a:ext>
                  </a:extLst>
                </a:gridCol>
                <a:gridCol w="1533833">
                  <a:extLst>
                    <a:ext uri="{9D8B030D-6E8A-4147-A177-3AD203B41FA5}">
                      <a16:colId xmlns:a16="http://schemas.microsoft.com/office/drawing/2014/main" val="613874849"/>
                    </a:ext>
                  </a:extLst>
                </a:gridCol>
                <a:gridCol w="2698205">
                  <a:extLst>
                    <a:ext uri="{9D8B030D-6E8A-4147-A177-3AD203B41FA5}">
                      <a16:colId xmlns:a16="http://schemas.microsoft.com/office/drawing/2014/main" val="3879439814"/>
                    </a:ext>
                  </a:extLst>
                </a:gridCol>
              </a:tblGrid>
              <a:tr h="370840">
                <a:tc>
                  <a:txBody>
                    <a:bodyPr/>
                    <a:lstStyle/>
                    <a:p>
                      <a:r>
                        <a:rPr lang="en-US" sz="1400" dirty="0">
                          <a:latin typeface="+mn-lt"/>
                        </a:rPr>
                        <a:t>FA</a:t>
                      </a:r>
                      <a:endParaRPr lang="el-GR" sz="1400" dirty="0">
                        <a:latin typeface="+mn-lt"/>
                      </a:endParaRPr>
                    </a:p>
                  </a:txBody>
                  <a:tcPr/>
                </a:tc>
                <a:tc>
                  <a:txBody>
                    <a:bodyPr/>
                    <a:lstStyle/>
                    <a:p>
                      <a:r>
                        <a:rPr lang="en-US" sz="1400" dirty="0">
                          <a:latin typeface="+mn-lt"/>
                        </a:rPr>
                        <a:t>FA (+)</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 / NEUTRAL</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244265085"/>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FA1</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4 5,10</a:t>
                      </a:r>
                      <a:endParaRPr lang="el-GR" sz="1400" dirty="0">
                        <a:latin typeface="+mn-lt"/>
                      </a:endParaRPr>
                    </a:p>
                  </a:txBody>
                  <a:tcPr/>
                </a:tc>
                <a:tc>
                  <a:txBody>
                    <a:bodyPr/>
                    <a:lstStyle/>
                    <a:p>
                      <a:r>
                        <a:rPr lang="el-GR" sz="1400" dirty="0">
                          <a:effectLst/>
                          <a:latin typeface="+mn-lt"/>
                          <a:ea typeface="Times New Roman" panose="02020603050405020304" pitchFamily="18" charset="0"/>
                        </a:rPr>
                        <a:t>3</a:t>
                      </a:r>
                      <a:r>
                        <a:rPr lang="en-US" sz="1400" dirty="0">
                          <a:effectLst/>
                          <a:latin typeface="+mn-lt"/>
                          <a:ea typeface="Times New Roman" panose="02020603050405020304" pitchFamily="18" charset="0"/>
                        </a:rPr>
                        <a:t>,</a:t>
                      </a:r>
                      <a:r>
                        <a:rPr lang="el-GR" sz="1400" dirty="0">
                          <a:effectLst/>
                          <a:latin typeface="+mn-lt"/>
                          <a:ea typeface="Times New Roman" panose="02020603050405020304" pitchFamily="18" charset="0"/>
                        </a:rPr>
                        <a:t>6,7,9,11</a:t>
                      </a:r>
                      <a:r>
                        <a:rPr lang="en-US" sz="1400" dirty="0">
                          <a:effectLst/>
                          <a:latin typeface="+mn-lt"/>
                          <a:ea typeface="Times New Roman" panose="02020603050405020304" pitchFamily="18" charset="0"/>
                        </a:rPr>
                        <a:t>,</a:t>
                      </a:r>
                      <a:r>
                        <a:rPr lang="el-GR" sz="1400" dirty="0">
                          <a:effectLst/>
                          <a:latin typeface="+mn-lt"/>
                          <a:ea typeface="Times New Roman" panose="02020603050405020304" pitchFamily="18" charset="0"/>
                        </a:rPr>
                        <a:t>12</a:t>
                      </a:r>
                      <a:r>
                        <a:rPr lang="en-US" sz="1400" dirty="0">
                          <a:effectLst/>
                          <a:latin typeface="+mn-lt"/>
                          <a:ea typeface="Times New Roman" panose="02020603050405020304" pitchFamily="18" charset="0"/>
                        </a:rPr>
                        <a:t>  - N: </a:t>
                      </a:r>
                      <a:r>
                        <a:rPr lang="el-GR" sz="1400" dirty="0">
                          <a:effectLst/>
                          <a:latin typeface="+mn-lt"/>
                          <a:ea typeface="Times New Roman" panose="02020603050405020304" pitchFamily="18" charset="0"/>
                        </a:rPr>
                        <a:t>2</a:t>
                      </a:r>
                      <a:r>
                        <a:rPr lang="en-US" sz="1400" dirty="0">
                          <a:effectLst/>
                          <a:latin typeface="+mn-lt"/>
                          <a:ea typeface="Times New Roman" panose="02020603050405020304" pitchFamily="18" charset="0"/>
                        </a:rPr>
                        <a:t>,</a:t>
                      </a:r>
                      <a:r>
                        <a:rPr lang="el-GR" sz="1400" dirty="0">
                          <a:effectLst/>
                          <a:latin typeface="+mn-lt"/>
                          <a:ea typeface="Times New Roman" panose="02020603050405020304" pitchFamily="18" charset="0"/>
                        </a:rPr>
                        <a:t>8 </a:t>
                      </a:r>
                      <a:endParaRPr lang="el-GR" sz="1400" b="0" i="0" u="none" strike="noStrike" cap="none" spc="0" baseline="0" dirty="0">
                        <a:ln>
                          <a:noFill/>
                        </a:ln>
                        <a:solidFill>
                          <a:schemeClr val="tx1"/>
                        </a:solidFill>
                        <a:uFillTx/>
                        <a:latin typeface="+mn-lt"/>
                        <a:cs typeface="+mn-cs"/>
                        <a:sym typeface="Calibri"/>
                      </a:endParaRPr>
                    </a:p>
                  </a:txBody>
                  <a:tcPr/>
                </a:tc>
                <a:extLst>
                  <a:ext uri="{0D108BD9-81ED-4DB2-BD59-A6C34878D82A}">
                    <a16:rowId xmlns:a16="http://schemas.microsoft.com/office/drawing/2014/main" val="806877111"/>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FA2</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2,4,8</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3,7,9,11,12 – N: 1,5</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699297077"/>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FA3</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7,9,10,12</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b="0" i="0" u="none" strike="noStrike" cap="none" spc="0" baseline="0" dirty="0">
                          <a:ln>
                            <a:noFill/>
                          </a:ln>
                          <a:solidFill>
                            <a:schemeClr val="tx1"/>
                          </a:solidFill>
                          <a:uFillTx/>
                          <a:latin typeface="+mn-lt"/>
                          <a:ea typeface="+mn-ea"/>
                          <a:cs typeface="+mn-cs"/>
                          <a:sym typeface="Calibri"/>
                        </a:rPr>
                        <a:t>1,2,4,5,6,9,11</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1305933867"/>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FA4</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1,2,5,10</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b="0" i="0" u="none" strike="noStrike" cap="none" spc="0" baseline="0" dirty="0">
                          <a:ln>
                            <a:noFill/>
                          </a:ln>
                          <a:solidFill>
                            <a:schemeClr val="tx1"/>
                          </a:solidFill>
                          <a:uFillTx/>
                          <a:latin typeface="+mn-lt"/>
                          <a:ea typeface="+mn-ea"/>
                          <a:cs typeface="+mn-cs"/>
                          <a:sym typeface="Calibri"/>
                        </a:rPr>
                        <a:t>3,4,6,7,8,9,11,12</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3950487865"/>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FA5</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1,4,6,8,10</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b="0" i="0" u="none" strike="noStrike" cap="none" spc="0" baseline="0" dirty="0">
                          <a:ln>
                            <a:noFill/>
                          </a:ln>
                          <a:solidFill>
                            <a:schemeClr val="tx1"/>
                          </a:solidFill>
                          <a:uFillTx/>
                          <a:latin typeface="+mn-lt"/>
                          <a:ea typeface="+mn-ea"/>
                          <a:cs typeface="+mn-cs"/>
                          <a:sym typeface="Calibri"/>
                        </a:rPr>
                        <a:t>3,7,9,11 – N:2,12</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321346396"/>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FA6</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2,5,8,10</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b="0" i="0" u="none" strike="noStrike" cap="none" spc="0" baseline="0" dirty="0">
                          <a:ln>
                            <a:noFill/>
                          </a:ln>
                          <a:solidFill>
                            <a:schemeClr val="tx1"/>
                          </a:solidFill>
                          <a:uFillTx/>
                          <a:latin typeface="+mn-lt"/>
                          <a:ea typeface="+mn-ea"/>
                          <a:cs typeface="+mn-cs"/>
                          <a:sym typeface="Calibri"/>
                        </a:rPr>
                        <a:t>1,3,4,7,9,11 – N:12 </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140123676"/>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FA7</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3,9,12</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b="0" i="0" u="none" strike="noStrike" cap="none" spc="0" baseline="0" dirty="0">
                          <a:ln>
                            <a:noFill/>
                          </a:ln>
                          <a:solidFill>
                            <a:schemeClr val="tx1"/>
                          </a:solidFill>
                          <a:uFillTx/>
                          <a:latin typeface="+mn-lt"/>
                          <a:ea typeface="+mn-ea"/>
                          <a:cs typeface="+mn-cs"/>
                          <a:sym typeface="Calibri"/>
                        </a:rPr>
                        <a:t>1,2,4,5,6,7,8,10,11</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222126354"/>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FA8</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2,5,6,10</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b="0" i="0" u="none" strike="noStrike" cap="none" spc="0" baseline="0" dirty="0">
                          <a:ln>
                            <a:noFill/>
                          </a:ln>
                          <a:solidFill>
                            <a:schemeClr val="tx1"/>
                          </a:solidFill>
                          <a:uFillTx/>
                          <a:latin typeface="+mn-lt"/>
                          <a:ea typeface="+mn-ea"/>
                          <a:cs typeface="+mn-cs"/>
                          <a:sym typeface="Calibri"/>
                        </a:rPr>
                        <a:t>3,4,7,8,9,11,12 – N:1</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2905661253"/>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FA9</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3,7,12</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b="0" i="0" u="none" strike="noStrike" cap="none" spc="0" baseline="0" dirty="0">
                          <a:ln>
                            <a:noFill/>
                          </a:ln>
                          <a:solidFill>
                            <a:schemeClr val="tx1"/>
                          </a:solidFill>
                          <a:uFillTx/>
                          <a:latin typeface="+mn-lt"/>
                          <a:ea typeface="+mn-ea"/>
                          <a:cs typeface="+mn-cs"/>
                          <a:sym typeface="Calibri"/>
                        </a:rPr>
                        <a:t>1,2,4,5,6,8,9,10,11</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3117264087"/>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FA10</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3,4,5,6,8,11</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b="0" i="0" u="none" strike="noStrike" cap="none" spc="0" baseline="0" dirty="0">
                          <a:ln>
                            <a:noFill/>
                          </a:ln>
                          <a:solidFill>
                            <a:schemeClr val="tx1"/>
                          </a:solidFill>
                          <a:uFillTx/>
                          <a:latin typeface="+mn-lt"/>
                          <a:ea typeface="+mn-ea"/>
                          <a:cs typeface="+mn-cs"/>
                          <a:sym typeface="Calibri"/>
                        </a:rPr>
                        <a:t>2,7,9,12</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348329808"/>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FA11</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10</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b="0" i="0" u="none" strike="noStrike" cap="none" spc="0" baseline="0" dirty="0">
                          <a:ln>
                            <a:noFill/>
                          </a:ln>
                          <a:solidFill>
                            <a:schemeClr val="tx1"/>
                          </a:solidFill>
                          <a:uFillTx/>
                          <a:latin typeface="+mn-lt"/>
                          <a:ea typeface="+mn-ea"/>
                          <a:cs typeface="+mn-cs"/>
                          <a:sym typeface="Calibri"/>
                        </a:rPr>
                        <a:t>1,2,3,4,5,6,7,8,9,11,12</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767498880"/>
                  </a:ext>
                </a:extLst>
              </a:tr>
              <a:tr h="370840">
                <a:tc>
                  <a:txBody>
                    <a:bodyPr/>
                    <a:lstStyle/>
                    <a:p>
                      <a:pPr marL="0" marR="0" indent="0" algn="r" defTabSz="457200" rtl="0" latinLnBrk="0">
                        <a:lnSpc>
                          <a:spcPct val="100000"/>
                        </a:lnSpc>
                        <a:spcBef>
                          <a:spcPts val="0"/>
                        </a:spcBef>
                        <a:spcAft>
                          <a:spcPts val="0"/>
                        </a:spcAft>
                        <a:buClrTx/>
                        <a:buSzTx/>
                        <a:buFontTx/>
                        <a:buNone/>
                        <a:tabLst/>
                      </a:pPr>
                      <a:r>
                        <a:rPr lang="en-US" sz="1400" dirty="0">
                          <a:latin typeface="+mn-lt"/>
                        </a:rPr>
                        <a:t>FA12</a:t>
                      </a:r>
                      <a:endParaRPr lang="el-GR" sz="1400" b="0" i="0" u="none" strike="noStrike" cap="none" spc="0" baseline="0" dirty="0">
                        <a:ln>
                          <a:noFill/>
                        </a:ln>
                        <a:solidFill>
                          <a:schemeClr val="tx1"/>
                        </a:solidFill>
                        <a:uFillTx/>
                        <a:latin typeface="+mn-lt"/>
                        <a:ea typeface="+mn-ea"/>
                        <a:cs typeface="+mn-cs"/>
                        <a:sym typeface="Calibri"/>
                      </a:endParaRPr>
                    </a:p>
                  </a:txBody>
                  <a:tcPr/>
                </a:tc>
                <a:tc>
                  <a:txBody>
                    <a:bodyPr/>
                    <a:lstStyle/>
                    <a:p>
                      <a:r>
                        <a:rPr lang="en-US" sz="1400" dirty="0">
                          <a:latin typeface="+mn-lt"/>
                        </a:rPr>
                        <a:t>3,7,9</a:t>
                      </a:r>
                      <a:endParaRPr lang="el-GR" sz="1400" dirty="0">
                        <a:latin typeface="+mn-lt"/>
                      </a:endParaRPr>
                    </a:p>
                  </a:txBody>
                  <a:tcPr/>
                </a:tc>
                <a:tc>
                  <a:txBody>
                    <a:bodyPr/>
                    <a:lstStyle/>
                    <a:p>
                      <a:pPr marL="0" marR="0" indent="0" algn="r" defTabSz="457200" rtl="0" latinLnBrk="0">
                        <a:lnSpc>
                          <a:spcPct val="100000"/>
                        </a:lnSpc>
                        <a:spcBef>
                          <a:spcPts val="0"/>
                        </a:spcBef>
                        <a:spcAft>
                          <a:spcPts val="0"/>
                        </a:spcAft>
                        <a:buClrTx/>
                        <a:buSzTx/>
                        <a:buFontTx/>
                        <a:buNone/>
                        <a:tabLst/>
                      </a:pPr>
                      <a:r>
                        <a:rPr lang="en-US" sz="1400" b="0" i="0" u="none" strike="noStrike" cap="none" spc="0" baseline="0" dirty="0">
                          <a:ln>
                            <a:noFill/>
                          </a:ln>
                          <a:solidFill>
                            <a:schemeClr val="tx1"/>
                          </a:solidFill>
                          <a:uFillTx/>
                          <a:latin typeface="+mn-lt"/>
                          <a:ea typeface="+mn-ea"/>
                          <a:cs typeface="+mn-cs"/>
                          <a:sym typeface="Calibri"/>
                        </a:rPr>
                        <a:t>1,2,4,8,10,11,12 - N: 5,6</a:t>
                      </a:r>
                      <a:endParaRPr lang="el-GR" sz="1400" b="0" i="0" u="none" strike="noStrike" cap="none" spc="0" baseline="0" dirty="0">
                        <a:ln>
                          <a:noFill/>
                        </a:ln>
                        <a:solidFill>
                          <a:schemeClr val="tx1"/>
                        </a:solidFill>
                        <a:uFillTx/>
                        <a:latin typeface="+mn-lt"/>
                        <a:ea typeface="+mn-ea"/>
                        <a:cs typeface="+mn-cs"/>
                        <a:sym typeface="Calibri"/>
                      </a:endParaRPr>
                    </a:p>
                  </a:txBody>
                  <a:tcPr/>
                </a:tc>
                <a:extLst>
                  <a:ext uri="{0D108BD9-81ED-4DB2-BD59-A6C34878D82A}">
                    <a16:rowId xmlns:a16="http://schemas.microsoft.com/office/drawing/2014/main" val="1195731091"/>
                  </a:ext>
                </a:extLst>
              </a:tr>
            </a:tbl>
          </a:graphicData>
        </a:graphic>
      </p:graphicFrame>
    </p:spTree>
    <p:extLst>
      <p:ext uri="{BB962C8B-B14F-4D97-AF65-F5344CB8AC3E}">
        <p14:creationId xmlns:p14="http://schemas.microsoft.com/office/powerpoint/2010/main" val="101846734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0380A47-A48C-436A-BAF9-CBA913608AC7}"/>
              </a:ext>
            </a:extLst>
          </p:cNvPr>
          <p:cNvSpPr txBox="1"/>
          <p:nvPr/>
        </p:nvSpPr>
        <p:spPr>
          <a:xfrm>
            <a:off x="2054404" y="298578"/>
            <a:ext cx="503642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Dirty Dozen results</a:t>
            </a:r>
          </a:p>
        </p:txBody>
      </p:sp>
      <p:graphicFrame>
        <p:nvGraphicFramePr>
          <p:cNvPr id="7" name="Table 7">
            <a:extLst>
              <a:ext uri="{FF2B5EF4-FFF2-40B4-BE49-F238E27FC236}">
                <a16:creationId xmlns:a16="http://schemas.microsoft.com/office/drawing/2014/main" id="{61CB6714-09A7-47DA-AE68-AFF362AEE3E0}"/>
              </a:ext>
            </a:extLst>
          </p:cNvPr>
          <p:cNvGraphicFramePr>
            <a:graphicFrameLocks noGrp="1"/>
          </p:cNvGraphicFramePr>
          <p:nvPr>
            <p:extLst>
              <p:ext uri="{D42A27DB-BD31-4B8C-83A1-F6EECF244321}">
                <p14:modId xmlns:p14="http://schemas.microsoft.com/office/powerpoint/2010/main" val="1860126873"/>
              </p:ext>
            </p:extLst>
          </p:nvPr>
        </p:nvGraphicFramePr>
        <p:xfrm>
          <a:off x="5202294" y="2063320"/>
          <a:ext cx="2824105" cy="4192672"/>
        </p:xfrm>
        <a:graphic>
          <a:graphicData uri="http://schemas.openxmlformats.org/drawingml/2006/table">
            <a:tbl>
              <a:tblPr firstRow="1" bandRow="1">
                <a:tableStyleId>{5940675A-B579-460E-94D1-54222C63F5DA}</a:tableStyleId>
              </a:tblPr>
              <a:tblGrid>
                <a:gridCol w="601606">
                  <a:extLst>
                    <a:ext uri="{9D8B030D-6E8A-4147-A177-3AD203B41FA5}">
                      <a16:colId xmlns:a16="http://schemas.microsoft.com/office/drawing/2014/main" val="1649939727"/>
                    </a:ext>
                  </a:extLst>
                </a:gridCol>
                <a:gridCol w="2222499">
                  <a:extLst>
                    <a:ext uri="{9D8B030D-6E8A-4147-A177-3AD203B41FA5}">
                      <a16:colId xmlns:a16="http://schemas.microsoft.com/office/drawing/2014/main" val="1790567110"/>
                    </a:ext>
                  </a:extLst>
                </a:gridCol>
              </a:tblGrid>
              <a:tr h="342738">
                <a:tc>
                  <a:txBody>
                    <a:bodyPr/>
                    <a:lstStyle/>
                    <a:p>
                      <a:r>
                        <a:rPr lang="en-US" sz="1200" dirty="0"/>
                        <a:t>FA1</a:t>
                      </a:r>
                      <a:endParaRPr lang="el-GR" sz="1200" dirty="0"/>
                    </a:p>
                  </a:txBody>
                  <a:tcPr/>
                </a:tc>
                <a:tc>
                  <a:txBody>
                    <a:bodyPr/>
                    <a:lstStyle/>
                    <a:p>
                      <a:r>
                        <a:rPr lang="en-US" sz="1200" dirty="0"/>
                        <a:t>LACK OF COMM</a:t>
                      </a:r>
                      <a:endParaRPr lang="el-GR" sz="1200" dirty="0"/>
                    </a:p>
                  </a:txBody>
                  <a:tcPr/>
                </a:tc>
                <a:extLst>
                  <a:ext uri="{0D108BD9-81ED-4DB2-BD59-A6C34878D82A}">
                    <a16:rowId xmlns:a16="http://schemas.microsoft.com/office/drawing/2014/main" val="2188638471"/>
                  </a:ext>
                </a:extLst>
              </a:tr>
              <a:tr h="342738">
                <a:tc>
                  <a:txBody>
                    <a:bodyPr/>
                    <a:lstStyle/>
                    <a:p>
                      <a:r>
                        <a:rPr lang="en-US" sz="1200" dirty="0"/>
                        <a:t>FA2</a:t>
                      </a:r>
                      <a:endParaRPr lang="el-GR" sz="1200" dirty="0"/>
                    </a:p>
                  </a:txBody>
                  <a:tcPr/>
                </a:tc>
                <a:tc>
                  <a:txBody>
                    <a:bodyPr/>
                    <a:lstStyle/>
                    <a:p>
                      <a:r>
                        <a:rPr lang="en-US" sz="1200" dirty="0"/>
                        <a:t>COMPLACENCY</a:t>
                      </a:r>
                      <a:endParaRPr lang="el-GR" sz="1200" dirty="0"/>
                    </a:p>
                  </a:txBody>
                  <a:tcPr/>
                </a:tc>
                <a:extLst>
                  <a:ext uri="{0D108BD9-81ED-4DB2-BD59-A6C34878D82A}">
                    <a16:rowId xmlns:a16="http://schemas.microsoft.com/office/drawing/2014/main" val="2104360331"/>
                  </a:ext>
                </a:extLst>
              </a:tr>
              <a:tr h="342738">
                <a:tc>
                  <a:txBody>
                    <a:bodyPr/>
                    <a:lstStyle/>
                    <a:p>
                      <a:r>
                        <a:rPr lang="en-US" sz="1200" dirty="0"/>
                        <a:t>FA3</a:t>
                      </a:r>
                      <a:endParaRPr lang="el-GR" sz="1200" dirty="0"/>
                    </a:p>
                  </a:txBody>
                  <a:tcPr/>
                </a:tc>
                <a:tc>
                  <a:txBody>
                    <a:bodyPr/>
                    <a:lstStyle/>
                    <a:p>
                      <a:r>
                        <a:rPr lang="en-US" sz="1200" dirty="0"/>
                        <a:t>LACK OF KNOWLEDGE</a:t>
                      </a:r>
                      <a:endParaRPr lang="el-GR" sz="1200" dirty="0"/>
                    </a:p>
                  </a:txBody>
                  <a:tcPr/>
                </a:tc>
                <a:extLst>
                  <a:ext uri="{0D108BD9-81ED-4DB2-BD59-A6C34878D82A}">
                    <a16:rowId xmlns:a16="http://schemas.microsoft.com/office/drawing/2014/main" val="48314864"/>
                  </a:ext>
                </a:extLst>
              </a:tr>
              <a:tr h="342738">
                <a:tc>
                  <a:txBody>
                    <a:bodyPr/>
                    <a:lstStyle/>
                    <a:p>
                      <a:r>
                        <a:rPr lang="en-US" sz="1200" dirty="0"/>
                        <a:t>FA4</a:t>
                      </a:r>
                      <a:endParaRPr lang="el-GR" sz="1200" dirty="0"/>
                    </a:p>
                  </a:txBody>
                  <a:tcPr/>
                </a:tc>
                <a:tc>
                  <a:txBody>
                    <a:bodyPr/>
                    <a:lstStyle/>
                    <a:p>
                      <a:r>
                        <a:rPr lang="en-US" sz="1200" dirty="0"/>
                        <a:t>DISTRACTIONS</a:t>
                      </a:r>
                      <a:endParaRPr lang="el-GR" sz="1200" dirty="0"/>
                    </a:p>
                  </a:txBody>
                  <a:tcPr/>
                </a:tc>
                <a:extLst>
                  <a:ext uri="{0D108BD9-81ED-4DB2-BD59-A6C34878D82A}">
                    <a16:rowId xmlns:a16="http://schemas.microsoft.com/office/drawing/2014/main" val="3375321740"/>
                  </a:ext>
                </a:extLst>
              </a:tr>
              <a:tr h="342738">
                <a:tc>
                  <a:txBody>
                    <a:bodyPr/>
                    <a:lstStyle/>
                    <a:p>
                      <a:r>
                        <a:rPr lang="en-US" sz="1200" dirty="0"/>
                        <a:t>FA5</a:t>
                      </a:r>
                      <a:endParaRPr lang="el-GR" sz="1200" dirty="0"/>
                    </a:p>
                  </a:txBody>
                  <a:tcPr/>
                </a:tc>
                <a:tc>
                  <a:txBody>
                    <a:bodyPr/>
                    <a:lstStyle/>
                    <a:p>
                      <a:r>
                        <a:rPr lang="en-US" sz="1200" dirty="0"/>
                        <a:t>LACK OF TEAMWORK</a:t>
                      </a:r>
                      <a:endParaRPr lang="el-GR" sz="1200" dirty="0"/>
                    </a:p>
                  </a:txBody>
                  <a:tcPr/>
                </a:tc>
                <a:extLst>
                  <a:ext uri="{0D108BD9-81ED-4DB2-BD59-A6C34878D82A}">
                    <a16:rowId xmlns:a16="http://schemas.microsoft.com/office/drawing/2014/main" val="2927452051"/>
                  </a:ext>
                </a:extLst>
              </a:tr>
              <a:tr h="342738">
                <a:tc>
                  <a:txBody>
                    <a:bodyPr/>
                    <a:lstStyle/>
                    <a:p>
                      <a:r>
                        <a:rPr lang="en-US" sz="1200" dirty="0"/>
                        <a:t>FA6</a:t>
                      </a:r>
                      <a:endParaRPr lang="el-GR" sz="1200" dirty="0"/>
                    </a:p>
                  </a:txBody>
                  <a:tcPr/>
                </a:tc>
                <a:tc>
                  <a:txBody>
                    <a:bodyPr/>
                    <a:lstStyle/>
                    <a:p>
                      <a:r>
                        <a:rPr lang="en-US" sz="1200" dirty="0"/>
                        <a:t>FATIQUE</a:t>
                      </a:r>
                      <a:endParaRPr lang="el-GR" sz="1200" dirty="0"/>
                    </a:p>
                  </a:txBody>
                  <a:tcPr/>
                </a:tc>
                <a:extLst>
                  <a:ext uri="{0D108BD9-81ED-4DB2-BD59-A6C34878D82A}">
                    <a16:rowId xmlns:a16="http://schemas.microsoft.com/office/drawing/2014/main" val="3419791116"/>
                  </a:ext>
                </a:extLst>
              </a:tr>
              <a:tr h="342738">
                <a:tc>
                  <a:txBody>
                    <a:bodyPr/>
                    <a:lstStyle/>
                    <a:p>
                      <a:r>
                        <a:rPr lang="en-US" sz="1200" dirty="0"/>
                        <a:t>FA7</a:t>
                      </a:r>
                      <a:endParaRPr lang="el-GR" sz="1200" dirty="0"/>
                    </a:p>
                  </a:txBody>
                  <a:tcPr/>
                </a:tc>
                <a:tc>
                  <a:txBody>
                    <a:bodyPr/>
                    <a:lstStyle/>
                    <a:p>
                      <a:r>
                        <a:rPr lang="en-US" sz="1200" dirty="0"/>
                        <a:t>LACK OF RESOURCES</a:t>
                      </a:r>
                      <a:endParaRPr lang="el-GR" sz="1200" dirty="0"/>
                    </a:p>
                  </a:txBody>
                  <a:tcPr/>
                </a:tc>
                <a:extLst>
                  <a:ext uri="{0D108BD9-81ED-4DB2-BD59-A6C34878D82A}">
                    <a16:rowId xmlns:a16="http://schemas.microsoft.com/office/drawing/2014/main" val="340049152"/>
                  </a:ext>
                </a:extLst>
              </a:tr>
              <a:tr h="342738">
                <a:tc>
                  <a:txBody>
                    <a:bodyPr/>
                    <a:lstStyle/>
                    <a:p>
                      <a:r>
                        <a:rPr lang="en-US" sz="1200" dirty="0"/>
                        <a:t>FA8</a:t>
                      </a:r>
                      <a:endParaRPr lang="el-GR" sz="1200" dirty="0"/>
                    </a:p>
                  </a:txBody>
                  <a:tcPr/>
                </a:tc>
                <a:tc>
                  <a:txBody>
                    <a:bodyPr/>
                    <a:lstStyle/>
                    <a:p>
                      <a:r>
                        <a:rPr lang="en-US" sz="1200" dirty="0"/>
                        <a:t>PRESSURE</a:t>
                      </a:r>
                      <a:endParaRPr lang="el-GR" sz="1200" dirty="0"/>
                    </a:p>
                  </a:txBody>
                  <a:tcPr/>
                </a:tc>
                <a:extLst>
                  <a:ext uri="{0D108BD9-81ED-4DB2-BD59-A6C34878D82A}">
                    <a16:rowId xmlns:a16="http://schemas.microsoft.com/office/drawing/2014/main" val="2002281857"/>
                  </a:ext>
                </a:extLst>
              </a:tr>
              <a:tr h="422554">
                <a:tc>
                  <a:txBody>
                    <a:bodyPr/>
                    <a:lstStyle/>
                    <a:p>
                      <a:r>
                        <a:rPr lang="en-US" sz="1200" dirty="0"/>
                        <a:t>FA9</a:t>
                      </a:r>
                      <a:endParaRPr lang="el-GR" sz="1200" dirty="0"/>
                    </a:p>
                  </a:txBody>
                  <a:tcPr/>
                </a:tc>
                <a:tc>
                  <a:txBody>
                    <a:bodyPr/>
                    <a:lstStyle/>
                    <a:p>
                      <a:r>
                        <a:rPr lang="en-US" sz="1200" dirty="0"/>
                        <a:t>LACK OF ASSERTIVENESS</a:t>
                      </a:r>
                      <a:endParaRPr lang="el-GR" sz="1200" dirty="0"/>
                    </a:p>
                  </a:txBody>
                  <a:tcPr/>
                </a:tc>
                <a:extLst>
                  <a:ext uri="{0D108BD9-81ED-4DB2-BD59-A6C34878D82A}">
                    <a16:rowId xmlns:a16="http://schemas.microsoft.com/office/drawing/2014/main" val="1477960056"/>
                  </a:ext>
                </a:extLst>
              </a:tr>
              <a:tr h="342738">
                <a:tc>
                  <a:txBody>
                    <a:bodyPr/>
                    <a:lstStyle/>
                    <a:p>
                      <a:r>
                        <a:rPr lang="en-US" sz="1200" dirty="0"/>
                        <a:t>FA10</a:t>
                      </a:r>
                      <a:endParaRPr lang="el-GR" sz="1200" dirty="0"/>
                    </a:p>
                  </a:txBody>
                  <a:tcPr/>
                </a:tc>
                <a:tc>
                  <a:txBody>
                    <a:bodyPr/>
                    <a:lstStyle/>
                    <a:p>
                      <a:r>
                        <a:rPr lang="en-US" sz="1200" dirty="0"/>
                        <a:t>STRESS</a:t>
                      </a:r>
                      <a:endParaRPr lang="el-GR" sz="1200" dirty="0"/>
                    </a:p>
                  </a:txBody>
                  <a:tcPr/>
                </a:tc>
                <a:extLst>
                  <a:ext uri="{0D108BD9-81ED-4DB2-BD59-A6C34878D82A}">
                    <a16:rowId xmlns:a16="http://schemas.microsoft.com/office/drawing/2014/main" val="3745897836"/>
                  </a:ext>
                </a:extLst>
              </a:tr>
              <a:tr h="342738">
                <a:tc>
                  <a:txBody>
                    <a:bodyPr/>
                    <a:lstStyle/>
                    <a:p>
                      <a:r>
                        <a:rPr lang="en-US" sz="1200" dirty="0"/>
                        <a:t>FA11</a:t>
                      </a:r>
                      <a:endParaRPr lang="el-GR" sz="1200" dirty="0"/>
                    </a:p>
                  </a:txBody>
                  <a:tcPr/>
                </a:tc>
                <a:tc>
                  <a:txBody>
                    <a:bodyPr/>
                    <a:lstStyle/>
                    <a:p>
                      <a:r>
                        <a:rPr lang="en-US" sz="1200" dirty="0"/>
                        <a:t>LACK OF AWARNESS</a:t>
                      </a:r>
                      <a:endParaRPr lang="el-GR" sz="1200" dirty="0"/>
                    </a:p>
                  </a:txBody>
                  <a:tcPr/>
                </a:tc>
                <a:extLst>
                  <a:ext uri="{0D108BD9-81ED-4DB2-BD59-A6C34878D82A}">
                    <a16:rowId xmlns:a16="http://schemas.microsoft.com/office/drawing/2014/main" val="1020996907"/>
                  </a:ext>
                </a:extLst>
              </a:tr>
              <a:tr h="342738">
                <a:tc>
                  <a:txBody>
                    <a:bodyPr/>
                    <a:lstStyle/>
                    <a:p>
                      <a:r>
                        <a:rPr lang="en-US" sz="1200" dirty="0"/>
                        <a:t>FA12</a:t>
                      </a:r>
                      <a:endParaRPr lang="el-GR" sz="1200" dirty="0"/>
                    </a:p>
                  </a:txBody>
                  <a:tcPr/>
                </a:tc>
                <a:tc>
                  <a:txBody>
                    <a:bodyPr/>
                    <a:lstStyle/>
                    <a:p>
                      <a:r>
                        <a:rPr lang="en-US" sz="1200" dirty="0"/>
                        <a:t>NORMS</a:t>
                      </a:r>
                      <a:endParaRPr lang="el-GR" sz="1200" dirty="0"/>
                    </a:p>
                  </a:txBody>
                  <a:tcPr/>
                </a:tc>
                <a:extLst>
                  <a:ext uri="{0D108BD9-81ED-4DB2-BD59-A6C34878D82A}">
                    <a16:rowId xmlns:a16="http://schemas.microsoft.com/office/drawing/2014/main" val="46632618"/>
                  </a:ext>
                </a:extLst>
              </a:tr>
            </a:tbl>
          </a:graphicData>
        </a:graphic>
      </p:graphicFrame>
      <p:sp>
        <p:nvSpPr>
          <p:cNvPr id="2" name="TextBox 1">
            <a:extLst>
              <a:ext uri="{FF2B5EF4-FFF2-40B4-BE49-F238E27FC236}">
                <a16:creationId xmlns:a16="http://schemas.microsoft.com/office/drawing/2014/main" id="{5A8292EC-5C10-4906-8756-2757A3D8F0D2}"/>
              </a:ext>
            </a:extLst>
          </p:cNvPr>
          <p:cNvSpPr txBox="1"/>
          <p:nvPr/>
        </p:nvSpPr>
        <p:spPr>
          <a:xfrm>
            <a:off x="3373494" y="1350226"/>
            <a:ext cx="182880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l-GR" sz="1800" dirty="0">
                <a:effectLst/>
                <a:latin typeface="Times New Roman" panose="02020603050405020304" pitchFamily="18" charset="0"/>
                <a:ea typeface="Times New Roman" panose="02020603050405020304" pitchFamily="18" charset="0"/>
              </a:rPr>
              <a:t>Chi-Square Tests</a:t>
            </a:r>
            <a:endParaRPr lang="el-GR" b="1" dirty="0"/>
          </a:p>
        </p:txBody>
      </p:sp>
      <p:graphicFrame>
        <p:nvGraphicFramePr>
          <p:cNvPr id="6" name="Table 5">
            <a:extLst>
              <a:ext uri="{FF2B5EF4-FFF2-40B4-BE49-F238E27FC236}">
                <a16:creationId xmlns:a16="http://schemas.microsoft.com/office/drawing/2014/main" id="{E641BF1F-60D1-4604-B80F-D361A9D1BDCA}"/>
              </a:ext>
            </a:extLst>
          </p:cNvPr>
          <p:cNvGraphicFramePr/>
          <p:nvPr>
            <p:extLst>
              <p:ext uri="{D42A27DB-BD31-4B8C-83A1-F6EECF244321}">
                <p14:modId xmlns:p14="http://schemas.microsoft.com/office/powerpoint/2010/main" val="1955667459"/>
              </p:ext>
            </p:extLst>
          </p:nvPr>
        </p:nvGraphicFramePr>
        <p:xfrm>
          <a:off x="520701" y="1771958"/>
          <a:ext cx="4279899" cy="4536436"/>
        </p:xfrm>
        <a:graphic>
          <a:graphicData uri="http://schemas.openxmlformats.org/drawingml/2006/table">
            <a:tbl>
              <a:tblPr firstRow="1" firstCol="1" bandRow="1">
                <a:tableStyleId>{5940675A-B579-460E-94D1-54222C63F5DA}</a:tableStyleId>
              </a:tblPr>
              <a:tblGrid>
                <a:gridCol w="822601">
                  <a:extLst>
                    <a:ext uri="{9D8B030D-6E8A-4147-A177-3AD203B41FA5}">
                      <a16:colId xmlns:a16="http://schemas.microsoft.com/office/drawing/2014/main" val="2396848935"/>
                    </a:ext>
                  </a:extLst>
                </a:gridCol>
                <a:gridCol w="1018898">
                  <a:extLst>
                    <a:ext uri="{9D8B030D-6E8A-4147-A177-3AD203B41FA5}">
                      <a16:colId xmlns:a16="http://schemas.microsoft.com/office/drawing/2014/main" val="329074870"/>
                    </a:ext>
                  </a:extLst>
                </a:gridCol>
                <a:gridCol w="2438400">
                  <a:extLst>
                    <a:ext uri="{9D8B030D-6E8A-4147-A177-3AD203B41FA5}">
                      <a16:colId xmlns:a16="http://schemas.microsoft.com/office/drawing/2014/main" val="3532960308"/>
                    </a:ext>
                  </a:extLst>
                </a:gridCol>
              </a:tblGrid>
              <a:tr h="373361">
                <a:tc>
                  <a:txBody>
                    <a:bodyPr/>
                    <a:lstStyle/>
                    <a:p>
                      <a:pPr algn="just">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FA</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00000"/>
                        </a:lnSpc>
                        <a:spcAft>
                          <a:spcPts val="600"/>
                        </a:spcAft>
                      </a:pPr>
                      <a:r>
                        <a:rPr lang="en-US" sz="1000" dirty="0">
                          <a:effectLst/>
                        </a:rPr>
                        <a:t>P-Value</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INDEP - 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92265845"/>
                  </a:ext>
                </a:extLst>
              </a:tr>
              <a:tr h="447965">
                <a:tc>
                  <a:txBody>
                    <a:bodyPr/>
                    <a:lstStyle/>
                    <a:p>
                      <a:pPr algn="just">
                        <a:lnSpc>
                          <a:spcPct val="100000"/>
                        </a:lnSpc>
                        <a:spcAft>
                          <a:spcPts val="600"/>
                        </a:spcAft>
                      </a:pPr>
                      <a:r>
                        <a:rPr lang="en-US" sz="1000" dirty="0">
                          <a:effectLst/>
                        </a:rPr>
                        <a:t>FA</a:t>
                      </a:r>
                      <a:r>
                        <a:rPr lang="el-GR" sz="1000" dirty="0">
                          <a:effectLst/>
                        </a:rPr>
                        <a:t>3 - </a:t>
                      </a:r>
                      <a:r>
                        <a:rPr lang="en-US" sz="1000" dirty="0">
                          <a:effectLst/>
                        </a:rPr>
                        <a:t>FA</a:t>
                      </a:r>
                      <a:r>
                        <a:rPr lang="el-GR" sz="1000" dirty="0">
                          <a:effectLst/>
                        </a:rPr>
                        <a:t>1</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l-GR" sz="1000" dirty="0">
                          <a:effectLst/>
                        </a:rPr>
                        <a:t>0.142</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INDEP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63656141"/>
                  </a:ext>
                </a:extLst>
              </a:tr>
              <a:tr h="371511">
                <a:tc>
                  <a:txBody>
                    <a:bodyPr/>
                    <a:lstStyle/>
                    <a:p>
                      <a:pPr algn="just">
                        <a:lnSpc>
                          <a:spcPct val="100000"/>
                        </a:lnSpc>
                        <a:spcAft>
                          <a:spcPts val="600"/>
                        </a:spcAft>
                      </a:pPr>
                      <a:r>
                        <a:rPr lang="en-US" sz="1000" dirty="0">
                          <a:effectLst/>
                        </a:rPr>
                        <a:t>FA</a:t>
                      </a:r>
                      <a:r>
                        <a:rPr lang="el-GR" sz="1000" dirty="0">
                          <a:effectLst/>
                        </a:rPr>
                        <a:t>3 - </a:t>
                      </a:r>
                      <a:r>
                        <a:rPr lang="en-US" sz="1000" dirty="0">
                          <a:effectLst/>
                        </a:rPr>
                        <a:t>FA</a:t>
                      </a:r>
                      <a:r>
                        <a:rPr lang="el-GR" sz="1000" dirty="0">
                          <a:effectLst/>
                        </a:rPr>
                        <a:t>2</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l-GR" sz="1000" dirty="0">
                          <a:effectLst/>
                        </a:rPr>
                        <a:t>0.024</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72675160"/>
                  </a:ext>
                </a:extLst>
              </a:tr>
              <a:tr h="371511">
                <a:tc>
                  <a:txBody>
                    <a:bodyPr/>
                    <a:lstStyle/>
                    <a:p>
                      <a:pPr algn="just">
                        <a:lnSpc>
                          <a:spcPct val="100000"/>
                        </a:lnSpc>
                        <a:spcAft>
                          <a:spcPts val="600"/>
                        </a:spcAft>
                      </a:pPr>
                      <a:r>
                        <a:rPr lang="en-US" sz="1000" dirty="0">
                          <a:effectLst/>
                        </a:rPr>
                        <a:t>FA</a:t>
                      </a:r>
                      <a:r>
                        <a:rPr lang="el-GR" sz="1000" dirty="0">
                          <a:effectLst/>
                        </a:rPr>
                        <a:t>3 - </a:t>
                      </a:r>
                      <a:r>
                        <a:rPr lang="en-US" sz="1000" dirty="0">
                          <a:effectLst/>
                        </a:rPr>
                        <a:t>FA</a:t>
                      </a:r>
                      <a:r>
                        <a:rPr lang="el-GR" sz="1000" dirty="0">
                          <a:effectLst/>
                        </a:rPr>
                        <a:t>4</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l-GR" sz="1000" dirty="0">
                          <a:effectLst/>
                        </a:rPr>
                        <a:t>0.000</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21745878"/>
                  </a:ext>
                </a:extLst>
              </a:tr>
              <a:tr h="371511">
                <a:tc>
                  <a:txBody>
                    <a:bodyPr/>
                    <a:lstStyle/>
                    <a:p>
                      <a:pPr algn="just">
                        <a:lnSpc>
                          <a:spcPct val="100000"/>
                        </a:lnSpc>
                        <a:spcAft>
                          <a:spcPts val="600"/>
                        </a:spcAft>
                      </a:pPr>
                      <a:r>
                        <a:rPr lang="en-US" sz="1000" dirty="0">
                          <a:effectLst/>
                        </a:rPr>
                        <a:t>FA</a:t>
                      </a:r>
                      <a:r>
                        <a:rPr lang="el-GR" sz="1000" dirty="0">
                          <a:effectLst/>
                        </a:rPr>
                        <a:t>3 - </a:t>
                      </a:r>
                      <a:r>
                        <a:rPr lang="en-US" sz="1000" dirty="0">
                          <a:effectLst/>
                        </a:rPr>
                        <a:t>FA</a:t>
                      </a:r>
                      <a:r>
                        <a:rPr lang="el-GR" sz="1000" dirty="0">
                          <a:effectLst/>
                        </a:rPr>
                        <a:t>5</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l-GR" sz="1000" dirty="0">
                          <a:effectLst/>
                        </a:rPr>
                        <a:t>0.746</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INDEP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31129401"/>
                  </a:ext>
                </a:extLst>
              </a:tr>
              <a:tr h="371511">
                <a:tc>
                  <a:txBody>
                    <a:bodyPr/>
                    <a:lstStyle/>
                    <a:p>
                      <a:pPr algn="just">
                        <a:lnSpc>
                          <a:spcPct val="100000"/>
                        </a:lnSpc>
                        <a:spcAft>
                          <a:spcPts val="600"/>
                        </a:spcAft>
                      </a:pPr>
                      <a:r>
                        <a:rPr lang="en-US" sz="1000" dirty="0">
                          <a:effectLst/>
                        </a:rPr>
                        <a:t>FA</a:t>
                      </a:r>
                      <a:r>
                        <a:rPr lang="el-GR" sz="1000" dirty="0">
                          <a:effectLst/>
                        </a:rPr>
                        <a:t>3 - </a:t>
                      </a:r>
                      <a:r>
                        <a:rPr lang="en-US" sz="1000" dirty="0">
                          <a:effectLst/>
                        </a:rPr>
                        <a:t>FA</a:t>
                      </a:r>
                      <a:r>
                        <a:rPr lang="el-GR" sz="1000" dirty="0">
                          <a:effectLst/>
                        </a:rPr>
                        <a:t>6</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l-GR" sz="1000" dirty="0">
                          <a:effectLst/>
                        </a:rPr>
                        <a:t>0.109</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INDEP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53621465"/>
                  </a:ext>
                </a:extLst>
              </a:tr>
              <a:tr h="371511">
                <a:tc>
                  <a:txBody>
                    <a:bodyPr/>
                    <a:lstStyle/>
                    <a:p>
                      <a:pPr algn="just">
                        <a:lnSpc>
                          <a:spcPct val="100000"/>
                        </a:lnSpc>
                        <a:spcAft>
                          <a:spcPts val="600"/>
                        </a:spcAft>
                      </a:pPr>
                      <a:r>
                        <a:rPr lang="en-US" sz="1000" dirty="0">
                          <a:effectLst/>
                        </a:rPr>
                        <a:t>FA</a:t>
                      </a:r>
                      <a:r>
                        <a:rPr lang="el-GR" sz="1000" dirty="0">
                          <a:effectLst/>
                        </a:rPr>
                        <a:t>3 - </a:t>
                      </a:r>
                      <a:r>
                        <a:rPr lang="en-US" sz="1000" dirty="0">
                          <a:effectLst/>
                        </a:rPr>
                        <a:t>FA</a:t>
                      </a:r>
                      <a:r>
                        <a:rPr lang="el-GR" sz="1000" dirty="0">
                          <a:effectLst/>
                        </a:rPr>
                        <a:t>7</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l-GR" sz="1000" dirty="0">
                          <a:effectLst/>
                        </a:rPr>
                        <a:t>0.231</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INDEP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46957755"/>
                  </a:ext>
                </a:extLst>
              </a:tr>
              <a:tr h="371511">
                <a:tc>
                  <a:txBody>
                    <a:bodyPr/>
                    <a:lstStyle/>
                    <a:p>
                      <a:pPr algn="just">
                        <a:lnSpc>
                          <a:spcPct val="100000"/>
                        </a:lnSpc>
                        <a:spcAft>
                          <a:spcPts val="600"/>
                        </a:spcAft>
                      </a:pPr>
                      <a:r>
                        <a:rPr lang="en-US" sz="1000" dirty="0">
                          <a:effectLst/>
                        </a:rPr>
                        <a:t>FA</a:t>
                      </a:r>
                      <a:r>
                        <a:rPr lang="el-GR" sz="1000" dirty="0">
                          <a:effectLst/>
                        </a:rPr>
                        <a:t>3 - </a:t>
                      </a:r>
                      <a:r>
                        <a:rPr lang="en-US" sz="1000" dirty="0">
                          <a:effectLst/>
                        </a:rPr>
                        <a:t>FA</a:t>
                      </a:r>
                      <a:r>
                        <a:rPr lang="el-GR" sz="1000" dirty="0">
                          <a:effectLst/>
                        </a:rPr>
                        <a:t>8</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l-GR" sz="1000" dirty="0">
                          <a:effectLst/>
                        </a:rPr>
                        <a:t>0.442</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INDEP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18432038"/>
                  </a:ext>
                </a:extLst>
              </a:tr>
              <a:tr h="371511">
                <a:tc>
                  <a:txBody>
                    <a:bodyPr/>
                    <a:lstStyle/>
                    <a:p>
                      <a:pPr algn="just">
                        <a:lnSpc>
                          <a:spcPct val="100000"/>
                        </a:lnSpc>
                        <a:spcAft>
                          <a:spcPts val="600"/>
                        </a:spcAft>
                      </a:pPr>
                      <a:r>
                        <a:rPr lang="en-US" sz="1000" dirty="0">
                          <a:effectLst/>
                        </a:rPr>
                        <a:t>FA</a:t>
                      </a:r>
                      <a:r>
                        <a:rPr lang="el-GR" sz="1000" dirty="0">
                          <a:effectLst/>
                        </a:rPr>
                        <a:t>3 - </a:t>
                      </a:r>
                      <a:r>
                        <a:rPr lang="en-US" sz="1000" dirty="0">
                          <a:effectLst/>
                        </a:rPr>
                        <a:t>FA</a:t>
                      </a:r>
                      <a:r>
                        <a:rPr lang="el-GR" sz="1000" dirty="0">
                          <a:effectLst/>
                        </a:rPr>
                        <a:t>9</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l-GR" sz="1000" dirty="0">
                          <a:effectLst/>
                        </a:rPr>
                        <a:t>0.014</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rPr>
                        <a:t>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44391419"/>
                  </a:ext>
                </a:extLst>
              </a:tr>
              <a:tr h="371511">
                <a:tc>
                  <a:txBody>
                    <a:bodyPr/>
                    <a:lstStyle/>
                    <a:p>
                      <a:pPr algn="just">
                        <a:lnSpc>
                          <a:spcPct val="100000"/>
                        </a:lnSpc>
                        <a:spcAft>
                          <a:spcPts val="600"/>
                        </a:spcAft>
                      </a:pPr>
                      <a:r>
                        <a:rPr lang="en-US" sz="1000" dirty="0">
                          <a:effectLst/>
                        </a:rPr>
                        <a:t>FA</a:t>
                      </a:r>
                      <a:r>
                        <a:rPr lang="el-GR" sz="1000" dirty="0">
                          <a:effectLst/>
                        </a:rPr>
                        <a:t>3 - </a:t>
                      </a:r>
                      <a:r>
                        <a:rPr lang="en-US" sz="1000" dirty="0">
                          <a:effectLst/>
                        </a:rPr>
                        <a:t>FA</a:t>
                      </a:r>
                      <a:r>
                        <a:rPr lang="el-GR" sz="1000" dirty="0">
                          <a:effectLst/>
                        </a:rPr>
                        <a:t>10</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l-GR" sz="1000" dirty="0">
                          <a:effectLst/>
                        </a:rPr>
                        <a:t>0.771</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INDEP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5725923"/>
                  </a:ext>
                </a:extLst>
              </a:tr>
              <a:tr h="371511">
                <a:tc>
                  <a:txBody>
                    <a:bodyPr/>
                    <a:lstStyle/>
                    <a:p>
                      <a:pPr algn="just">
                        <a:lnSpc>
                          <a:spcPct val="100000"/>
                        </a:lnSpc>
                        <a:spcAft>
                          <a:spcPts val="600"/>
                        </a:spcAft>
                      </a:pPr>
                      <a:r>
                        <a:rPr lang="en-US" sz="1000" dirty="0">
                          <a:effectLst/>
                        </a:rPr>
                        <a:t>FA</a:t>
                      </a:r>
                      <a:r>
                        <a:rPr lang="el-GR" sz="1000" dirty="0">
                          <a:effectLst/>
                        </a:rPr>
                        <a:t>3 - </a:t>
                      </a:r>
                      <a:r>
                        <a:rPr lang="en-US" sz="1000" dirty="0">
                          <a:effectLst/>
                        </a:rPr>
                        <a:t>FA</a:t>
                      </a:r>
                      <a:r>
                        <a:rPr lang="el-GR" sz="1000" dirty="0">
                          <a:effectLst/>
                        </a:rPr>
                        <a:t>11</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l-GR" sz="1000" dirty="0">
                          <a:effectLst/>
                        </a:rPr>
                        <a:t>0.817</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INDEP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95131642"/>
                  </a:ext>
                </a:extLst>
              </a:tr>
              <a:tr h="371511">
                <a:tc>
                  <a:txBody>
                    <a:bodyPr/>
                    <a:lstStyle/>
                    <a:p>
                      <a:pPr algn="just">
                        <a:lnSpc>
                          <a:spcPct val="100000"/>
                        </a:lnSpc>
                        <a:spcAft>
                          <a:spcPts val="600"/>
                        </a:spcAft>
                      </a:pPr>
                      <a:r>
                        <a:rPr lang="en-US" sz="1000" dirty="0">
                          <a:effectLst/>
                        </a:rPr>
                        <a:t>FA</a:t>
                      </a:r>
                      <a:r>
                        <a:rPr lang="el-GR" sz="1000" dirty="0">
                          <a:effectLst/>
                        </a:rPr>
                        <a:t>3 - </a:t>
                      </a:r>
                      <a:r>
                        <a:rPr lang="en-US" sz="1000" dirty="0">
                          <a:effectLst/>
                        </a:rPr>
                        <a:t>FA</a:t>
                      </a:r>
                      <a:r>
                        <a:rPr lang="el-GR" sz="1000" dirty="0">
                          <a:effectLst/>
                        </a:rPr>
                        <a:t>12</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l-GR" sz="1000" dirty="0">
                          <a:effectLst/>
                        </a:rPr>
                        <a:t>0.155</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6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INDEP</a:t>
                      </a:r>
                      <a:endParaRPr lang="el-GR"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96100278"/>
                  </a:ext>
                </a:extLst>
              </a:tr>
            </a:tbl>
          </a:graphicData>
        </a:graphic>
      </p:graphicFrame>
    </p:spTree>
    <p:extLst>
      <p:ext uri="{BB962C8B-B14F-4D97-AF65-F5344CB8AC3E}">
        <p14:creationId xmlns:p14="http://schemas.microsoft.com/office/powerpoint/2010/main" val="2269496080"/>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0380A47-A48C-436A-BAF9-CBA913608AC7}"/>
              </a:ext>
            </a:extLst>
          </p:cNvPr>
          <p:cNvSpPr txBox="1"/>
          <p:nvPr/>
        </p:nvSpPr>
        <p:spPr>
          <a:xfrm>
            <a:off x="1447800" y="298578"/>
            <a:ext cx="5643033"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3200" b="1" dirty="0"/>
              <a:t>Dirty Dozen general results</a:t>
            </a:r>
          </a:p>
        </p:txBody>
      </p:sp>
      <p:sp>
        <p:nvSpPr>
          <p:cNvPr id="2" name="TextBox 1">
            <a:extLst>
              <a:ext uri="{FF2B5EF4-FFF2-40B4-BE49-F238E27FC236}">
                <a16:creationId xmlns:a16="http://schemas.microsoft.com/office/drawing/2014/main" id="{5A8292EC-5C10-4906-8756-2757A3D8F0D2}"/>
              </a:ext>
            </a:extLst>
          </p:cNvPr>
          <p:cNvSpPr txBox="1"/>
          <p:nvPr/>
        </p:nvSpPr>
        <p:spPr>
          <a:xfrm>
            <a:off x="355600" y="1337526"/>
            <a:ext cx="8305800" cy="45243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lvl="0" indent="-285750">
              <a:buFont typeface="Arial" panose="020B0604020202020204" pitchFamily="34" charset="0"/>
              <a:buChar char="•"/>
            </a:pPr>
            <a:r>
              <a:rPr lang="en-US" sz="1800" dirty="0">
                <a:latin typeface="+mn-lt"/>
                <a:ea typeface="Calibri" panose="020F0502020204030204" pitchFamily="34" charset="0"/>
                <a:cs typeface="Times New Roman" panose="02020603050405020304" pitchFamily="18" charset="0"/>
              </a:rPr>
              <a:t>Lack of knowledge (55.6%),  complacency (44,4%) and lack of awareness (40,7%) are the most likely factors in accidents or incidents.</a:t>
            </a:r>
          </a:p>
          <a:p>
            <a:pPr marL="285750" lvl="0" indent="-285750">
              <a:buFont typeface="Arial" panose="020B0604020202020204" pitchFamily="34" charset="0"/>
              <a:buChar char="•"/>
            </a:pPr>
            <a:endParaRPr lang="en-US" sz="1800" dirty="0">
              <a:latin typeface="+mn-lt"/>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800" dirty="0">
                <a:latin typeface="+mn-lt"/>
                <a:ea typeface="Calibri" panose="020F0502020204030204" pitchFamily="34" charset="0"/>
                <a:cs typeface="Times New Roman" panose="02020603050405020304" pitchFamily="18" charset="0"/>
              </a:rPr>
              <a:t>Fatigue (6,3%) and stress are less probable factors (Main.)</a:t>
            </a:r>
          </a:p>
          <a:p>
            <a:pPr marL="285750" lvl="0" indent="-285750">
              <a:buFont typeface="Arial" panose="020B0604020202020204" pitchFamily="34" charset="0"/>
              <a:buChar char="•"/>
            </a:pPr>
            <a:endParaRPr lang="en-US" sz="1800" dirty="0">
              <a:latin typeface="+mn-lt"/>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800" dirty="0">
                <a:latin typeface="+mn-lt"/>
                <a:ea typeface="Calibri" panose="020F0502020204030204" pitchFamily="34" charset="0"/>
                <a:cs typeface="Times New Roman" panose="02020603050405020304" pitchFamily="18" charset="0"/>
              </a:rPr>
              <a:t>Lack of communication stimulates distractions lack of teamwork and stress, but not stimulates lack of knowledge, fatigue, lack of resources, lack of assertiveness, lack of awareness and norms. Also does not significantly affect complacency and pressure. </a:t>
            </a:r>
          </a:p>
          <a:p>
            <a:pPr marL="285750" lvl="0" indent="-285750">
              <a:buFont typeface="Arial" panose="020B0604020202020204" pitchFamily="34" charset="0"/>
              <a:buChar char="•"/>
            </a:pPr>
            <a:endParaRPr lang="en-US" sz="1800" dirty="0">
              <a:latin typeface="+mn-lt"/>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800" dirty="0">
                <a:latin typeface="+mn-lt"/>
                <a:ea typeface="Calibri" panose="020F0502020204030204" pitchFamily="34" charset="0"/>
                <a:cs typeface="Times New Roman" panose="02020603050405020304" pitchFamily="18" charset="0"/>
              </a:rPr>
              <a:t>Lack of communication associated with the appearance of distractions lack of teamwork, lack of resources and lack of assertiveness. </a:t>
            </a:r>
          </a:p>
          <a:p>
            <a:pPr marL="285750" lvl="0" indent="-285750">
              <a:buFont typeface="Arial" panose="020B0604020202020204" pitchFamily="34" charset="0"/>
              <a:buChar char="•"/>
            </a:pPr>
            <a:endParaRPr lang="en-US" sz="1800" dirty="0">
              <a:latin typeface="+mn-lt"/>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800" dirty="0">
                <a:latin typeface="+mn-lt"/>
                <a:ea typeface="Calibri" panose="020F0502020204030204" pitchFamily="34" charset="0"/>
                <a:cs typeface="Times New Roman" panose="02020603050405020304" pitchFamily="18" charset="0"/>
              </a:rPr>
              <a:t>The probability of lack of communication occurrence it depends on the presence of distraction and/or lack of teamwork (57.563% only with lack of teamwork and 79.993% with teamwork and distraction). </a:t>
            </a:r>
            <a:endParaRPr lang="el-GR" sz="1600" b="1" dirty="0"/>
          </a:p>
        </p:txBody>
      </p:sp>
    </p:spTree>
    <p:extLst>
      <p:ext uri="{BB962C8B-B14F-4D97-AF65-F5344CB8AC3E}">
        <p14:creationId xmlns:p14="http://schemas.microsoft.com/office/powerpoint/2010/main" val="155914199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0380A47-A48C-436A-BAF9-CBA913608AC7}"/>
              </a:ext>
            </a:extLst>
          </p:cNvPr>
          <p:cNvSpPr txBox="1"/>
          <p:nvPr/>
        </p:nvSpPr>
        <p:spPr>
          <a:xfrm>
            <a:off x="2054404" y="298578"/>
            <a:ext cx="503642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Dirty Dozen results</a:t>
            </a:r>
          </a:p>
        </p:txBody>
      </p:sp>
      <p:sp>
        <p:nvSpPr>
          <p:cNvPr id="2" name="TextBox 1">
            <a:extLst>
              <a:ext uri="{FF2B5EF4-FFF2-40B4-BE49-F238E27FC236}">
                <a16:creationId xmlns:a16="http://schemas.microsoft.com/office/drawing/2014/main" id="{5A8292EC-5C10-4906-8756-2757A3D8F0D2}"/>
              </a:ext>
            </a:extLst>
          </p:cNvPr>
          <p:cNvSpPr txBox="1"/>
          <p:nvPr/>
        </p:nvSpPr>
        <p:spPr>
          <a:xfrm>
            <a:off x="355600" y="1337526"/>
            <a:ext cx="8305800" cy="50783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lvl="0" indent="-342900">
              <a:buFont typeface="+mj-lt"/>
              <a:buAutoNum type="arabicPeriod"/>
            </a:pPr>
            <a:r>
              <a:rPr lang="en-US" sz="1800" b="1" dirty="0">
                <a:latin typeface="+mn-lt"/>
                <a:ea typeface="Calibri" panose="020F0502020204030204" pitchFamily="34" charset="0"/>
                <a:cs typeface="Times New Roman" panose="02020603050405020304" pitchFamily="18" charset="0"/>
              </a:rPr>
              <a:t>Lack of communication</a:t>
            </a:r>
            <a:r>
              <a:rPr lang="en-US" sz="1800" dirty="0">
                <a:latin typeface="+mn-lt"/>
                <a:ea typeface="Calibri" panose="020F0502020204030204" pitchFamily="34" charset="0"/>
                <a:cs typeface="Times New Roman" panose="02020603050405020304" pitchFamily="18" charset="0"/>
              </a:rPr>
              <a:t> (29,1%)  is an essential factor when combined with distraction and lack of teamwork. </a:t>
            </a:r>
          </a:p>
          <a:p>
            <a:pPr marL="342900" lvl="0" indent="-342900">
              <a:buFont typeface="+mj-lt"/>
              <a:buAutoNum type="arabicPeriod"/>
            </a:pPr>
            <a:endParaRPr lang="en-US" sz="1800" dirty="0">
              <a:latin typeface="+mn-lt"/>
              <a:ea typeface="Calibri" panose="020F0502020204030204" pitchFamily="34" charset="0"/>
              <a:cs typeface="Times New Roman" panose="02020603050405020304" pitchFamily="18" charset="0"/>
            </a:endParaRPr>
          </a:p>
          <a:p>
            <a:pPr marL="342900" lvl="0" indent="-342900">
              <a:buFont typeface="+mj-lt"/>
              <a:buAutoNum type="arabicPeriod"/>
            </a:pPr>
            <a:r>
              <a:rPr lang="en-US" sz="1800" b="1" dirty="0">
                <a:latin typeface="+mn-lt"/>
                <a:ea typeface="Calibri" panose="020F0502020204030204" pitchFamily="34" charset="0"/>
                <a:cs typeface="Times New Roman" panose="02020603050405020304" pitchFamily="18" charset="0"/>
              </a:rPr>
              <a:t>Complacency</a:t>
            </a:r>
            <a:r>
              <a:rPr lang="en-US" sz="1800" dirty="0">
                <a:latin typeface="+mn-lt"/>
                <a:ea typeface="Calibri" panose="020F0502020204030204" pitchFamily="34" charset="0"/>
                <a:cs typeface="Times New Roman" panose="02020603050405020304" pitchFamily="18" charset="0"/>
              </a:rPr>
              <a:t> (44,4%) appears with stress, lack of resources and lack of assertiveness.</a:t>
            </a:r>
          </a:p>
          <a:p>
            <a:pPr marL="342900" lvl="0" indent="-342900">
              <a:buFont typeface="+mj-lt"/>
              <a:buAutoNum type="arabicPeriod"/>
            </a:pPr>
            <a:endParaRPr lang="en-US" sz="1800" dirty="0">
              <a:latin typeface="+mn-lt"/>
              <a:ea typeface="Calibri" panose="020F0502020204030204" pitchFamily="34" charset="0"/>
              <a:cs typeface="Times New Roman" panose="02020603050405020304" pitchFamily="18" charset="0"/>
            </a:endParaRPr>
          </a:p>
          <a:p>
            <a:pPr marL="342900" lvl="0" indent="-342900">
              <a:buFont typeface="+mj-lt"/>
              <a:buAutoNum type="arabicPeriod"/>
            </a:pPr>
            <a:r>
              <a:rPr lang="en-US" sz="1800" b="1" dirty="0">
                <a:latin typeface="+mn-lt"/>
                <a:ea typeface="Calibri" panose="020F0502020204030204" pitchFamily="34" charset="0"/>
                <a:cs typeface="Times New Roman" panose="02020603050405020304" pitchFamily="18" charset="0"/>
              </a:rPr>
              <a:t>Lack of knowledge</a:t>
            </a:r>
            <a:r>
              <a:rPr lang="en-US" sz="1800" dirty="0">
                <a:latin typeface="+mn-lt"/>
                <a:ea typeface="Calibri" panose="020F0502020204030204" pitchFamily="34" charset="0"/>
                <a:cs typeface="Times New Roman" panose="02020603050405020304" pitchFamily="18" charset="0"/>
              </a:rPr>
              <a:t> is the most probable factor in maintenance accident ad incidents (55,6%)</a:t>
            </a:r>
          </a:p>
          <a:p>
            <a:pPr marL="342900" lvl="0" indent="-342900">
              <a:buFont typeface="+mj-lt"/>
              <a:buAutoNum type="arabicPeriod"/>
            </a:pPr>
            <a:endParaRPr lang="en-US" sz="1800" dirty="0">
              <a:latin typeface="+mn-lt"/>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latin typeface="+mn-lt"/>
                <a:ea typeface="Calibri" panose="020F0502020204030204" pitchFamily="34" charset="0"/>
                <a:cs typeface="Times New Roman" panose="02020603050405020304" pitchFamily="18" charset="0"/>
              </a:rPr>
              <a:t>The probability of </a:t>
            </a:r>
            <a:r>
              <a:rPr lang="en-US" sz="1800" b="1" dirty="0">
                <a:latin typeface="+mn-lt"/>
                <a:ea typeface="Calibri" panose="020F0502020204030204" pitchFamily="34" charset="0"/>
                <a:cs typeface="Times New Roman" panose="02020603050405020304" pitchFamily="18" charset="0"/>
              </a:rPr>
              <a:t>Distractions</a:t>
            </a:r>
            <a:r>
              <a:rPr lang="en-US" sz="1800" dirty="0">
                <a:latin typeface="+mn-lt"/>
                <a:ea typeface="Calibri" panose="020F0502020204030204" pitchFamily="34" charset="0"/>
                <a:cs typeface="Times New Roman" panose="02020603050405020304" pitchFamily="18" charset="0"/>
              </a:rPr>
              <a:t> (20,6%) appearance increased with stress especially in cases when maintainers have the resources, the knowledge, and the assertiveness.</a:t>
            </a:r>
          </a:p>
          <a:p>
            <a:pPr marL="342900" lvl="0" indent="-342900">
              <a:buFont typeface="+mj-lt"/>
              <a:buAutoNum type="arabicPeriod"/>
            </a:pPr>
            <a:endParaRPr lang="en-US" sz="1800" dirty="0">
              <a:latin typeface="+mn-lt"/>
              <a:ea typeface="Calibri" panose="020F0502020204030204" pitchFamily="34" charset="0"/>
              <a:cs typeface="Times New Roman" panose="02020603050405020304" pitchFamily="18" charset="0"/>
            </a:endParaRPr>
          </a:p>
          <a:p>
            <a:pPr marL="342900" lvl="0" indent="-342900">
              <a:buFont typeface="+mj-lt"/>
              <a:buAutoNum type="arabicPeriod"/>
            </a:pPr>
            <a:r>
              <a:rPr lang="en-US" sz="1800" b="1" dirty="0">
                <a:latin typeface="+mn-lt"/>
                <a:ea typeface="Calibri" panose="020F0502020204030204" pitchFamily="34" charset="0"/>
                <a:cs typeface="Times New Roman" panose="02020603050405020304" pitchFamily="18" charset="0"/>
              </a:rPr>
              <a:t>Lack of teamwork</a:t>
            </a:r>
            <a:r>
              <a:rPr lang="en-US" sz="1800" dirty="0">
                <a:latin typeface="+mn-lt"/>
                <a:ea typeface="Calibri" panose="020F0502020204030204" pitchFamily="34" charset="0"/>
                <a:cs typeface="Times New Roman" panose="02020603050405020304" pitchFamily="18" charset="0"/>
              </a:rPr>
              <a:t> (28,6%) depends on a lack of communication.</a:t>
            </a:r>
          </a:p>
          <a:p>
            <a:pPr marL="342900" lvl="0" indent="-342900">
              <a:buFont typeface="+mj-lt"/>
              <a:buAutoNum type="arabicPeriod"/>
            </a:pPr>
            <a:endParaRPr lang="en-US" sz="1800" dirty="0">
              <a:latin typeface="+mn-lt"/>
              <a:ea typeface="Calibri" panose="020F0502020204030204" pitchFamily="34" charset="0"/>
              <a:cs typeface="Times New Roman" panose="02020603050405020304" pitchFamily="18" charset="0"/>
            </a:endParaRPr>
          </a:p>
          <a:p>
            <a:pPr marL="342900" lvl="0" indent="-342900">
              <a:buFont typeface="+mj-lt"/>
              <a:buAutoNum type="arabicPeriod"/>
            </a:pPr>
            <a:r>
              <a:rPr lang="en-US" sz="1800" b="1" dirty="0">
                <a:latin typeface="+mn-lt"/>
                <a:ea typeface="Calibri" panose="020F0502020204030204" pitchFamily="34" charset="0"/>
                <a:cs typeface="Times New Roman" panose="02020603050405020304" pitchFamily="18" charset="0"/>
              </a:rPr>
              <a:t>Fatigue</a:t>
            </a:r>
            <a:r>
              <a:rPr lang="en-US" sz="1800" dirty="0">
                <a:latin typeface="+mn-lt"/>
                <a:ea typeface="Calibri" panose="020F0502020204030204" pitchFamily="34" charset="0"/>
                <a:cs typeface="Times New Roman" panose="02020603050405020304" pitchFamily="18" charset="0"/>
              </a:rPr>
              <a:t> is a factor with low probability appearance in maintenance accidents and incidents with 6,3%. Fatigue connects with pressure. </a:t>
            </a:r>
          </a:p>
          <a:p>
            <a:pPr marL="342900" lvl="0" indent="-342900">
              <a:buFont typeface="+mj-lt"/>
              <a:buAutoNum type="arabicPeriod"/>
            </a:pPr>
            <a:endParaRPr lang="en-US" sz="1800" dirty="0">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3675944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0380A47-A48C-436A-BAF9-CBA913608AC7}"/>
              </a:ext>
            </a:extLst>
          </p:cNvPr>
          <p:cNvSpPr txBox="1"/>
          <p:nvPr/>
        </p:nvSpPr>
        <p:spPr>
          <a:xfrm>
            <a:off x="2054404" y="298578"/>
            <a:ext cx="503642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Dirty Dozen results</a:t>
            </a:r>
          </a:p>
        </p:txBody>
      </p:sp>
      <p:sp>
        <p:nvSpPr>
          <p:cNvPr id="2" name="TextBox 1">
            <a:extLst>
              <a:ext uri="{FF2B5EF4-FFF2-40B4-BE49-F238E27FC236}">
                <a16:creationId xmlns:a16="http://schemas.microsoft.com/office/drawing/2014/main" id="{5A8292EC-5C10-4906-8756-2757A3D8F0D2}"/>
              </a:ext>
            </a:extLst>
          </p:cNvPr>
          <p:cNvSpPr txBox="1"/>
          <p:nvPr/>
        </p:nvSpPr>
        <p:spPr>
          <a:xfrm>
            <a:off x="355600" y="1337526"/>
            <a:ext cx="8305800" cy="45243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lvl="0" indent="-342900">
              <a:buFont typeface="+mj-lt"/>
              <a:buAutoNum type="arabicPeriod" startAt="7"/>
            </a:pPr>
            <a:r>
              <a:rPr lang="en-US" sz="1800" b="1" dirty="0">
                <a:latin typeface="+mn-lt"/>
                <a:ea typeface="Times New Roman" panose="02020603050405020304" pitchFamily="18" charset="0"/>
              </a:rPr>
              <a:t>Lack of resources</a:t>
            </a:r>
            <a:r>
              <a:rPr lang="en-US" sz="1800" dirty="0">
                <a:latin typeface="+mn-lt"/>
                <a:ea typeface="Times New Roman" panose="02020603050405020304" pitchFamily="18" charset="0"/>
              </a:rPr>
              <a:t> (34,4%) followed with a lack of norms and lack of assertiveness.</a:t>
            </a:r>
          </a:p>
          <a:p>
            <a:pPr marL="342900" lvl="0" indent="-342900">
              <a:buFont typeface="+mj-lt"/>
              <a:buAutoNum type="arabicPeriod" startAt="7"/>
            </a:pPr>
            <a:endParaRPr lang="en-US" sz="1800" dirty="0">
              <a:latin typeface="+mn-lt"/>
              <a:ea typeface="Times New Roman" panose="02020603050405020304" pitchFamily="18" charset="0"/>
            </a:endParaRPr>
          </a:p>
          <a:p>
            <a:pPr marL="342900" lvl="0" indent="-342900">
              <a:buFont typeface="+mj-lt"/>
              <a:buAutoNum type="arabicPeriod" startAt="7"/>
            </a:pPr>
            <a:r>
              <a:rPr lang="en-US" sz="1800" b="1" dirty="0">
                <a:latin typeface="+mn-lt"/>
                <a:ea typeface="Times New Roman" panose="02020603050405020304" pitchFamily="18" charset="0"/>
              </a:rPr>
              <a:t>Pressure</a:t>
            </a:r>
            <a:r>
              <a:rPr lang="en-US" sz="1800" dirty="0">
                <a:latin typeface="+mn-lt"/>
                <a:ea typeface="Times New Roman" panose="02020603050405020304" pitchFamily="18" charset="0"/>
              </a:rPr>
              <a:t> (27,0%) significantly associated with fatigue.</a:t>
            </a:r>
          </a:p>
          <a:p>
            <a:pPr marL="342900" lvl="0" indent="-342900">
              <a:buFont typeface="+mj-lt"/>
              <a:buAutoNum type="arabicPeriod" startAt="7"/>
            </a:pPr>
            <a:endParaRPr lang="en-US" sz="1800" dirty="0">
              <a:latin typeface="+mn-lt"/>
              <a:ea typeface="Times New Roman" panose="02020603050405020304" pitchFamily="18" charset="0"/>
            </a:endParaRPr>
          </a:p>
          <a:p>
            <a:pPr marL="342900" lvl="0" indent="-342900">
              <a:buFont typeface="+mj-lt"/>
              <a:buAutoNum type="arabicPeriod" startAt="7"/>
            </a:pPr>
            <a:r>
              <a:rPr lang="en-US" sz="1800" b="1" dirty="0">
                <a:latin typeface="+mn-lt"/>
                <a:ea typeface="Times New Roman" panose="02020603050405020304" pitchFamily="18" charset="0"/>
              </a:rPr>
              <a:t>Lack of assertiveness</a:t>
            </a:r>
            <a:r>
              <a:rPr lang="en-US" sz="1800" dirty="0">
                <a:latin typeface="+mn-lt"/>
                <a:ea typeface="Times New Roman" panose="02020603050405020304" pitchFamily="18" charset="0"/>
              </a:rPr>
              <a:t> (30,7%) and especially when they coexist lack of knowledge and lack of resources.</a:t>
            </a:r>
          </a:p>
          <a:p>
            <a:pPr marL="342900" lvl="0" indent="-342900">
              <a:buFont typeface="+mj-lt"/>
              <a:buAutoNum type="arabicPeriod" startAt="7"/>
            </a:pPr>
            <a:endParaRPr lang="en-US" sz="1800" dirty="0">
              <a:latin typeface="+mn-lt"/>
              <a:ea typeface="Times New Roman" panose="02020603050405020304" pitchFamily="18" charset="0"/>
            </a:endParaRPr>
          </a:p>
          <a:p>
            <a:pPr marL="342900" lvl="0" indent="-342900">
              <a:buFont typeface="+mj-lt"/>
              <a:buAutoNum type="arabicPeriod" startAt="7"/>
            </a:pPr>
            <a:r>
              <a:rPr lang="en-US" sz="1800" b="1" dirty="0">
                <a:latin typeface="+mn-lt"/>
                <a:ea typeface="Times New Roman" panose="02020603050405020304" pitchFamily="18" charset="0"/>
              </a:rPr>
              <a:t>Stress</a:t>
            </a:r>
            <a:r>
              <a:rPr lang="en-US" sz="1800" dirty="0">
                <a:latin typeface="+mn-lt"/>
                <a:ea typeface="Times New Roman" panose="02020603050405020304" pitchFamily="18" charset="0"/>
              </a:rPr>
              <a:t> (5,3%) is the lowest probable factor, while any distraction enhances the likelihood of its presence.</a:t>
            </a:r>
          </a:p>
          <a:p>
            <a:pPr marL="342900" lvl="0" indent="-342900">
              <a:buFont typeface="+mj-lt"/>
              <a:buAutoNum type="arabicPeriod" startAt="7"/>
            </a:pPr>
            <a:endParaRPr lang="en-US" sz="1800" dirty="0">
              <a:latin typeface="+mn-lt"/>
              <a:ea typeface="Times New Roman" panose="02020603050405020304" pitchFamily="18" charset="0"/>
            </a:endParaRPr>
          </a:p>
          <a:p>
            <a:pPr marL="342900" lvl="0" indent="-342900">
              <a:buFont typeface="+mj-lt"/>
              <a:buAutoNum type="arabicPeriod" startAt="7"/>
            </a:pPr>
            <a:r>
              <a:rPr lang="en-US" sz="1800" b="1" dirty="0">
                <a:latin typeface="+mn-lt"/>
                <a:ea typeface="Times New Roman" panose="02020603050405020304" pitchFamily="18" charset="0"/>
              </a:rPr>
              <a:t>Lack of awareness</a:t>
            </a:r>
            <a:r>
              <a:rPr lang="en-US" sz="1800" dirty="0">
                <a:latin typeface="+mn-lt"/>
                <a:ea typeface="Times New Roman" panose="02020603050405020304" pitchFamily="18" charset="0"/>
              </a:rPr>
              <a:t> (40,7%) and has to do with the knowledge of the consequences of the actions.</a:t>
            </a:r>
          </a:p>
          <a:p>
            <a:pPr marL="342900" lvl="0" indent="-342900">
              <a:buFont typeface="+mj-lt"/>
              <a:buAutoNum type="arabicPeriod" startAt="7"/>
            </a:pPr>
            <a:endParaRPr lang="en-US" sz="1800" dirty="0">
              <a:latin typeface="+mn-lt"/>
              <a:ea typeface="Times New Roman" panose="02020603050405020304" pitchFamily="18" charset="0"/>
            </a:endParaRPr>
          </a:p>
          <a:p>
            <a:pPr marL="342900" lvl="0" indent="-342900">
              <a:buFont typeface="+mj-lt"/>
              <a:buAutoNum type="arabicPeriod" startAt="7"/>
            </a:pPr>
            <a:r>
              <a:rPr lang="en-US" sz="1800" b="1" dirty="0">
                <a:latin typeface="+mn-lt"/>
                <a:ea typeface="Times New Roman" panose="02020603050405020304" pitchFamily="18" charset="0"/>
              </a:rPr>
              <a:t>Norms</a:t>
            </a:r>
            <a:r>
              <a:rPr lang="en-US" sz="1800" dirty="0">
                <a:latin typeface="+mn-lt"/>
                <a:ea typeface="Times New Roman" panose="02020603050405020304" pitchFamily="18" charset="0"/>
              </a:rPr>
              <a:t> (32,8%) and is significantly dependent on the availability of resources.</a:t>
            </a:r>
            <a:r>
              <a:rPr lang="el-GR" sz="1800" dirty="0">
                <a:effectLst/>
                <a:latin typeface="+mn-lt"/>
                <a:ea typeface="Times New Roman" panose="02020603050405020304" pitchFamily="18" charset="0"/>
              </a:rPr>
              <a:t> </a:t>
            </a:r>
            <a:endParaRPr lang="el-GR" sz="1800" dirty="0">
              <a:effectLst/>
              <a:latin typeface="+mn-lt"/>
              <a:ea typeface="Calibri" panose="020F0502020204030204" pitchFamily="34" charset="0"/>
              <a:cs typeface="Times New Roman" panose="02020603050405020304" pitchFamily="18" charset="0"/>
            </a:endParaRPr>
          </a:p>
          <a:p>
            <a:pPr lvl="0"/>
            <a:endParaRPr lang="el-GR" sz="1800" dirty="0">
              <a:latin typeface="+mn-lt"/>
            </a:endParaRPr>
          </a:p>
        </p:txBody>
      </p:sp>
    </p:spTree>
    <p:extLst>
      <p:ext uri="{BB962C8B-B14F-4D97-AF65-F5344CB8AC3E}">
        <p14:creationId xmlns:p14="http://schemas.microsoft.com/office/powerpoint/2010/main" val="35004550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A8292EC-5C10-4906-8756-2757A3D8F0D2}"/>
              </a:ext>
            </a:extLst>
          </p:cNvPr>
          <p:cNvSpPr txBox="1"/>
          <p:nvPr/>
        </p:nvSpPr>
        <p:spPr>
          <a:xfrm>
            <a:off x="419100" y="1350226"/>
            <a:ext cx="8305800" cy="45243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a:buFont typeface="Arial" panose="020B0604020202020204" pitchFamily="34" charset="0"/>
              <a:buChar char="•"/>
            </a:pPr>
            <a:r>
              <a:rPr lang="en-US" sz="1800" dirty="0">
                <a:latin typeface="+mn-lt"/>
                <a:ea typeface="Calibri" panose="020F0502020204030204" pitchFamily="34" charset="0"/>
                <a:cs typeface="Times New Roman" panose="02020603050405020304" pitchFamily="18" charset="0"/>
              </a:rPr>
              <a:t>Factors related to the individual, personal, physiological and psychological characteristics (PEAR) and fatigue and stress (DD) have the lowest incidence rates in accidents - incidents due to maintenance errors with the same statistical results.</a:t>
            </a:r>
          </a:p>
          <a:p>
            <a:pPr marL="285750" indent="-285750">
              <a:buFont typeface="Arial" panose="020B0604020202020204" pitchFamily="34" charset="0"/>
              <a:buChar char="•"/>
            </a:pPr>
            <a:endParaRPr lang="en-US" sz="1800" dirty="0">
              <a:latin typeface="+mn-l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800" dirty="0">
                <a:latin typeface="+mn-lt"/>
                <a:ea typeface="Calibri" panose="020F0502020204030204" pitchFamily="34" charset="0"/>
                <a:cs typeface="Times New Roman" panose="02020603050405020304" pitchFamily="18" charset="0"/>
              </a:rPr>
              <a:t>The Environment (PEAR) and distraction, stress, and norms (DD), have 20,6% to 35,4%, with the same statistical results.</a:t>
            </a:r>
          </a:p>
          <a:p>
            <a:pPr marL="285750" indent="-285750">
              <a:buFont typeface="Arial" panose="020B0604020202020204" pitchFamily="34" charset="0"/>
              <a:buChar char="•"/>
            </a:pPr>
            <a:endParaRPr lang="en-US" sz="1800" dirty="0">
              <a:latin typeface="+mn-l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800" dirty="0">
                <a:latin typeface="+mn-lt"/>
                <a:ea typeface="Calibri" panose="020F0502020204030204" pitchFamily="34" charset="0"/>
                <a:cs typeface="Times New Roman" panose="02020603050405020304" pitchFamily="18" charset="0"/>
              </a:rPr>
              <a:t>Actions (PEAR) and lack of communication, complacency, lack of teamwork and lack of assertiveness (DD) ranging from 28,6% to 73,5%. This significant variation is mainly due to the division of accidents into more categories in DD.</a:t>
            </a:r>
          </a:p>
          <a:p>
            <a:pPr marL="285750" indent="-285750">
              <a:buFont typeface="Arial" panose="020B0604020202020204" pitchFamily="34" charset="0"/>
              <a:buChar char="•"/>
            </a:pPr>
            <a:endParaRPr lang="en-US" sz="1800" dirty="0">
              <a:latin typeface="+mn-l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800" dirty="0">
                <a:latin typeface="+mn-lt"/>
                <a:ea typeface="Calibri" panose="020F0502020204030204" pitchFamily="34" charset="0"/>
                <a:cs typeface="Times New Roman" panose="02020603050405020304" pitchFamily="18" charset="0"/>
              </a:rPr>
              <a:t>The Resources as factors are almost identical in PEAR and DD. In PEAR with 53,97%, but in DD with 34,4%. This remarkable difference is also due to the categorization of models, as the lack of training is not included in the Lack of Resources (PEAR) but in the Lack of Knowledge for the DD.</a:t>
            </a:r>
          </a:p>
        </p:txBody>
      </p:sp>
      <p:sp>
        <p:nvSpPr>
          <p:cNvPr id="5" name="TextBox 4">
            <a:extLst>
              <a:ext uri="{FF2B5EF4-FFF2-40B4-BE49-F238E27FC236}">
                <a16:creationId xmlns:a16="http://schemas.microsoft.com/office/drawing/2014/main" id="{9A5E5F60-4678-47D3-96FB-0464D01EB39C}"/>
              </a:ext>
            </a:extLst>
          </p:cNvPr>
          <p:cNvSpPr txBox="1"/>
          <p:nvPr/>
        </p:nvSpPr>
        <p:spPr>
          <a:xfrm>
            <a:off x="2286000" y="302364"/>
            <a:ext cx="4572000" cy="7546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indent="457200" algn="just">
              <a:lnSpc>
                <a:spcPct val="150000"/>
              </a:lnSpc>
              <a:spcAft>
                <a:spcPts val="600"/>
              </a:spcAft>
            </a:pPr>
            <a:r>
              <a:rPr lang="en-US" sz="3200" b="1" dirty="0">
                <a:effectLst/>
                <a:latin typeface="Calibri" panose="020F0502020204030204" pitchFamily="34" charset="0"/>
                <a:ea typeface="Times New Roman" panose="02020603050405020304" pitchFamily="18" charset="0"/>
                <a:cs typeface="Times New Roman" panose="02020603050405020304" pitchFamily="18" charset="0"/>
              </a:rPr>
              <a:t>Comparison of results</a:t>
            </a:r>
            <a:endParaRPr lang="el-GR" sz="32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79090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A8292EC-5C10-4906-8756-2757A3D8F0D2}"/>
              </a:ext>
            </a:extLst>
          </p:cNvPr>
          <p:cNvSpPr txBox="1"/>
          <p:nvPr/>
        </p:nvSpPr>
        <p:spPr>
          <a:xfrm>
            <a:off x="419100" y="1350226"/>
            <a:ext cx="8305800" cy="28623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lvl="0" indent="-285750">
              <a:buFont typeface="Arial" panose="020B0604020202020204" pitchFamily="34" charset="0"/>
              <a:buChar char="•"/>
            </a:pPr>
            <a:r>
              <a:rPr lang="en-US" sz="1800" dirty="0">
                <a:latin typeface="+mn-lt"/>
              </a:rPr>
              <a:t>Lack of norms, TO, documents and working cards leads to failures and mistakes.</a:t>
            </a:r>
          </a:p>
          <a:p>
            <a:pPr marL="285750" lvl="0" indent="-285750">
              <a:buFont typeface="Arial" panose="020B0604020202020204" pitchFamily="34" charset="0"/>
              <a:buChar char="•"/>
            </a:pPr>
            <a:endParaRPr lang="en-US" sz="1800" dirty="0">
              <a:latin typeface="+mn-lt"/>
            </a:endParaRPr>
          </a:p>
          <a:p>
            <a:pPr marL="285750" lvl="0" indent="-285750">
              <a:buFont typeface="Arial" panose="020B0604020202020204" pitchFamily="34" charset="0"/>
              <a:buChar char="•"/>
            </a:pPr>
            <a:r>
              <a:rPr lang="en-US" sz="1800" dirty="0">
                <a:latin typeface="+mn-lt"/>
              </a:rPr>
              <a:t>Training can perform specialized tasks.</a:t>
            </a:r>
          </a:p>
          <a:p>
            <a:pPr marL="285750" lvl="0" indent="-285750">
              <a:buFont typeface="Arial" panose="020B0604020202020204" pitchFamily="34" charset="0"/>
              <a:buChar char="•"/>
            </a:pPr>
            <a:endParaRPr lang="en-US" sz="1800" dirty="0">
              <a:latin typeface="+mn-lt"/>
            </a:endParaRPr>
          </a:p>
          <a:p>
            <a:pPr marL="285750" lvl="0" indent="-285750">
              <a:buFont typeface="Arial" panose="020B0604020202020204" pitchFamily="34" charset="0"/>
              <a:buChar char="•"/>
            </a:pPr>
            <a:r>
              <a:rPr lang="en-US" sz="1800" dirty="0">
                <a:latin typeface="+mn-lt"/>
              </a:rPr>
              <a:t>The availability of resources reduces the stress of the technician and allows them to focus on the proper job performance.</a:t>
            </a:r>
          </a:p>
          <a:p>
            <a:pPr marL="285750" lvl="0" indent="-285750">
              <a:buFont typeface="Arial" panose="020B0604020202020204" pitchFamily="34" charset="0"/>
              <a:buChar char="•"/>
            </a:pPr>
            <a:endParaRPr lang="en-US" sz="1800" dirty="0">
              <a:latin typeface="+mn-lt"/>
            </a:endParaRPr>
          </a:p>
          <a:p>
            <a:pPr marL="285750" lvl="0" indent="-285750">
              <a:buFont typeface="Arial" panose="020B0604020202020204" pitchFamily="34" charset="0"/>
              <a:buChar char="•"/>
            </a:pPr>
            <a:r>
              <a:rPr lang="en-US" sz="1800" dirty="0">
                <a:latin typeface="+mn-lt"/>
              </a:rPr>
              <a:t>A quality system provides training, ensures and support every job in maintenance.</a:t>
            </a:r>
          </a:p>
        </p:txBody>
      </p:sp>
      <p:sp>
        <p:nvSpPr>
          <p:cNvPr id="5" name="TextBox 4">
            <a:extLst>
              <a:ext uri="{FF2B5EF4-FFF2-40B4-BE49-F238E27FC236}">
                <a16:creationId xmlns:a16="http://schemas.microsoft.com/office/drawing/2014/main" id="{9A5E5F60-4678-47D3-96FB-0464D01EB39C}"/>
              </a:ext>
            </a:extLst>
          </p:cNvPr>
          <p:cNvSpPr txBox="1"/>
          <p:nvPr/>
        </p:nvSpPr>
        <p:spPr>
          <a:xfrm>
            <a:off x="2286000" y="302364"/>
            <a:ext cx="4572000" cy="7546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indent="457200" algn="just">
              <a:lnSpc>
                <a:spcPct val="150000"/>
              </a:lnSpc>
              <a:spcAft>
                <a:spcPts val="600"/>
              </a:spcAft>
            </a:pPr>
            <a:r>
              <a:rPr lang="en-US" sz="3200" b="1" dirty="0">
                <a:effectLst/>
                <a:latin typeface="Calibri" panose="020F0502020204030204" pitchFamily="34" charset="0"/>
                <a:ea typeface="Times New Roman" panose="02020603050405020304" pitchFamily="18" charset="0"/>
                <a:cs typeface="Times New Roman" panose="02020603050405020304" pitchFamily="18" charset="0"/>
              </a:rPr>
              <a:t>Comparison of results</a:t>
            </a:r>
            <a:endParaRPr lang="el-GR" sz="32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30199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3" name="Shape 6863"/>
          <p:cNvSpPr>
            <a:spLocks noGrp="1"/>
          </p:cNvSpPr>
          <p:nvPr>
            <p:ph type="title" idx="4294967295"/>
          </p:nvPr>
        </p:nvSpPr>
        <p:spPr>
          <a:xfrm>
            <a:off x="698500" y="429424"/>
            <a:ext cx="8001000" cy="533401"/>
          </a:xfrm>
          <a:prstGeom prst="rect">
            <a:avLst/>
          </a:prstGeom>
        </p:spPr>
        <p:txBody>
          <a:bodyPr>
            <a:noAutofit/>
          </a:bodyPr>
          <a:lstStyle>
            <a:lvl1pPr defTabSz="685800">
              <a:defRPr sz="3000" b="1"/>
            </a:lvl1pPr>
          </a:lstStyle>
          <a:p>
            <a:r>
              <a:rPr lang="en-US" sz="3200" dirty="0">
                <a:latin typeface="Arial" charset="0"/>
                <a:ea typeface="Arial" charset="0"/>
                <a:cs typeface="Arial" charset="0"/>
              </a:rPr>
              <a:t>Accidents and Incidents</a:t>
            </a:r>
            <a:endParaRPr sz="3200" dirty="0">
              <a:latin typeface="Arial" charset="0"/>
              <a:ea typeface="Arial" charset="0"/>
              <a:cs typeface="Arial" charset="0"/>
            </a:endParaRPr>
          </a:p>
        </p:txBody>
      </p:sp>
      <p:pic>
        <p:nvPicPr>
          <p:cNvPr id="2" name="Picture 2">
            <a:extLst>
              <a:ext uri="{FF2B5EF4-FFF2-40B4-BE49-F238E27FC236}">
                <a16:creationId xmlns:a16="http://schemas.microsoft.com/office/drawing/2014/main" id="{E9A6CF0B-F926-4D5B-B6EC-8E2B14163D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500" y="1375833"/>
            <a:ext cx="2970389" cy="2227792"/>
          </a:xfrm>
          <a:prstGeom prst="rect">
            <a:avLst/>
          </a:prstGeom>
        </p:spPr>
      </p:pic>
      <p:pic>
        <p:nvPicPr>
          <p:cNvPr id="4" name="Picture 4">
            <a:extLst>
              <a:ext uri="{FF2B5EF4-FFF2-40B4-BE49-F238E27FC236}">
                <a16:creationId xmlns:a16="http://schemas.microsoft.com/office/drawing/2014/main" id="{955A2B68-B4B0-45F7-9899-7332DFFAC4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4533" y="1375832"/>
            <a:ext cx="3803467" cy="4821297"/>
          </a:xfrm>
          <a:prstGeom prst="rect">
            <a:avLst/>
          </a:prstGeom>
        </p:spPr>
      </p:pic>
      <p:pic>
        <p:nvPicPr>
          <p:cNvPr id="6" name="Picture 6">
            <a:extLst>
              <a:ext uri="{FF2B5EF4-FFF2-40B4-BE49-F238E27FC236}">
                <a16:creationId xmlns:a16="http://schemas.microsoft.com/office/drawing/2014/main" id="{4796FBDC-C871-4CCC-9DDA-80D001DAFC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2533" y="3575648"/>
            <a:ext cx="4572000" cy="2852928"/>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A8292EC-5C10-4906-8756-2757A3D8F0D2}"/>
              </a:ext>
            </a:extLst>
          </p:cNvPr>
          <p:cNvSpPr txBox="1"/>
          <p:nvPr/>
        </p:nvSpPr>
        <p:spPr>
          <a:xfrm>
            <a:off x="419100" y="1350226"/>
            <a:ext cx="8305800" cy="48013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lvl="0" indent="-285750">
              <a:buFont typeface="Arial" panose="020B0604020202020204" pitchFamily="34" charset="0"/>
              <a:buChar char="•"/>
            </a:pPr>
            <a:r>
              <a:rPr lang="en-US" sz="1800" dirty="0"/>
              <a:t>Human resource management and expertise in aviation and occupational safety</a:t>
            </a:r>
            <a:r>
              <a:rPr lang="el-GR" sz="1800" dirty="0"/>
              <a:t>.</a:t>
            </a:r>
            <a:endParaRPr lang="en-US" sz="1800" dirty="0"/>
          </a:p>
          <a:p>
            <a:pPr marL="285750" lvl="0" indent="-285750">
              <a:buFont typeface="Arial" panose="020B0604020202020204" pitchFamily="34" charset="0"/>
              <a:buChar char="•"/>
            </a:pPr>
            <a:endParaRPr lang="el-GR" sz="1800" dirty="0"/>
          </a:p>
          <a:p>
            <a:pPr marL="285750" indent="-285750">
              <a:buFont typeface="Arial" panose="020B0604020202020204" pitchFamily="34" charset="0"/>
              <a:buChar char="•"/>
            </a:pPr>
            <a:r>
              <a:rPr lang="en-US" sz="1800" dirty="0"/>
              <a:t>Appropriate environment and availability in resources, special equipment and PPE.</a:t>
            </a:r>
            <a:endParaRPr lang="el-GR" sz="1800" dirty="0"/>
          </a:p>
          <a:p>
            <a:pPr marL="285750" lvl="0" indent="-285750">
              <a:buFont typeface="Arial" panose="020B0604020202020204" pitchFamily="34" charset="0"/>
              <a:buChar char="•"/>
            </a:pPr>
            <a:endParaRPr lang="el-GR" sz="1800" dirty="0"/>
          </a:p>
          <a:p>
            <a:pPr marL="285750" lvl="0" indent="-285750">
              <a:buFont typeface="Arial" panose="020B0604020202020204" pitchFamily="34" charset="0"/>
              <a:buChar char="•"/>
            </a:pPr>
            <a:r>
              <a:rPr lang="en-US" sz="1800" dirty="0"/>
              <a:t>Teamwork and communication improvement.</a:t>
            </a:r>
          </a:p>
          <a:p>
            <a:pPr lvl="0"/>
            <a:endParaRPr lang="en-US" sz="1800" dirty="0"/>
          </a:p>
          <a:p>
            <a:pPr marL="285750" lvl="0" indent="-285750">
              <a:buFont typeface="Arial" panose="020B0604020202020204" pitchFamily="34" charset="0"/>
              <a:buChar char="•"/>
            </a:pPr>
            <a:r>
              <a:rPr lang="en-US" sz="1800" dirty="0"/>
              <a:t>Safety culture</a:t>
            </a:r>
            <a:r>
              <a:rPr lang="el-GR" sz="1800" dirty="0"/>
              <a:t>.</a:t>
            </a:r>
            <a:endParaRPr lang="en-US" sz="1800" dirty="0"/>
          </a:p>
          <a:p>
            <a:pPr marL="285750" lvl="0" indent="-285750">
              <a:buFont typeface="Arial" panose="020B0604020202020204" pitchFamily="34" charset="0"/>
              <a:buChar char="•"/>
            </a:pPr>
            <a:endParaRPr lang="el-GR" sz="1800" dirty="0"/>
          </a:p>
          <a:p>
            <a:pPr marL="285750" lvl="0" indent="-285750">
              <a:buFont typeface="Arial" panose="020B0604020202020204" pitchFamily="34" charset="0"/>
              <a:buChar char="•"/>
            </a:pPr>
            <a:r>
              <a:rPr lang="en-US" sz="1800" dirty="0"/>
              <a:t>Pressure decreased with human resources management.</a:t>
            </a:r>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r>
              <a:rPr lang="en-US" sz="1800" dirty="0"/>
              <a:t>Norms, documents and record files. </a:t>
            </a:r>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r>
              <a:rPr lang="en-US" sz="1800" dirty="0"/>
              <a:t>Training improvement and updated. </a:t>
            </a:r>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r>
              <a:rPr lang="en-US" sz="1800" dirty="0"/>
              <a:t>An integrated quality assurance system.</a:t>
            </a:r>
            <a:endParaRPr lang="el-GR" sz="1800" dirty="0"/>
          </a:p>
        </p:txBody>
      </p:sp>
      <p:sp>
        <p:nvSpPr>
          <p:cNvPr id="5" name="TextBox 4">
            <a:extLst>
              <a:ext uri="{FF2B5EF4-FFF2-40B4-BE49-F238E27FC236}">
                <a16:creationId xmlns:a16="http://schemas.microsoft.com/office/drawing/2014/main" id="{9A5E5F60-4678-47D3-96FB-0464D01EB39C}"/>
              </a:ext>
            </a:extLst>
          </p:cNvPr>
          <p:cNvSpPr txBox="1"/>
          <p:nvPr/>
        </p:nvSpPr>
        <p:spPr>
          <a:xfrm>
            <a:off x="2286000" y="302364"/>
            <a:ext cx="4572000" cy="7546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indent="457200" algn="r">
              <a:lnSpc>
                <a:spcPct val="150000"/>
              </a:lnSpc>
              <a:spcAft>
                <a:spcPts val="600"/>
              </a:spcAft>
            </a:pPr>
            <a:r>
              <a:rPr lang="en-US" sz="3200" b="1" dirty="0">
                <a:effectLst/>
                <a:latin typeface="Calibri" panose="020F0502020204030204" pitchFamily="34" charset="0"/>
                <a:ea typeface="Times New Roman" panose="02020603050405020304" pitchFamily="18" charset="0"/>
                <a:cs typeface="Times New Roman" panose="02020603050405020304" pitchFamily="18" charset="0"/>
              </a:rPr>
              <a:t>Recommendations </a:t>
            </a:r>
            <a:endParaRPr lang="el-GR" sz="32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8985263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6863"/>
          <p:cNvSpPr txBox="1">
            <a:spLocks/>
          </p:cNvSpPr>
          <p:nvPr/>
        </p:nvSpPr>
        <p:spPr>
          <a:xfrm>
            <a:off x="1150374" y="0"/>
            <a:ext cx="6725265" cy="1179871"/>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Autofit/>
          </a:bodyPr>
          <a:lstStyle>
            <a:lvl1pPr marL="0" marR="0" indent="0" algn="ctr" defTabSz="685800" rtl="0" latinLnBrk="0">
              <a:lnSpc>
                <a:spcPct val="100000"/>
              </a:lnSpc>
              <a:spcBef>
                <a:spcPts val="0"/>
              </a:spcBef>
              <a:spcAft>
                <a:spcPts val="0"/>
              </a:spcAft>
              <a:buClrTx/>
              <a:buSzTx/>
              <a:buFontTx/>
              <a:buNone/>
              <a:tabLst/>
              <a:defRPr sz="3000" b="1" i="0" u="none" strike="noStrike" cap="none" spc="0" baseline="0">
                <a:ln>
                  <a:noFill/>
                </a:ln>
                <a:solidFill>
                  <a:srgbClr val="000000"/>
                </a:solidFill>
                <a:uFillTx/>
                <a:latin typeface="Calibri"/>
                <a:ea typeface="Calibri"/>
                <a:cs typeface="Calibri"/>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5pPr>
            <a:lvl6pPr marL="0" marR="0" indent="4572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6pPr>
            <a:lvl7pPr marL="0" marR="0" indent="9144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7pPr>
            <a:lvl8pPr marL="0" marR="0" indent="13716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8pPr>
            <a:lvl9pPr marL="0" marR="0" indent="18288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9pPr>
          </a:lstStyle>
          <a:p>
            <a:pPr lvl="1" hangingPunct="1"/>
            <a:r>
              <a:rPr lang="en-US" sz="3600" b="1" dirty="0"/>
              <a:t>Thank you for your attention! </a:t>
            </a:r>
            <a:endParaRPr lang="en-GB" sz="3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426" y="1319805"/>
            <a:ext cx="7882653" cy="5066247"/>
          </a:xfrm>
          <a:prstGeom prst="rect">
            <a:avLst/>
          </a:prstGeom>
        </p:spPr>
      </p:pic>
    </p:spTree>
    <p:extLst>
      <p:ext uri="{BB962C8B-B14F-4D97-AF65-F5344CB8AC3E}">
        <p14:creationId xmlns:p14="http://schemas.microsoft.com/office/powerpoint/2010/main" val="98529596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6996" y="2687216"/>
            <a:ext cx="9239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endParaRPr lang="en-US" b="1" dirty="0"/>
          </a:p>
        </p:txBody>
      </p:sp>
      <p:sp>
        <p:nvSpPr>
          <p:cNvPr id="3" name="TextBox 2"/>
          <p:cNvSpPr txBox="1"/>
          <p:nvPr/>
        </p:nvSpPr>
        <p:spPr>
          <a:xfrm>
            <a:off x="2867378" y="261257"/>
            <a:ext cx="3522764"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4000" b="1" dirty="0"/>
              <a:t>Structure</a:t>
            </a:r>
          </a:p>
        </p:txBody>
      </p:sp>
      <p:sp>
        <p:nvSpPr>
          <p:cNvPr id="4" name="TextBox 3"/>
          <p:cNvSpPr txBox="1"/>
          <p:nvPr/>
        </p:nvSpPr>
        <p:spPr>
          <a:xfrm>
            <a:off x="438124" y="1474237"/>
            <a:ext cx="8276668" cy="44786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342900" indent="-342900">
              <a:lnSpc>
                <a:spcPct val="150000"/>
              </a:lnSpc>
              <a:buFont typeface="Arial" panose="020B0604020202020204" pitchFamily="34" charset="0"/>
              <a:buChar char="•"/>
            </a:pPr>
            <a:r>
              <a:rPr lang="en-US" dirty="0"/>
              <a:t>Maintenance error </a:t>
            </a:r>
            <a:endParaRPr lang="el-GR" dirty="0"/>
          </a:p>
          <a:p>
            <a:pPr marL="342900" indent="-342900">
              <a:lnSpc>
                <a:spcPct val="150000"/>
              </a:lnSpc>
              <a:buFont typeface="Arial" panose="020B0604020202020204" pitchFamily="34" charset="0"/>
              <a:buChar char="•"/>
            </a:pPr>
            <a:r>
              <a:rPr lang="en-US" dirty="0"/>
              <a:t>Methodology</a:t>
            </a:r>
            <a:endParaRPr lang="el-GR" dirty="0"/>
          </a:p>
          <a:p>
            <a:pPr marL="342900" indent="-342900">
              <a:lnSpc>
                <a:spcPct val="150000"/>
              </a:lnSpc>
              <a:buFont typeface="Arial" panose="020B0604020202020204" pitchFamily="34" charset="0"/>
              <a:buChar char="•"/>
            </a:pPr>
            <a:r>
              <a:rPr lang="en-US" dirty="0"/>
              <a:t>Maintenance accidents and incidents with P.E.A.R.</a:t>
            </a:r>
          </a:p>
          <a:p>
            <a:pPr marL="342900" indent="-342900">
              <a:lnSpc>
                <a:spcPct val="150000"/>
              </a:lnSpc>
              <a:buFont typeface="Arial" panose="020B0604020202020204" pitchFamily="34" charset="0"/>
              <a:buChar char="•"/>
            </a:pPr>
            <a:r>
              <a:rPr lang="en-US" dirty="0"/>
              <a:t>Maintenance accidents and incidents with </a:t>
            </a:r>
            <a:r>
              <a:rPr lang="el-GR" dirty="0"/>
              <a:t>DIRTY DOZEN</a:t>
            </a:r>
          </a:p>
          <a:p>
            <a:pPr marL="342900" indent="-342900">
              <a:lnSpc>
                <a:spcPct val="150000"/>
              </a:lnSpc>
              <a:buFont typeface="Arial" panose="020B0604020202020204" pitchFamily="34" charset="0"/>
              <a:buChar char="•"/>
            </a:pPr>
            <a:r>
              <a:rPr lang="en-US" dirty="0"/>
              <a:t>Results and comparison</a:t>
            </a:r>
            <a:endParaRPr lang="el-GR" dirty="0"/>
          </a:p>
          <a:p>
            <a:pPr marL="342900" indent="-342900">
              <a:lnSpc>
                <a:spcPct val="150000"/>
              </a:lnSpc>
              <a:buFont typeface="Arial" panose="020B0604020202020204" pitchFamily="34" charset="0"/>
              <a:buChar char="•"/>
            </a:pPr>
            <a:r>
              <a:rPr lang="en-US" dirty="0"/>
              <a:t>Conclusions and Recommendations</a:t>
            </a:r>
            <a:endParaRPr lang="en-US" b="1" dirty="0"/>
          </a:p>
        </p:txBody>
      </p:sp>
    </p:spTree>
    <p:extLst>
      <p:ext uri="{BB962C8B-B14F-4D97-AF65-F5344CB8AC3E}">
        <p14:creationId xmlns:p14="http://schemas.microsoft.com/office/powerpoint/2010/main" val="36725728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6996" y="2687216"/>
            <a:ext cx="9239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endParaRPr lang="en-US" b="1" dirty="0"/>
          </a:p>
        </p:txBody>
      </p:sp>
      <p:sp>
        <p:nvSpPr>
          <p:cNvPr id="3" name="TextBox 2"/>
          <p:cNvSpPr txBox="1"/>
          <p:nvPr/>
        </p:nvSpPr>
        <p:spPr>
          <a:xfrm>
            <a:off x="2425549" y="351568"/>
            <a:ext cx="43018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3200" b="1" dirty="0"/>
              <a:t>Aviation Maintenance</a:t>
            </a:r>
          </a:p>
        </p:txBody>
      </p:sp>
      <p:sp>
        <p:nvSpPr>
          <p:cNvPr id="4" name="TextBox 3"/>
          <p:cNvSpPr txBox="1"/>
          <p:nvPr/>
        </p:nvSpPr>
        <p:spPr>
          <a:xfrm>
            <a:off x="438124" y="1474237"/>
            <a:ext cx="8276668" cy="44786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342900" indent="-342900">
              <a:lnSpc>
                <a:spcPct val="150000"/>
              </a:lnSpc>
              <a:buFont typeface="Arial" panose="020B0604020202020204" pitchFamily="34" charset="0"/>
              <a:buChar char="•"/>
            </a:pPr>
            <a:r>
              <a:rPr lang="en-GB" dirty="0"/>
              <a:t>Accidents and Incidents according to maintenance error</a:t>
            </a:r>
          </a:p>
          <a:p>
            <a:pPr marL="342900" indent="-342900">
              <a:lnSpc>
                <a:spcPct val="150000"/>
              </a:lnSpc>
              <a:buFont typeface="Arial" panose="020B0604020202020204" pitchFamily="34" charset="0"/>
              <a:buChar char="•"/>
            </a:pPr>
            <a:r>
              <a:rPr lang="en-GB" dirty="0"/>
              <a:t>Human Factors</a:t>
            </a:r>
          </a:p>
          <a:p>
            <a:pPr marL="342900" indent="-342900">
              <a:lnSpc>
                <a:spcPct val="150000"/>
              </a:lnSpc>
              <a:buFont typeface="Arial" panose="020B0604020202020204" pitchFamily="34" charset="0"/>
              <a:buChar char="•"/>
            </a:pPr>
            <a:r>
              <a:rPr lang="en-GB" dirty="0"/>
              <a:t>The Scope of the research</a:t>
            </a:r>
          </a:p>
        </p:txBody>
      </p:sp>
      <p:pic>
        <p:nvPicPr>
          <p:cNvPr id="6" name="Picture 5">
            <a:extLst>
              <a:ext uri="{FF2B5EF4-FFF2-40B4-BE49-F238E27FC236}">
                <a16:creationId xmlns:a16="http://schemas.microsoft.com/office/drawing/2014/main" id="{3560015E-2D89-3741-9F64-6F14A9F8DB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6457" y="2194560"/>
            <a:ext cx="4318333" cy="3581400"/>
          </a:xfrm>
          <a:prstGeom prst="rect">
            <a:avLst/>
          </a:prstGeom>
        </p:spPr>
      </p:pic>
    </p:spTree>
    <p:extLst>
      <p:ext uri="{BB962C8B-B14F-4D97-AF65-F5344CB8AC3E}">
        <p14:creationId xmlns:p14="http://schemas.microsoft.com/office/powerpoint/2010/main" val="86402247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6996" y="2687216"/>
            <a:ext cx="9239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endParaRPr lang="en-US" b="1" dirty="0"/>
          </a:p>
        </p:txBody>
      </p:sp>
      <p:sp>
        <p:nvSpPr>
          <p:cNvPr id="3" name="TextBox 2"/>
          <p:cNvSpPr txBox="1"/>
          <p:nvPr/>
        </p:nvSpPr>
        <p:spPr>
          <a:xfrm>
            <a:off x="2071396" y="298579"/>
            <a:ext cx="5451170"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4000" b="1" dirty="0"/>
              <a:t>Scope of the research</a:t>
            </a:r>
          </a:p>
        </p:txBody>
      </p:sp>
      <p:sp>
        <p:nvSpPr>
          <p:cNvPr id="4" name="TextBox 3"/>
          <p:cNvSpPr txBox="1"/>
          <p:nvPr/>
        </p:nvSpPr>
        <p:spPr>
          <a:xfrm>
            <a:off x="438124" y="1474237"/>
            <a:ext cx="8276668" cy="44786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r>
              <a:rPr lang="en-US" dirty="0"/>
              <a:t>Identify the interactions between human factors, to provide new data and similar incentives for further improvement in training and maintenance processes.</a:t>
            </a:r>
          </a:p>
          <a:p>
            <a:endParaRPr lang="en-GB" dirty="0">
              <a:solidFill>
                <a:srgbClr val="92D050"/>
              </a:solidFill>
            </a:endParaRPr>
          </a:p>
        </p:txBody>
      </p:sp>
      <p:pic>
        <p:nvPicPr>
          <p:cNvPr id="10" name="Picture 9">
            <a:extLst>
              <a:ext uri="{FF2B5EF4-FFF2-40B4-BE49-F238E27FC236}">
                <a16:creationId xmlns:a16="http://schemas.microsoft.com/office/drawing/2014/main" id="{A81C0680-A0CA-164F-9CFE-DE3ABFC0B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2935782"/>
            <a:ext cx="4274584" cy="3205938"/>
          </a:xfrm>
          <a:prstGeom prst="rect">
            <a:avLst/>
          </a:prstGeom>
        </p:spPr>
      </p:pic>
    </p:spTree>
    <p:extLst>
      <p:ext uri="{BB962C8B-B14F-4D97-AF65-F5344CB8AC3E}">
        <p14:creationId xmlns:p14="http://schemas.microsoft.com/office/powerpoint/2010/main" val="115101378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6996" y="2687216"/>
            <a:ext cx="9239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endParaRPr lang="en-US" b="1" dirty="0"/>
          </a:p>
        </p:txBody>
      </p:sp>
      <p:sp>
        <p:nvSpPr>
          <p:cNvPr id="3" name="TextBox 2"/>
          <p:cNvSpPr txBox="1"/>
          <p:nvPr/>
        </p:nvSpPr>
        <p:spPr>
          <a:xfrm>
            <a:off x="2071396" y="298579"/>
            <a:ext cx="468172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4000" b="1" dirty="0"/>
              <a:t>Phase of Research</a:t>
            </a:r>
          </a:p>
        </p:txBody>
      </p:sp>
      <p:sp>
        <p:nvSpPr>
          <p:cNvPr id="4" name="TextBox 3"/>
          <p:cNvSpPr txBox="1"/>
          <p:nvPr/>
        </p:nvSpPr>
        <p:spPr>
          <a:xfrm>
            <a:off x="438124" y="1474237"/>
            <a:ext cx="8276668" cy="50385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r>
              <a:rPr lang="en-GB" sz="2000" dirty="0"/>
              <a:t>1</a:t>
            </a:r>
            <a:r>
              <a:rPr lang="en-GB" sz="2000" baseline="30000" dirty="0"/>
              <a:t>st</a:t>
            </a:r>
            <a:r>
              <a:rPr lang="en-GB" sz="2000" dirty="0"/>
              <a:t> Phase:</a:t>
            </a:r>
          </a:p>
          <a:p>
            <a:endParaRPr lang="en-GB" sz="2000" dirty="0"/>
          </a:p>
          <a:p>
            <a:pPr marL="342900" indent="-342900">
              <a:buFont typeface="Arial" charset="0"/>
              <a:buChar char="•"/>
            </a:pPr>
            <a:r>
              <a:rPr lang="en-GB" sz="2000" dirty="0"/>
              <a:t>Find accidents and incidents reports in aviation maintenance. </a:t>
            </a:r>
          </a:p>
          <a:p>
            <a:pPr marL="342900" indent="-342900">
              <a:buFont typeface="Arial" charset="0"/>
              <a:buChar char="•"/>
            </a:pPr>
            <a:r>
              <a:rPr lang="en-GB" sz="2000" dirty="0"/>
              <a:t>PEAR and Dirty Dozen (DD) Analysis</a:t>
            </a:r>
          </a:p>
          <a:p>
            <a:pPr marL="342900" indent="-342900">
              <a:buFont typeface="Arial" charset="0"/>
              <a:buChar char="•"/>
            </a:pPr>
            <a:endParaRPr lang="en-GB" sz="2000" dirty="0"/>
          </a:p>
          <a:p>
            <a:pPr marL="342900" indent="-342900">
              <a:buFont typeface="Arial" charset="0"/>
              <a:buChar char="•"/>
            </a:pPr>
            <a:r>
              <a:rPr lang="en-GB" sz="2000" dirty="0"/>
              <a:t>2nd Phase:</a:t>
            </a:r>
          </a:p>
          <a:p>
            <a:pPr marL="342900" indent="-342900">
              <a:buFont typeface="Arial" charset="0"/>
              <a:buChar char="•"/>
            </a:pPr>
            <a:endParaRPr lang="en-GB" sz="2000" dirty="0"/>
          </a:p>
          <a:p>
            <a:pPr marL="342900" indent="-342900">
              <a:buFont typeface="Arial" charset="0"/>
              <a:buChar char="•"/>
            </a:pPr>
            <a:r>
              <a:rPr lang="en-GB" sz="2000" dirty="0"/>
              <a:t>An initial comparison between PEAR and DD</a:t>
            </a:r>
          </a:p>
          <a:p>
            <a:pPr marL="342900" indent="-342900">
              <a:buFont typeface="Arial" charset="0"/>
              <a:buChar char="•"/>
            </a:pPr>
            <a:endParaRPr lang="en-GB" sz="2000" dirty="0"/>
          </a:p>
          <a:p>
            <a:pPr marL="342900" indent="-342900">
              <a:buFont typeface="Arial" charset="0"/>
              <a:buChar char="•"/>
            </a:pPr>
            <a:r>
              <a:rPr lang="en-GB" sz="2000" dirty="0"/>
              <a:t>3rd Phase:</a:t>
            </a:r>
          </a:p>
          <a:p>
            <a:pPr marL="342900" indent="-342900">
              <a:buFont typeface="Arial" charset="0"/>
              <a:buChar char="•"/>
            </a:pPr>
            <a:endParaRPr lang="en-GB" sz="2000" dirty="0"/>
          </a:p>
          <a:p>
            <a:pPr marL="342900" indent="-342900">
              <a:buFont typeface="Arial" charset="0"/>
              <a:buChar char="•"/>
            </a:pPr>
            <a:r>
              <a:rPr lang="en-GB" sz="2000" dirty="0"/>
              <a:t>Group the effective factors</a:t>
            </a:r>
          </a:p>
        </p:txBody>
      </p:sp>
    </p:spTree>
    <p:extLst>
      <p:ext uri="{BB962C8B-B14F-4D97-AF65-F5344CB8AC3E}">
        <p14:creationId xmlns:p14="http://schemas.microsoft.com/office/powerpoint/2010/main" val="68973184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6996" y="2687216"/>
            <a:ext cx="9239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endParaRPr lang="en-US" b="1" dirty="0"/>
          </a:p>
        </p:txBody>
      </p:sp>
      <p:sp>
        <p:nvSpPr>
          <p:cNvPr id="3" name="TextBox 2"/>
          <p:cNvSpPr txBox="1"/>
          <p:nvPr/>
        </p:nvSpPr>
        <p:spPr>
          <a:xfrm>
            <a:off x="1974304" y="445335"/>
            <a:ext cx="5346975"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l-GR" sz="2000" b="1" dirty="0"/>
              <a:t>Aviation Incident </a:t>
            </a:r>
            <a:r>
              <a:rPr lang="en-US" sz="2000" b="1" dirty="0"/>
              <a:t>or Accident</a:t>
            </a:r>
            <a:r>
              <a:rPr lang="el-GR" sz="2000" b="1" dirty="0"/>
              <a:t> Final </a:t>
            </a:r>
            <a:r>
              <a:rPr lang="en-US" sz="2000" b="1" dirty="0"/>
              <a:t>Reports</a:t>
            </a:r>
          </a:p>
        </p:txBody>
      </p:sp>
      <p:sp>
        <p:nvSpPr>
          <p:cNvPr id="4" name="TextBox 3"/>
          <p:cNvSpPr txBox="1"/>
          <p:nvPr/>
        </p:nvSpPr>
        <p:spPr>
          <a:xfrm>
            <a:off x="438124" y="1474237"/>
            <a:ext cx="8276668" cy="50385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342900" lvl="0" indent="-342900">
              <a:lnSpc>
                <a:spcPct val="150000"/>
              </a:lnSpc>
              <a:buFont typeface="Arial" panose="020B0604020202020204" pitchFamily="34" charset="0"/>
              <a:buChar char="•"/>
            </a:pPr>
            <a:r>
              <a:rPr lang="en-US" dirty="0"/>
              <a:t>National Transportation Safety Board (NTSB) </a:t>
            </a:r>
            <a:endParaRPr lang="el-GR" dirty="0"/>
          </a:p>
          <a:p>
            <a:pPr marL="342900" lvl="0" indent="-342900">
              <a:lnSpc>
                <a:spcPct val="150000"/>
              </a:lnSpc>
              <a:buFont typeface="Arial" panose="020B0604020202020204" pitchFamily="34" charset="0"/>
              <a:buChar char="•"/>
            </a:pPr>
            <a:r>
              <a:rPr lang="en-US" dirty="0"/>
              <a:t>Federal Aviation Administration (FAA)</a:t>
            </a:r>
            <a:endParaRPr lang="el-GR" dirty="0"/>
          </a:p>
          <a:p>
            <a:pPr marL="342900" lvl="0" indent="-342900">
              <a:lnSpc>
                <a:spcPct val="150000"/>
              </a:lnSpc>
              <a:buFont typeface="Arial" panose="020B0604020202020204" pitchFamily="34" charset="0"/>
              <a:buChar char="•"/>
            </a:pPr>
            <a:r>
              <a:rPr lang="el-GR" dirty="0"/>
              <a:t>Aviation Safety Network (ASN)  </a:t>
            </a:r>
          </a:p>
          <a:p>
            <a:pPr marL="342900" lvl="0" indent="-342900">
              <a:lnSpc>
                <a:spcPct val="150000"/>
              </a:lnSpc>
              <a:buFont typeface="Arial" panose="020B0604020202020204" pitchFamily="34" charset="0"/>
              <a:buChar char="•"/>
            </a:pPr>
            <a:r>
              <a:rPr lang="en-US" dirty="0"/>
              <a:t>Flight Safety Foundation</a:t>
            </a:r>
            <a:endParaRPr lang="el-GR" dirty="0"/>
          </a:p>
          <a:p>
            <a:pPr marL="342900" lvl="0" indent="-342900">
              <a:lnSpc>
                <a:spcPct val="150000"/>
              </a:lnSpc>
              <a:buFont typeface="Arial" panose="020B0604020202020204" pitchFamily="34" charset="0"/>
              <a:buChar char="•"/>
            </a:pPr>
            <a:r>
              <a:rPr lang="el-GR" dirty="0"/>
              <a:t>Air Force Magazine</a:t>
            </a:r>
          </a:p>
          <a:p>
            <a:pPr marL="342900" lvl="0" indent="-342900">
              <a:lnSpc>
                <a:spcPct val="150000"/>
              </a:lnSpc>
              <a:buFont typeface="Arial" panose="020B0604020202020204" pitchFamily="34" charset="0"/>
              <a:buChar char="•"/>
            </a:pPr>
            <a:r>
              <a:rPr lang="en-US" dirty="0"/>
              <a:t>http://www.planecrashinfo.com</a:t>
            </a:r>
            <a:endParaRPr lang="el-GR" dirty="0"/>
          </a:p>
          <a:p>
            <a:pPr marL="342900" lvl="0" indent="-342900">
              <a:lnSpc>
                <a:spcPct val="150000"/>
              </a:lnSpc>
              <a:buFont typeface="Arial" panose="020B0604020202020204" pitchFamily="34" charset="0"/>
              <a:buChar char="•"/>
            </a:pPr>
            <a:r>
              <a:rPr lang="en-US" dirty="0"/>
              <a:t>http://www.aviation-accidents.net</a:t>
            </a:r>
            <a:endParaRPr lang="el-GR" dirty="0"/>
          </a:p>
          <a:p>
            <a:pPr marL="342900" lvl="0" indent="-342900">
              <a:lnSpc>
                <a:spcPct val="150000"/>
              </a:lnSpc>
              <a:buFont typeface="Arial" panose="020B0604020202020204" pitchFamily="34" charset="0"/>
              <a:buChar char="•"/>
            </a:pPr>
            <a:r>
              <a:rPr lang="en-US" dirty="0"/>
              <a:t>http://www.aeroinside.com</a:t>
            </a:r>
            <a:endParaRPr lang="el-GR" dirty="0"/>
          </a:p>
          <a:p>
            <a:endParaRPr lang="en-GB" dirty="0"/>
          </a:p>
          <a:p>
            <a:endParaRPr lang="en-GB" dirty="0"/>
          </a:p>
        </p:txBody>
      </p:sp>
    </p:spTree>
    <p:extLst>
      <p:ext uri="{BB962C8B-B14F-4D97-AF65-F5344CB8AC3E}">
        <p14:creationId xmlns:p14="http://schemas.microsoft.com/office/powerpoint/2010/main" val="201489233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6996" y="2687216"/>
            <a:ext cx="9239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endParaRPr lang="en-US" b="1" dirty="0"/>
          </a:p>
        </p:txBody>
      </p:sp>
      <p:sp>
        <p:nvSpPr>
          <p:cNvPr id="3" name="TextBox 2"/>
          <p:cNvSpPr txBox="1"/>
          <p:nvPr/>
        </p:nvSpPr>
        <p:spPr>
          <a:xfrm>
            <a:off x="1974304" y="445335"/>
            <a:ext cx="5489642"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l-GR" sz="2000" b="1" dirty="0"/>
              <a:t>Aviation Incident </a:t>
            </a:r>
            <a:r>
              <a:rPr lang="en-US" sz="2000" b="1" dirty="0"/>
              <a:t>or Accident</a:t>
            </a:r>
            <a:r>
              <a:rPr lang="el-GR" sz="2000" b="1" dirty="0"/>
              <a:t> </a:t>
            </a:r>
            <a:r>
              <a:rPr lang="el-GR" sz="2000" b="1" dirty="0" err="1"/>
              <a:t>Final</a:t>
            </a:r>
            <a:r>
              <a:rPr lang="el-GR" sz="2000" b="1" dirty="0"/>
              <a:t> </a:t>
            </a:r>
            <a:r>
              <a:rPr lang="en-US" sz="2000" b="1" dirty="0"/>
              <a:t>Reports</a:t>
            </a:r>
          </a:p>
        </p:txBody>
      </p:sp>
      <p:sp>
        <p:nvSpPr>
          <p:cNvPr id="4" name="TextBox 3"/>
          <p:cNvSpPr txBox="1"/>
          <p:nvPr/>
        </p:nvSpPr>
        <p:spPr>
          <a:xfrm>
            <a:off x="438124" y="1474237"/>
            <a:ext cx="8276668" cy="50385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lvl="0"/>
            <a:r>
              <a:rPr lang="en-US" dirty="0"/>
              <a:t>Assumptions</a:t>
            </a:r>
          </a:p>
          <a:p>
            <a:pPr lvl="0"/>
            <a:endParaRPr lang="en-US" dirty="0"/>
          </a:p>
          <a:p>
            <a:pPr marL="342900" lvl="0" indent="-342900">
              <a:buFont typeface="Arial" panose="020B0604020202020204" pitchFamily="34" charset="0"/>
              <a:buChar char="•"/>
            </a:pPr>
            <a:r>
              <a:rPr lang="en-US" dirty="0"/>
              <a:t>2005 up to 2017 (published final safety reports)</a:t>
            </a:r>
          </a:p>
          <a:p>
            <a:pPr marL="342900" lvl="0" indent="-342900">
              <a:buFont typeface="Arial" panose="020B0604020202020204" pitchFamily="34" charset="0"/>
              <a:buChar char="•"/>
            </a:pPr>
            <a:endParaRPr lang="en-US" dirty="0"/>
          </a:p>
          <a:p>
            <a:pPr marL="342900" lvl="0" indent="-342900">
              <a:buFont typeface="Arial" panose="020B0604020202020204" pitchFamily="34" charset="0"/>
              <a:buChar char="•"/>
            </a:pPr>
            <a:r>
              <a:rPr lang="en-US" dirty="0"/>
              <a:t>Only aircrafts (A/C, Fixed Wings)</a:t>
            </a:r>
            <a:r>
              <a:rPr lang="el-GR" dirty="0"/>
              <a:t> </a:t>
            </a:r>
            <a:endParaRPr lang="en-US" dirty="0"/>
          </a:p>
          <a:p>
            <a:pPr marL="342900" lvl="0" indent="-342900">
              <a:buFont typeface="Arial" panose="020B0604020202020204" pitchFamily="34" charset="0"/>
              <a:buChar char="•"/>
            </a:pPr>
            <a:endParaRPr lang="en-US" dirty="0"/>
          </a:p>
          <a:p>
            <a:pPr marL="342900" lvl="0" indent="-342900">
              <a:buFont typeface="Arial" panose="020B0604020202020204" pitchFamily="34" charset="0"/>
              <a:buChar char="•"/>
            </a:pPr>
            <a:r>
              <a:rPr lang="en-US" dirty="0"/>
              <a:t>Accidents and incidents in scheduled flights and maintenance</a:t>
            </a:r>
          </a:p>
          <a:p>
            <a:pPr marL="342900" lvl="0" indent="-342900">
              <a:buFont typeface="Arial" panose="020B0604020202020204" pitchFamily="34" charset="0"/>
              <a:buChar char="•"/>
            </a:pPr>
            <a:endParaRPr lang="en-US" dirty="0"/>
          </a:p>
          <a:p>
            <a:pPr marL="342900" lvl="0" indent="-342900">
              <a:buFont typeface="Arial" panose="020B0604020202020204" pitchFamily="34" charset="0"/>
              <a:buChar char="•"/>
            </a:pPr>
            <a:r>
              <a:rPr lang="en-US" dirty="0"/>
              <a:t>No experimental A/C</a:t>
            </a:r>
            <a:endParaRPr lang="el-GR" dirty="0"/>
          </a:p>
          <a:p>
            <a:pPr marL="342900" lvl="0" indent="-342900">
              <a:buFont typeface="Arial" panose="020B0604020202020204" pitchFamily="34" charset="0"/>
              <a:buChar char="•"/>
            </a:pPr>
            <a:endParaRPr lang="en-US" dirty="0"/>
          </a:p>
          <a:p>
            <a:pPr marL="342900" lvl="0" indent="-342900">
              <a:buFont typeface="Arial" panose="020B0604020202020204" pitchFamily="34" charset="0"/>
              <a:buChar char="•"/>
            </a:pPr>
            <a:r>
              <a:rPr lang="en-US" dirty="0"/>
              <a:t>In research the extent of the damage and / or the number of casualties are not considered</a:t>
            </a:r>
            <a:endParaRPr lang="en-GB" dirty="0"/>
          </a:p>
          <a:p>
            <a:endParaRPr lang="en-GB" dirty="0"/>
          </a:p>
        </p:txBody>
      </p:sp>
    </p:spTree>
    <p:extLst>
      <p:ext uri="{BB962C8B-B14F-4D97-AF65-F5344CB8AC3E}">
        <p14:creationId xmlns:p14="http://schemas.microsoft.com/office/powerpoint/2010/main" val="3444680124"/>
      </p:ext>
    </p:extLst>
  </p:cSld>
  <p:clrMapOvr>
    <a:masterClrMapping/>
  </p:clrMapOvr>
  <p:transition spd="med"/>
</p:sld>
</file>

<file path=ppt/theme/theme1.xml><?xml version="1.0" encoding="utf-8"?>
<a:theme xmlns:a="http://schemas.openxmlformats.org/drawingml/2006/main" name="EAE">
  <a:themeElements>
    <a:clrScheme name="EAE">
      <a:dk1>
        <a:srgbClr val="000000"/>
      </a:dk1>
      <a:lt1>
        <a:srgbClr val="FFFFFF"/>
      </a:lt1>
      <a:dk2>
        <a:srgbClr val="A7A7A7"/>
      </a:dk2>
      <a:lt2>
        <a:srgbClr val="535353"/>
      </a:lt2>
      <a:accent1>
        <a:srgbClr val="00CC99"/>
      </a:accent1>
      <a:accent2>
        <a:srgbClr val="3333CC"/>
      </a:accent2>
      <a:accent3>
        <a:srgbClr val="9BBB59"/>
      </a:accent3>
      <a:accent4>
        <a:srgbClr val="8064A2"/>
      </a:accent4>
      <a:accent5>
        <a:srgbClr val="4BACC6"/>
      </a:accent5>
      <a:accent6>
        <a:srgbClr val="F79646"/>
      </a:accent6>
      <a:hlink>
        <a:srgbClr val="0000FF"/>
      </a:hlink>
      <a:folHlink>
        <a:srgbClr val="FF00FF"/>
      </a:folHlink>
    </a:clrScheme>
    <a:fontScheme name="EAE">
      <a:majorFont>
        <a:latin typeface="Times New Roman"/>
        <a:ea typeface="Times New Roman"/>
        <a:cs typeface="Times New Roman"/>
      </a:majorFont>
      <a:minorFont>
        <a:latin typeface="Helvetica"/>
        <a:ea typeface="Helvetica"/>
        <a:cs typeface="Helvetica"/>
      </a:minorFont>
    </a:fontScheme>
    <a:fmtScheme name="EA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a:defRPr b="1" dirty="0"/>
        </a:def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EAE">
  <a:themeElements>
    <a:clrScheme name="EAE">
      <a:dk1>
        <a:srgbClr val="000000"/>
      </a:dk1>
      <a:lt1>
        <a:srgbClr val="FFFFFF"/>
      </a:lt1>
      <a:dk2>
        <a:srgbClr val="A7A7A7"/>
      </a:dk2>
      <a:lt2>
        <a:srgbClr val="535353"/>
      </a:lt2>
      <a:accent1>
        <a:srgbClr val="00CC99"/>
      </a:accent1>
      <a:accent2>
        <a:srgbClr val="3333CC"/>
      </a:accent2>
      <a:accent3>
        <a:srgbClr val="9BBB59"/>
      </a:accent3>
      <a:accent4>
        <a:srgbClr val="8064A2"/>
      </a:accent4>
      <a:accent5>
        <a:srgbClr val="4BACC6"/>
      </a:accent5>
      <a:accent6>
        <a:srgbClr val="F79646"/>
      </a:accent6>
      <a:hlink>
        <a:srgbClr val="0000FF"/>
      </a:hlink>
      <a:folHlink>
        <a:srgbClr val="FF00FF"/>
      </a:folHlink>
    </a:clrScheme>
    <a:fontScheme name="EAE">
      <a:majorFont>
        <a:latin typeface="Times New Roman"/>
        <a:ea typeface="Times New Roman"/>
        <a:cs typeface="Times New Roman"/>
      </a:majorFont>
      <a:minorFont>
        <a:latin typeface="Helvetica"/>
        <a:ea typeface="Helvetica"/>
        <a:cs typeface="Helvetica"/>
      </a:minorFont>
    </a:fontScheme>
    <a:fmtScheme name="EA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19759</TotalTime>
  <Words>2048</Words>
  <Application>Microsoft Macintosh PowerPoint</Application>
  <PresentationFormat>On-screen Show (4:3)</PresentationFormat>
  <Paragraphs>394</Paragraphs>
  <Slides>31</Slides>
  <Notes>17</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Century Schoolbook</vt:lpstr>
      <vt:lpstr>Helvetica</vt:lpstr>
      <vt:lpstr>Symbol</vt:lpstr>
      <vt:lpstr>Times New Roman</vt:lpstr>
      <vt:lpstr>EAE</vt:lpstr>
      <vt:lpstr>PowerPoint Presentation</vt:lpstr>
      <vt:lpstr>The Team</vt:lpstr>
      <vt:lpstr>Accidents and Incidents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ΤΕΙ ΘΕΣΣΑΛΙΑΣ ΣΧΟΛΗ ΔΙΟΙΚΗΣΗΣ &amp; ΟΙΚΟΝΟΜΙΑΣ</dc:title>
  <dc:subject/>
  <dc:creator/>
  <cp:keywords/>
  <dc:description/>
  <cp:lastModifiedBy>Microsoft Office User</cp:lastModifiedBy>
  <cp:revision>118</cp:revision>
  <dcterms:modified xsi:type="dcterms:W3CDTF">2018-11-02T11:25:46Z</dcterms:modified>
  <cp:category/>
</cp:coreProperties>
</file>