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0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2" r:id="rId3"/>
    <p:sldId id="286" r:id="rId4"/>
    <p:sldId id="274" r:id="rId5"/>
    <p:sldId id="275" r:id="rId6"/>
    <p:sldId id="281" r:id="rId7"/>
    <p:sldId id="276" r:id="rId8"/>
    <p:sldId id="282" r:id="rId9"/>
    <p:sldId id="283" r:id="rId10"/>
    <p:sldId id="284" r:id="rId11"/>
    <p:sldId id="285" r:id="rId12"/>
    <p:sldId id="277" r:id="rId13"/>
    <p:sldId id="278" r:id="rId14"/>
    <p:sldId id="279" r:id="rId15"/>
    <p:sldId id="280" r:id="rId16"/>
    <p:sldId id="287" r:id="rId17"/>
  </p:sldIdLst>
  <p:sldSz cx="12190413" cy="6858000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127" charset="0"/>
        <a:ea typeface="ＭＳ Ｐゴシック" pitchFamily="127" charset="-128"/>
        <a:cs typeface="ＭＳ Ｐゴシック" pitchFamily="127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1013">
          <p15:clr>
            <a:srgbClr val="A4A3A4"/>
          </p15:clr>
        </p15:guide>
        <p15:guide id="2" orient="horz" pos="3871">
          <p15:clr>
            <a:srgbClr val="A4A3A4"/>
          </p15:clr>
        </p15:guide>
        <p15:guide id="3" pos="3840">
          <p15:clr>
            <a:srgbClr val="A4A3A4"/>
          </p15:clr>
        </p15:guide>
        <p15:guide id="4" pos="413">
          <p15:clr>
            <a:srgbClr val="A4A3A4"/>
          </p15:clr>
        </p15:guide>
        <p15:guide id="5" pos="733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4D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50" autoAdjust="0"/>
    <p:restoredTop sz="94660"/>
  </p:normalViewPr>
  <p:slideViewPr>
    <p:cSldViewPr>
      <p:cViewPr varScale="1">
        <p:scale>
          <a:sx n="96" d="100"/>
          <a:sy n="96" d="100"/>
        </p:scale>
        <p:origin x="346" y="77"/>
      </p:cViewPr>
      <p:guideLst>
        <p:guide orient="horz" pos="1013"/>
        <p:guide orient="horz" pos="3871"/>
        <p:guide pos="3840"/>
        <p:guide pos="413"/>
        <p:guide pos="733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-2626" y="-8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EB1D1C9-F7C2-483C-A0EF-0F5322F4A2B4}" type="datetimeFigureOut">
              <a:rPr lang="en-GB"/>
              <a:pPr>
                <a:defRPr/>
              </a:pPr>
              <a:t>26/06/2018</a:t>
            </a:fld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99744F1-A819-434D-A55C-DEE3D6D2FA45}" type="slidenum">
              <a:rPr lang="en-GB"/>
              <a:pPr>
                <a:defRPr/>
              </a:pPr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9980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B494D61-2E28-4733-BF36-A02732015178}" type="datetimeFigureOut">
              <a:rPr lang="en-GB"/>
              <a:pPr>
                <a:defRPr/>
              </a:pPr>
              <a:t>26/06/2018</a:t>
            </a:fld>
            <a:endParaRPr lang="en-GB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err="1"/>
              <a:t>Klik</a:t>
            </a:r>
            <a:r>
              <a:rPr lang="en-GB" noProof="0" dirty="0"/>
              <a:t> om de </a:t>
            </a:r>
            <a:r>
              <a:rPr lang="en-GB" noProof="0" dirty="0" err="1"/>
              <a:t>modelstijlen</a:t>
            </a:r>
            <a:r>
              <a:rPr lang="en-GB" noProof="0" dirty="0"/>
              <a:t> </a:t>
            </a:r>
            <a:r>
              <a:rPr lang="en-GB" noProof="0" dirty="0" err="1"/>
              <a:t>te</a:t>
            </a:r>
            <a:r>
              <a:rPr lang="en-GB" noProof="0" dirty="0"/>
              <a:t> </a:t>
            </a:r>
            <a:r>
              <a:rPr lang="en-GB" noProof="0" dirty="0" err="1"/>
              <a:t>bewerken</a:t>
            </a:r>
            <a:endParaRPr lang="en-GB" noProof="0" dirty="0"/>
          </a:p>
          <a:p>
            <a:pPr lvl="1"/>
            <a:r>
              <a:rPr lang="en-GB" noProof="0" dirty="0" err="1"/>
              <a:t>Tweede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Derde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Vierde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Vijfde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C3AFF10-D99A-463E-85A3-0AFE55835762}" type="slidenum">
              <a:rPr lang="en-GB"/>
              <a:pPr>
                <a:defRPr/>
              </a:pPr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14340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27" charset="-128"/>
        <a:cs typeface="ＭＳ Ｐゴシック" pitchFamily="127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27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27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27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27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/>
          </a:p>
        </p:txBody>
      </p:sp>
      <p:sp>
        <p:nvSpPr>
          <p:cNvPr id="22531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318E60A-DAC2-46AB-931C-7A6382C21EE3}" type="slidenum">
              <a:rPr lang="en-GB">
                <a:ea typeface="ＭＳ Ｐゴシック" pitchFamily="127" charset="-128"/>
                <a:cs typeface="ＭＳ Ｐゴシック" pitchFamily="127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>
              <a:ea typeface="ＭＳ Ｐゴシック" pitchFamily="127" charset="-128"/>
              <a:cs typeface="ＭＳ Ｐゴシック" pitchFamily="12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08938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469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090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 userDrawn="1"/>
        </p:nvGrpSpPr>
        <p:grpSpPr bwMode="auto">
          <a:xfrm>
            <a:off x="2944813" y="1089025"/>
            <a:ext cx="2792412" cy="866775"/>
            <a:chOff x="1877" y="686"/>
            <a:chExt cx="1759" cy="546"/>
          </a:xfrm>
        </p:grpSpPr>
        <p:sp>
          <p:nvSpPr>
            <p:cNvPr id="4" name="Freeform 9"/>
            <p:cNvSpPr>
              <a:spLocks/>
            </p:cNvSpPr>
            <p:nvPr/>
          </p:nvSpPr>
          <p:spPr bwMode="auto">
            <a:xfrm>
              <a:off x="1877" y="688"/>
              <a:ext cx="1636" cy="544"/>
            </a:xfrm>
            <a:custGeom>
              <a:avLst/>
              <a:gdLst>
                <a:gd name="T0" fmla="*/ 0 w 1636"/>
                <a:gd name="T1" fmla="*/ 544 h 544"/>
                <a:gd name="T2" fmla="*/ 1636 w 1636"/>
                <a:gd name="T3" fmla="*/ 266 h 544"/>
                <a:gd name="T4" fmla="*/ 0 w 1636"/>
                <a:gd name="T5" fmla="*/ 0 h 544"/>
                <a:gd name="T6" fmla="*/ 273 w 1636"/>
                <a:gd name="T7" fmla="*/ 336 h 544"/>
                <a:gd name="T8" fmla="*/ 206 w 1636"/>
                <a:gd name="T9" fmla="*/ 264 h 544"/>
                <a:gd name="T10" fmla="*/ 168 w 1636"/>
                <a:gd name="T11" fmla="*/ 264 h 544"/>
                <a:gd name="T12" fmla="*/ 120 w 1636"/>
                <a:gd name="T13" fmla="*/ 376 h 544"/>
                <a:gd name="T14" fmla="*/ 205 w 1636"/>
                <a:gd name="T15" fmla="*/ 104 h 544"/>
                <a:gd name="T16" fmla="*/ 231 w 1636"/>
                <a:gd name="T17" fmla="*/ 104 h 544"/>
                <a:gd name="T18" fmla="*/ 276 w 1636"/>
                <a:gd name="T19" fmla="*/ 247 h 544"/>
                <a:gd name="T20" fmla="*/ 316 w 1636"/>
                <a:gd name="T21" fmla="*/ 305 h 544"/>
                <a:gd name="T22" fmla="*/ 280 w 1636"/>
                <a:gd name="T23" fmla="*/ 376 h 544"/>
                <a:gd name="T24" fmla="*/ 492 w 1636"/>
                <a:gd name="T25" fmla="*/ 376 h 544"/>
                <a:gd name="T26" fmla="*/ 492 w 1636"/>
                <a:gd name="T27" fmla="*/ 348 h 544"/>
                <a:gd name="T28" fmla="*/ 364 w 1636"/>
                <a:gd name="T29" fmla="*/ 304 h 544"/>
                <a:gd name="T30" fmla="*/ 408 w 1636"/>
                <a:gd name="T31" fmla="*/ 180 h 544"/>
                <a:gd name="T32" fmla="*/ 445 w 1636"/>
                <a:gd name="T33" fmla="*/ 346 h 544"/>
                <a:gd name="T34" fmla="*/ 492 w 1636"/>
                <a:gd name="T35" fmla="*/ 180 h 544"/>
                <a:gd name="T36" fmla="*/ 536 w 1636"/>
                <a:gd name="T37" fmla="*/ 376 h 544"/>
                <a:gd name="T38" fmla="*/ 640 w 1636"/>
                <a:gd name="T39" fmla="*/ 212 h 544"/>
                <a:gd name="T40" fmla="*/ 659 w 1636"/>
                <a:gd name="T41" fmla="*/ 343 h 544"/>
                <a:gd name="T42" fmla="*/ 676 w 1636"/>
                <a:gd name="T43" fmla="*/ 375 h 544"/>
                <a:gd name="T44" fmla="*/ 596 w 1636"/>
                <a:gd name="T45" fmla="*/ 327 h 544"/>
                <a:gd name="T46" fmla="*/ 564 w 1636"/>
                <a:gd name="T47" fmla="*/ 212 h 544"/>
                <a:gd name="T48" fmla="*/ 596 w 1636"/>
                <a:gd name="T49" fmla="*/ 180 h 544"/>
                <a:gd name="T50" fmla="*/ 640 w 1636"/>
                <a:gd name="T51" fmla="*/ 120 h 544"/>
                <a:gd name="T52" fmla="*/ 676 w 1636"/>
                <a:gd name="T53" fmla="*/ 180 h 544"/>
                <a:gd name="T54" fmla="*/ 892 w 1636"/>
                <a:gd name="T55" fmla="*/ 365 h 544"/>
                <a:gd name="T56" fmla="*/ 708 w 1636"/>
                <a:gd name="T57" fmla="*/ 392 h 544"/>
                <a:gd name="T58" fmla="*/ 798 w 1636"/>
                <a:gd name="T59" fmla="*/ 421 h 544"/>
                <a:gd name="T60" fmla="*/ 848 w 1636"/>
                <a:gd name="T61" fmla="*/ 340 h 544"/>
                <a:gd name="T62" fmla="*/ 789 w 1636"/>
                <a:gd name="T63" fmla="*/ 375 h 544"/>
                <a:gd name="T64" fmla="*/ 789 w 1636"/>
                <a:gd name="T65" fmla="*/ 175 h 544"/>
                <a:gd name="T66" fmla="*/ 848 w 1636"/>
                <a:gd name="T67" fmla="*/ 208 h 544"/>
                <a:gd name="T68" fmla="*/ 892 w 1636"/>
                <a:gd name="T69" fmla="*/ 180 h 544"/>
                <a:gd name="T70" fmla="*/ 1114 w 1636"/>
                <a:gd name="T71" fmla="*/ 288 h 544"/>
                <a:gd name="T72" fmla="*/ 1023 w 1636"/>
                <a:gd name="T73" fmla="*/ 345 h 544"/>
                <a:gd name="T74" fmla="*/ 1111 w 1636"/>
                <a:gd name="T75" fmla="*/ 312 h 544"/>
                <a:gd name="T76" fmla="*/ 927 w 1636"/>
                <a:gd name="T77" fmla="*/ 277 h 544"/>
                <a:gd name="T78" fmla="*/ 1114 w 1636"/>
                <a:gd name="T79" fmla="*/ 288 h 544"/>
                <a:gd name="T80" fmla="*/ 1245 w 1636"/>
                <a:gd name="T81" fmla="*/ 215 h 544"/>
                <a:gd name="T82" fmla="*/ 1192 w 1636"/>
                <a:gd name="T83" fmla="*/ 376 h 544"/>
                <a:gd name="T84" fmla="*/ 1148 w 1636"/>
                <a:gd name="T85" fmla="*/ 180 h 544"/>
                <a:gd name="T86" fmla="*/ 1188 w 1636"/>
                <a:gd name="T87" fmla="*/ 216 h 544"/>
                <a:gd name="T88" fmla="*/ 1247 w 1636"/>
                <a:gd name="T89" fmla="*/ 174 h 544"/>
                <a:gd name="T90" fmla="*/ 1264 w 1636"/>
                <a:gd name="T91" fmla="*/ 217 h 544"/>
                <a:gd name="T92" fmla="*/ 1273 w 1636"/>
                <a:gd name="T93" fmla="*/ 312 h 544"/>
                <a:gd name="T94" fmla="*/ 1360 w 1636"/>
                <a:gd name="T95" fmla="*/ 346 h 544"/>
                <a:gd name="T96" fmla="*/ 1340 w 1636"/>
                <a:gd name="T97" fmla="*/ 288 h 544"/>
                <a:gd name="T98" fmla="*/ 1359 w 1636"/>
                <a:gd name="T99" fmla="*/ 175 h 544"/>
                <a:gd name="T100" fmla="*/ 1395 w 1636"/>
                <a:gd name="T101" fmla="*/ 236 h 544"/>
                <a:gd name="T102" fmla="*/ 1320 w 1636"/>
                <a:gd name="T103" fmla="*/ 229 h 544"/>
                <a:gd name="T104" fmla="*/ 1447 w 1636"/>
                <a:gd name="T105" fmla="*/ 317 h 544"/>
                <a:gd name="T106" fmla="*/ 848 w 1636"/>
                <a:gd name="T107" fmla="*/ 273 h 544"/>
                <a:gd name="T108" fmla="*/ 744 w 1636"/>
                <a:gd name="T109" fmla="*/ 276 h 544"/>
                <a:gd name="T110" fmla="*/ 848 w 1636"/>
                <a:gd name="T111" fmla="*/ 273 h 544"/>
                <a:gd name="T112" fmla="*/ 970 w 1636"/>
                <a:gd name="T113" fmla="*/ 260 h 544"/>
                <a:gd name="T114" fmla="*/ 1071 w 1636"/>
                <a:gd name="T115" fmla="*/ 260 h 544"/>
                <a:gd name="T116" fmla="*/ 227 w 1636"/>
                <a:gd name="T117" fmla="*/ 228 h 544"/>
                <a:gd name="T118" fmla="*/ 205 w 1636"/>
                <a:gd name="T119" fmla="*/ 228 h 544"/>
                <a:gd name="T120" fmla="*/ 168 w 1636"/>
                <a:gd name="T121" fmla="*/ 144 h 544"/>
                <a:gd name="T122" fmla="*/ 206 w 1636"/>
                <a:gd name="T123" fmla="*/ 144 h 544"/>
                <a:gd name="T124" fmla="*/ 273 w 1636"/>
                <a:gd name="T125" fmla="*/ 185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36" h="544">
                  <a:moveTo>
                    <a:pt x="0" y="0"/>
                  </a:moveTo>
                  <a:cubicBezTo>
                    <a:pt x="0" y="544"/>
                    <a:pt x="0" y="544"/>
                    <a:pt x="0" y="544"/>
                  </a:cubicBezTo>
                  <a:cubicBezTo>
                    <a:pt x="1359" y="544"/>
                    <a:pt x="1359" y="544"/>
                    <a:pt x="1359" y="544"/>
                  </a:cubicBezTo>
                  <a:cubicBezTo>
                    <a:pt x="1636" y="266"/>
                    <a:pt x="1636" y="266"/>
                    <a:pt x="1636" y="266"/>
                  </a:cubicBezTo>
                  <a:cubicBezTo>
                    <a:pt x="1636" y="0"/>
                    <a:pt x="1636" y="0"/>
                    <a:pt x="1636" y="0"/>
                  </a:cubicBezTo>
                  <a:lnTo>
                    <a:pt x="0" y="0"/>
                  </a:lnTo>
                  <a:close/>
                  <a:moveTo>
                    <a:pt x="280" y="376"/>
                  </a:moveTo>
                  <a:cubicBezTo>
                    <a:pt x="273" y="364"/>
                    <a:pt x="273" y="349"/>
                    <a:pt x="273" y="336"/>
                  </a:cubicBezTo>
                  <a:cubicBezTo>
                    <a:pt x="273" y="286"/>
                    <a:pt x="262" y="264"/>
                    <a:pt x="219" y="264"/>
                  </a:cubicBezTo>
                  <a:cubicBezTo>
                    <a:pt x="206" y="264"/>
                    <a:pt x="206" y="264"/>
                    <a:pt x="206" y="264"/>
                  </a:cubicBezTo>
                  <a:cubicBezTo>
                    <a:pt x="205" y="264"/>
                    <a:pt x="205" y="264"/>
                    <a:pt x="205" y="264"/>
                  </a:cubicBezTo>
                  <a:cubicBezTo>
                    <a:pt x="168" y="264"/>
                    <a:pt x="168" y="264"/>
                    <a:pt x="168" y="264"/>
                  </a:cubicBezTo>
                  <a:cubicBezTo>
                    <a:pt x="168" y="376"/>
                    <a:pt x="168" y="376"/>
                    <a:pt x="168" y="376"/>
                  </a:cubicBezTo>
                  <a:cubicBezTo>
                    <a:pt x="120" y="376"/>
                    <a:pt x="120" y="376"/>
                    <a:pt x="120" y="376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205" y="104"/>
                    <a:pt x="205" y="104"/>
                    <a:pt x="205" y="104"/>
                  </a:cubicBezTo>
                  <a:cubicBezTo>
                    <a:pt x="206" y="104"/>
                    <a:pt x="206" y="104"/>
                    <a:pt x="206" y="104"/>
                  </a:cubicBezTo>
                  <a:cubicBezTo>
                    <a:pt x="231" y="104"/>
                    <a:pt x="231" y="104"/>
                    <a:pt x="231" y="104"/>
                  </a:cubicBezTo>
                  <a:cubicBezTo>
                    <a:pt x="290" y="104"/>
                    <a:pt x="321" y="132"/>
                    <a:pt x="321" y="178"/>
                  </a:cubicBezTo>
                  <a:cubicBezTo>
                    <a:pt x="321" y="230"/>
                    <a:pt x="284" y="244"/>
                    <a:pt x="276" y="247"/>
                  </a:cubicBezTo>
                  <a:cubicBezTo>
                    <a:pt x="276" y="248"/>
                    <a:pt x="276" y="248"/>
                    <a:pt x="276" y="248"/>
                  </a:cubicBezTo>
                  <a:cubicBezTo>
                    <a:pt x="292" y="250"/>
                    <a:pt x="316" y="262"/>
                    <a:pt x="316" y="305"/>
                  </a:cubicBezTo>
                  <a:cubicBezTo>
                    <a:pt x="316" y="336"/>
                    <a:pt x="321" y="364"/>
                    <a:pt x="331" y="376"/>
                  </a:cubicBezTo>
                  <a:lnTo>
                    <a:pt x="280" y="376"/>
                  </a:lnTo>
                  <a:close/>
                  <a:moveTo>
                    <a:pt x="536" y="376"/>
                  </a:moveTo>
                  <a:cubicBezTo>
                    <a:pt x="492" y="376"/>
                    <a:pt x="492" y="376"/>
                    <a:pt x="492" y="376"/>
                  </a:cubicBezTo>
                  <a:cubicBezTo>
                    <a:pt x="492" y="348"/>
                    <a:pt x="492" y="348"/>
                    <a:pt x="492" y="348"/>
                  </a:cubicBezTo>
                  <a:cubicBezTo>
                    <a:pt x="492" y="348"/>
                    <a:pt x="492" y="348"/>
                    <a:pt x="492" y="348"/>
                  </a:cubicBezTo>
                  <a:cubicBezTo>
                    <a:pt x="482" y="368"/>
                    <a:pt x="458" y="380"/>
                    <a:pt x="437" y="380"/>
                  </a:cubicBezTo>
                  <a:cubicBezTo>
                    <a:pt x="386" y="380"/>
                    <a:pt x="364" y="355"/>
                    <a:pt x="364" y="304"/>
                  </a:cubicBezTo>
                  <a:cubicBezTo>
                    <a:pt x="364" y="180"/>
                    <a:pt x="364" y="180"/>
                    <a:pt x="364" y="180"/>
                  </a:cubicBezTo>
                  <a:cubicBezTo>
                    <a:pt x="408" y="180"/>
                    <a:pt x="408" y="180"/>
                    <a:pt x="408" y="180"/>
                  </a:cubicBezTo>
                  <a:cubicBezTo>
                    <a:pt x="408" y="300"/>
                    <a:pt x="408" y="300"/>
                    <a:pt x="408" y="300"/>
                  </a:cubicBezTo>
                  <a:cubicBezTo>
                    <a:pt x="408" y="334"/>
                    <a:pt x="421" y="346"/>
                    <a:pt x="445" y="346"/>
                  </a:cubicBezTo>
                  <a:cubicBezTo>
                    <a:pt x="481" y="346"/>
                    <a:pt x="492" y="323"/>
                    <a:pt x="492" y="293"/>
                  </a:cubicBezTo>
                  <a:cubicBezTo>
                    <a:pt x="492" y="180"/>
                    <a:pt x="492" y="180"/>
                    <a:pt x="492" y="180"/>
                  </a:cubicBezTo>
                  <a:cubicBezTo>
                    <a:pt x="536" y="180"/>
                    <a:pt x="536" y="180"/>
                    <a:pt x="536" y="180"/>
                  </a:cubicBezTo>
                  <a:lnTo>
                    <a:pt x="536" y="376"/>
                  </a:lnTo>
                  <a:close/>
                  <a:moveTo>
                    <a:pt x="676" y="212"/>
                  </a:moveTo>
                  <a:cubicBezTo>
                    <a:pt x="640" y="212"/>
                    <a:pt x="640" y="212"/>
                    <a:pt x="640" y="212"/>
                  </a:cubicBezTo>
                  <a:cubicBezTo>
                    <a:pt x="640" y="316"/>
                    <a:pt x="640" y="316"/>
                    <a:pt x="640" y="316"/>
                  </a:cubicBezTo>
                  <a:cubicBezTo>
                    <a:pt x="640" y="334"/>
                    <a:pt x="640" y="343"/>
                    <a:pt x="659" y="343"/>
                  </a:cubicBezTo>
                  <a:cubicBezTo>
                    <a:pt x="665" y="343"/>
                    <a:pt x="672" y="343"/>
                    <a:pt x="676" y="341"/>
                  </a:cubicBezTo>
                  <a:cubicBezTo>
                    <a:pt x="676" y="375"/>
                    <a:pt x="676" y="375"/>
                    <a:pt x="676" y="375"/>
                  </a:cubicBezTo>
                  <a:cubicBezTo>
                    <a:pt x="668" y="376"/>
                    <a:pt x="659" y="377"/>
                    <a:pt x="649" y="377"/>
                  </a:cubicBezTo>
                  <a:cubicBezTo>
                    <a:pt x="604" y="377"/>
                    <a:pt x="596" y="360"/>
                    <a:pt x="596" y="327"/>
                  </a:cubicBezTo>
                  <a:cubicBezTo>
                    <a:pt x="596" y="212"/>
                    <a:pt x="596" y="212"/>
                    <a:pt x="596" y="212"/>
                  </a:cubicBezTo>
                  <a:cubicBezTo>
                    <a:pt x="564" y="212"/>
                    <a:pt x="564" y="212"/>
                    <a:pt x="564" y="212"/>
                  </a:cubicBezTo>
                  <a:cubicBezTo>
                    <a:pt x="564" y="180"/>
                    <a:pt x="564" y="180"/>
                    <a:pt x="564" y="180"/>
                  </a:cubicBezTo>
                  <a:cubicBezTo>
                    <a:pt x="596" y="180"/>
                    <a:pt x="596" y="180"/>
                    <a:pt x="596" y="180"/>
                  </a:cubicBezTo>
                  <a:cubicBezTo>
                    <a:pt x="596" y="120"/>
                    <a:pt x="596" y="120"/>
                    <a:pt x="596" y="120"/>
                  </a:cubicBezTo>
                  <a:cubicBezTo>
                    <a:pt x="640" y="120"/>
                    <a:pt x="640" y="120"/>
                    <a:pt x="640" y="120"/>
                  </a:cubicBezTo>
                  <a:cubicBezTo>
                    <a:pt x="640" y="180"/>
                    <a:pt x="640" y="180"/>
                    <a:pt x="640" y="180"/>
                  </a:cubicBezTo>
                  <a:cubicBezTo>
                    <a:pt x="676" y="180"/>
                    <a:pt x="676" y="180"/>
                    <a:pt x="676" y="180"/>
                  </a:cubicBezTo>
                  <a:lnTo>
                    <a:pt x="676" y="212"/>
                  </a:lnTo>
                  <a:close/>
                  <a:moveTo>
                    <a:pt x="892" y="365"/>
                  </a:moveTo>
                  <a:cubicBezTo>
                    <a:pt x="892" y="424"/>
                    <a:pt x="857" y="453"/>
                    <a:pt x="795" y="453"/>
                  </a:cubicBezTo>
                  <a:cubicBezTo>
                    <a:pt x="756" y="453"/>
                    <a:pt x="711" y="436"/>
                    <a:pt x="708" y="392"/>
                  </a:cubicBezTo>
                  <a:cubicBezTo>
                    <a:pt x="751" y="392"/>
                    <a:pt x="751" y="392"/>
                    <a:pt x="751" y="392"/>
                  </a:cubicBezTo>
                  <a:cubicBezTo>
                    <a:pt x="756" y="416"/>
                    <a:pt x="776" y="421"/>
                    <a:pt x="798" y="421"/>
                  </a:cubicBezTo>
                  <a:cubicBezTo>
                    <a:pt x="832" y="421"/>
                    <a:pt x="848" y="403"/>
                    <a:pt x="848" y="371"/>
                  </a:cubicBezTo>
                  <a:cubicBezTo>
                    <a:pt x="848" y="340"/>
                    <a:pt x="848" y="340"/>
                    <a:pt x="848" y="340"/>
                  </a:cubicBezTo>
                  <a:cubicBezTo>
                    <a:pt x="847" y="340"/>
                    <a:pt x="847" y="340"/>
                    <a:pt x="847" y="340"/>
                  </a:cubicBezTo>
                  <a:cubicBezTo>
                    <a:pt x="835" y="364"/>
                    <a:pt x="813" y="375"/>
                    <a:pt x="789" y="375"/>
                  </a:cubicBezTo>
                  <a:cubicBezTo>
                    <a:pt x="727" y="375"/>
                    <a:pt x="701" y="328"/>
                    <a:pt x="701" y="272"/>
                  </a:cubicBezTo>
                  <a:cubicBezTo>
                    <a:pt x="701" y="220"/>
                    <a:pt x="734" y="175"/>
                    <a:pt x="789" y="175"/>
                  </a:cubicBezTo>
                  <a:cubicBezTo>
                    <a:pt x="814" y="175"/>
                    <a:pt x="836" y="184"/>
                    <a:pt x="847" y="208"/>
                  </a:cubicBezTo>
                  <a:cubicBezTo>
                    <a:pt x="848" y="208"/>
                    <a:pt x="848" y="208"/>
                    <a:pt x="848" y="208"/>
                  </a:cubicBezTo>
                  <a:cubicBezTo>
                    <a:pt x="848" y="180"/>
                    <a:pt x="848" y="180"/>
                    <a:pt x="848" y="180"/>
                  </a:cubicBezTo>
                  <a:cubicBezTo>
                    <a:pt x="892" y="180"/>
                    <a:pt x="892" y="180"/>
                    <a:pt x="892" y="180"/>
                  </a:cubicBezTo>
                  <a:lnTo>
                    <a:pt x="892" y="365"/>
                  </a:lnTo>
                  <a:close/>
                  <a:moveTo>
                    <a:pt x="1114" y="288"/>
                  </a:moveTo>
                  <a:cubicBezTo>
                    <a:pt x="970" y="288"/>
                    <a:pt x="970" y="288"/>
                    <a:pt x="970" y="288"/>
                  </a:cubicBezTo>
                  <a:cubicBezTo>
                    <a:pt x="970" y="320"/>
                    <a:pt x="987" y="345"/>
                    <a:pt x="1023" y="345"/>
                  </a:cubicBezTo>
                  <a:cubicBezTo>
                    <a:pt x="1048" y="345"/>
                    <a:pt x="1063" y="336"/>
                    <a:pt x="1070" y="312"/>
                  </a:cubicBezTo>
                  <a:cubicBezTo>
                    <a:pt x="1111" y="312"/>
                    <a:pt x="1111" y="312"/>
                    <a:pt x="1111" y="312"/>
                  </a:cubicBezTo>
                  <a:cubicBezTo>
                    <a:pt x="1102" y="356"/>
                    <a:pt x="1065" y="379"/>
                    <a:pt x="1023" y="379"/>
                  </a:cubicBezTo>
                  <a:cubicBezTo>
                    <a:pt x="961" y="379"/>
                    <a:pt x="927" y="337"/>
                    <a:pt x="927" y="277"/>
                  </a:cubicBezTo>
                  <a:cubicBezTo>
                    <a:pt x="927" y="222"/>
                    <a:pt x="963" y="174"/>
                    <a:pt x="1021" y="174"/>
                  </a:cubicBezTo>
                  <a:cubicBezTo>
                    <a:pt x="1083" y="174"/>
                    <a:pt x="1121" y="228"/>
                    <a:pt x="1114" y="288"/>
                  </a:cubicBezTo>
                  <a:close/>
                  <a:moveTo>
                    <a:pt x="1264" y="217"/>
                  </a:moveTo>
                  <a:cubicBezTo>
                    <a:pt x="1256" y="216"/>
                    <a:pt x="1251" y="215"/>
                    <a:pt x="1245" y="215"/>
                  </a:cubicBezTo>
                  <a:cubicBezTo>
                    <a:pt x="1216" y="215"/>
                    <a:pt x="1192" y="239"/>
                    <a:pt x="1192" y="282"/>
                  </a:cubicBezTo>
                  <a:cubicBezTo>
                    <a:pt x="1192" y="376"/>
                    <a:pt x="1192" y="376"/>
                    <a:pt x="1192" y="376"/>
                  </a:cubicBezTo>
                  <a:cubicBezTo>
                    <a:pt x="1148" y="376"/>
                    <a:pt x="1148" y="376"/>
                    <a:pt x="1148" y="376"/>
                  </a:cubicBezTo>
                  <a:cubicBezTo>
                    <a:pt x="1148" y="180"/>
                    <a:pt x="1148" y="180"/>
                    <a:pt x="1148" y="180"/>
                  </a:cubicBezTo>
                  <a:cubicBezTo>
                    <a:pt x="1188" y="180"/>
                    <a:pt x="1188" y="180"/>
                    <a:pt x="1188" y="180"/>
                  </a:cubicBezTo>
                  <a:cubicBezTo>
                    <a:pt x="1188" y="216"/>
                    <a:pt x="1188" y="216"/>
                    <a:pt x="1188" y="216"/>
                  </a:cubicBezTo>
                  <a:cubicBezTo>
                    <a:pt x="1190" y="216"/>
                    <a:pt x="1190" y="216"/>
                    <a:pt x="1190" y="216"/>
                  </a:cubicBezTo>
                  <a:cubicBezTo>
                    <a:pt x="1195" y="196"/>
                    <a:pt x="1221" y="174"/>
                    <a:pt x="1247" y="174"/>
                  </a:cubicBezTo>
                  <a:cubicBezTo>
                    <a:pt x="1257" y="174"/>
                    <a:pt x="1260" y="175"/>
                    <a:pt x="1264" y="176"/>
                  </a:cubicBezTo>
                  <a:lnTo>
                    <a:pt x="1264" y="217"/>
                  </a:lnTo>
                  <a:close/>
                  <a:moveTo>
                    <a:pt x="1359" y="380"/>
                  </a:moveTo>
                  <a:cubicBezTo>
                    <a:pt x="1310" y="380"/>
                    <a:pt x="1274" y="360"/>
                    <a:pt x="1273" y="312"/>
                  </a:cubicBezTo>
                  <a:cubicBezTo>
                    <a:pt x="1316" y="312"/>
                    <a:pt x="1316" y="312"/>
                    <a:pt x="1316" y="312"/>
                  </a:cubicBezTo>
                  <a:cubicBezTo>
                    <a:pt x="1318" y="336"/>
                    <a:pt x="1337" y="346"/>
                    <a:pt x="1360" y="346"/>
                  </a:cubicBezTo>
                  <a:cubicBezTo>
                    <a:pt x="1376" y="346"/>
                    <a:pt x="1405" y="343"/>
                    <a:pt x="1404" y="321"/>
                  </a:cubicBezTo>
                  <a:cubicBezTo>
                    <a:pt x="1403" y="298"/>
                    <a:pt x="1371" y="295"/>
                    <a:pt x="1340" y="288"/>
                  </a:cubicBezTo>
                  <a:cubicBezTo>
                    <a:pt x="1308" y="281"/>
                    <a:pt x="1277" y="270"/>
                    <a:pt x="1277" y="230"/>
                  </a:cubicBezTo>
                  <a:cubicBezTo>
                    <a:pt x="1277" y="188"/>
                    <a:pt x="1323" y="175"/>
                    <a:pt x="1359" y="175"/>
                  </a:cubicBezTo>
                  <a:cubicBezTo>
                    <a:pt x="1399" y="175"/>
                    <a:pt x="1435" y="192"/>
                    <a:pt x="1440" y="236"/>
                  </a:cubicBezTo>
                  <a:cubicBezTo>
                    <a:pt x="1395" y="236"/>
                    <a:pt x="1395" y="236"/>
                    <a:pt x="1395" y="236"/>
                  </a:cubicBezTo>
                  <a:cubicBezTo>
                    <a:pt x="1392" y="216"/>
                    <a:pt x="1375" y="209"/>
                    <a:pt x="1356" y="209"/>
                  </a:cubicBezTo>
                  <a:cubicBezTo>
                    <a:pt x="1343" y="209"/>
                    <a:pt x="1320" y="212"/>
                    <a:pt x="1320" y="229"/>
                  </a:cubicBezTo>
                  <a:cubicBezTo>
                    <a:pt x="1320" y="250"/>
                    <a:pt x="1352" y="253"/>
                    <a:pt x="1384" y="260"/>
                  </a:cubicBezTo>
                  <a:cubicBezTo>
                    <a:pt x="1415" y="267"/>
                    <a:pt x="1447" y="278"/>
                    <a:pt x="1447" y="317"/>
                  </a:cubicBezTo>
                  <a:cubicBezTo>
                    <a:pt x="1447" y="363"/>
                    <a:pt x="1400" y="380"/>
                    <a:pt x="1359" y="380"/>
                  </a:cubicBezTo>
                  <a:close/>
                  <a:moveTo>
                    <a:pt x="848" y="273"/>
                  </a:moveTo>
                  <a:cubicBezTo>
                    <a:pt x="848" y="306"/>
                    <a:pt x="834" y="341"/>
                    <a:pt x="795" y="341"/>
                  </a:cubicBezTo>
                  <a:cubicBezTo>
                    <a:pt x="759" y="341"/>
                    <a:pt x="744" y="309"/>
                    <a:pt x="744" y="276"/>
                  </a:cubicBezTo>
                  <a:cubicBezTo>
                    <a:pt x="744" y="244"/>
                    <a:pt x="757" y="208"/>
                    <a:pt x="795" y="208"/>
                  </a:cubicBezTo>
                  <a:cubicBezTo>
                    <a:pt x="833" y="208"/>
                    <a:pt x="848" y="239"/>
                    <a:pt x="848" y="273"/>
                  </a:cubicBezTo>
                  <a:close/>
                  <a:moveTo>
                    <a:pt x="1071" y="260"/>
                  </a:moveTo>
                  <a:cubicBezTo>
                    <a:pt x="970" y="260"/>
                    <a:pt x="970" y="260"/>
                    <a:pt x="970" y="260"/>
                  </a:cubicBezTo>
                  <a:cubicBezTo>
                    <a:pt x="971" y="232"/>
                    <a:pt x="992" y="208"/>
                    <a:pt x="1021" y="208"/>
                  </a:cubicBezTo>
                  <a:cubicBezTo>
                    <a:pt x="1051" y="208"/>
                    <a:pt x="1069" y="232"/>
                    <a:pt x="1071" y="260"/>
                  </a:cubicBezTo>
                  <a:close/>
                  <a:moveTo>
                    <a:pt x="273" y="185"/>
                  </a:moveTo>
                  <a:cubicBezTo>
                    <a:pt x="273" y="214"/>
                    <a:pt x="257" y="228"/>
                    <a:pt x="227" y="228"/>
                  </a:cubicBezTo>
                  <a:cubicBezTo>
                    <a:pt x="206" y="228"/>
                    <a:pt x="206" y="228"/>
                    <a:pt x="206" y="228"/>
                  </a:cubicBezTo>
                  <a:cubicBezTo>
                    <a:pt x="205" y="228"/>
                    <a:pt x="205" y="228"/>
                    <a:pt x="205" y="228"/>
                  </a:cubicBezTo>
                  <a:cubicBezTo>
                    <a:pt x="168" y="228"/>
                    <a:pt x="168" y="228"/>
                    <a:pt x="168" y="228"/>
                  </a:cubicBezTo>
                  <a:cubicBezTo>
                    <a:pt x="168" y="144"/>
                    <a:pt x="168" y="144"/>
                    <a:pt x="168" y="144"/>
                  </a:cubicBezTo>
                  <a:cubicBezTo>
                    <a:pt x="205" y="144"/>
                    <a:pt x="205" y="144"/>
                    <a:pt x="205" y="144"/>
                  </a:cubicBezTo>
                  <a:cubicBezTo>
                    <a:pt x="206" y="144"/>
                    <a:pt x="206" y="144"/>
                    <a:pt x="206" y="144"/>
                  </a:cubicBezTo>
                  <a:cubicBezTo>
                    <a:pt x="226" y="144"/>
                    <a:pt x="226" y="144"/>
                    <a:pt x="226" y="144"/>
                  </a:cubicBezTo>
                  <a:cubicBezTo>
                    <a:pt x="251" y="144"/>
                    <a:pt x="273" y="150"/>
                    <a:pt x="273" y="185"/>
                  </a:cubicBezTo>
                  <a:close/>
                </a:path>
              </a:pathLst>
            </a:custGeom>
            <a:solidFill>
              <a:srgbClr val="5000DC"/>
            </a:solidFill>
            <a:ln>
              <a:noFill/>
            </a:ln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" name="Rectangle 10"/>
            <p:cNvSpPr>
              <a:spLocks noChangeArrowheads="1"/>
            </p:cNvSpPr>
            <p:nvPr/>
          </p:nvSpPr>
          <p:spPr bwMode="auto">
            <a:xfrm>
              <a:off x="3627" y="686"/>
              <a:ext cx="9" cy="546"/>
            </a:xfrm>
            <a:prstGeom prst="rect">
              <a:avLst/>
            </a:prstGeom>
            <a:solidFill>
              <a:srgbClr val="5000DC"/>
            </a:solidFill>
            <a:ln>
              <a:noFill/>
            </a:ln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3627" y="686"/>
              <a:ext cx="9" cy="546"/>
            </a:xfrm>
            <a:custGeom>
              <a:avLst/>
              <a:gdLst>
                <a:gd name="T0" fmla="*/ 9 w 9"/>
                <a:gd name="T1" fmla="*/ 0 h 546"/>
                <a:gd name="T2" fmla="*/ 9 w 9"/>
                <a:gd name="T3" fmla="*/ 546 h 546"/>
                <a:gd name="T4" fmla="*/ 0 w 9"/>
                <a:gd name="T5" fmla="*/ 546 h 546"/>
                <a:gd name="T6" fmla="*/ 0 w 9"/>
                <a:gd name="T7" fmla="*/ 0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46">
                  <a:moveTo>
                    <a:pt x="9" y="0"/>
                  </a:moveTo>
                  <a:lnTo>
                    <a:pt x="9" y="546"/>
                  </a:lnTo>
                  <a:lnTo>
                    <a:pt x="0" y="54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" name="Freeform 5"/>
          <p:cNvSpPr>
            <a:spLocks noEditPoints="1"/>
          </p:cNvSpPr>
          <p:nvPr userDrawn="1"/>
        </p:nvSpPr>
        <p:spPr bwMode="auto">
          <a:xfrm>
            <a:off x="5899150" y="1079500"/>
            <a:ext cx="2214563" cy="828675"/>
          </a:xfrm>
          <a:custGeom>
            <a:avLst/>
            <a:gdLst>
              <a:gd name="T0" fmla="*/ 1025 w 1395"/>
              <a:gd name="T1" fmla="*/ 121 h 522"/>
              <a:gd name="T2" fmla="*/ 899 w 1395"/>
              <a:gd name="T3" fmla="*/ 60 h 522"/>
              <a:gd name="T4" fmla="*/ 808 w 1395"/>
              <a:gd name="T5" fmla="*/ 95 h 522"/>
              <a:gd name="T6" fmla="*/ 850 w 1395"/>
              <a:gd name="T7" fmla="*/ 42 h 522"/>
              <a:gd name="T8" fmla="*/ 799 w 1395"/>
              <a:gd name="T9" fmla="*/ 76 h 522"/>
              <a:gd name="T10" fmla="*/ 645 w 1395"/>
              <a:gd name="T11" fmla="*/ 104 h 522"/>
              <a:gd name="T12" fmla="*/ 692 w 1395"/>
              <a:gd name="T13" fmla="*/ 63 h 522"/>
              <a:gd name="T14" fmla="*/ 661 w 1395"/>
              <a:gd name="T15" fmla="*/ 69 h 522"/>
              <a:gd name="T16" fmla="*/ 584 w 1395"/>
              <a:gd name="T17" fmla="*/ 97 h 522"/>
              <a:gd name="T18" fmla="*/ 471 w 1395"/>
              <a:gd name="T19" fmla="*/ 78 h 522"/>
              <a:gd name="T20" fmla="*/ 416 w 1395"/>
              <a:gd name="T21" fmla="*/ 69 h 522"/>
              <a:gd name="T22" fmla="*/ 435 w 1395"/>
              <a:gd name="T23" fmla="*/ 84 h 522"/>
              <a:gd name="T24" fmla="*/ 311 w 1395"/>
              <a:gd name="T25" fmla="*/ 108 h 522"/>
              <a:gd name="T26" fmla="*/ 300 w 1395"/>
              <a:gd name="T27" fmla="*/ 66 h 522"/>
              <a:gd name="T28" fmla="*/ 308 w 1395"/>
              <a:gd name="T29" fmla="*/ 85 h 522"/>
              <a:gd name="T30" fmla="*/ 221 w 1395"/>
              <a:gd name="T31" fmla="*/ 53 h 522"/>
              <a:gd name="T32" fmla="*/ 88 w 1395"/>
              <a:gd name="T33" fmla="*/ 78 h 522"/>
              <a:gd name="T34" fmla="*/ 71 w 1395"/>
              <a:gd name="T35" fmla="*/ 57 h 522"/>
              <a:gd name="T36" fmla="*/ 1325 w 1395"/>
              <a:gd name="T37" fmla="*/ 185 h 522"/>
              <a:gd name="T38" fmla="*/ 1344 w 1395"/>
              <a:gd name="T39" fmla="*/ 185 h 522"/>
              <a:gd name="T40" fmla="*/ 1293 w 1395"/>
              <a:gd name="T41" fmla="*/ 282 h 522"/>
              <a:gd name="T42" fmla="*/ 1158 w 1395"/>
              <a:gd name="T43" fmla="*/ 288 h 522"/>
              <a:gd name="T44" fmla="*/ 1205 w 1395"/>
              <a:gd name="T45" fmla="*/ 247 h 522"/>
              <a:gd name="T46" fmla="*/ 1174 w 1395"/>
              <a:gd name="T47" fmla="*/ 253 h 522"/>
              <a:gd name="T48" fmla="*/ 1073 w 1395"/>
              <a:gd name="T49" fmla="*/ 239 h 522"/>
              <a:gd name="T50" fmla="*/ 1085 w 1395"/>
              <a:gd name="T51" fmla="*/ 219 h 522"/>
              <a:gd name="T52" fmla="*/ 978 w 1395"/>
              <a:gd name="T53" fmla="*/ 244 h 522"/>
              <a:gd name="T54" fmla="*/ 888 w 1395"/>
              <a:gd name="T55" fmla="*/ 255 h 522"/>
              <a:gd name="T56" fmla="*/ 907 w 1395"/>
              <a:gd name="T57" fmla="*/ 261 h 522"/>
              <a:gd name="T58" fmla="*/ 777 w 1395"/>
              <a:gd name="T59" fmla="*/ 305 h 522"/>
              <a:gd name="T60" fmla="*/ 715 w 1395"/>
              <a:gd name="T61" fmla="*/ 191 h 522"/>
              <a:gd name="T62" fmla="*/ 662 w 1395"/>
              <a:gd name="T63" fmla="*/ 234 h 522"/>
              <a:gd name="T64" fmla="*/ 681 w 1395"/>
              <a:gd name="T65" fmla="*/ 200 h 522"/>
              <a:gd name="T66" fmla="*/ 579 w 1395"/>
              <a:gd name="T67" fmla="*/ 230 h 522"/>
              <a:gd name="T68" fmla="*/ 533 w 1395"/>
              <a:gd name="T69" fmla="*/ 305 h 522"/>
              <a:gd name="T70" fmla="*/ 532 w 1395"/>
              <a:gd name="T71" fmla="*/ 297 h 522"/>
              <a:gd name="T72" fmla="*/ 441 w 1395"/>
              <a:gd name="T73" fmla="*/ 296 h 522"/>
              <a:gd name="T74" fmla="*/ 346 w 1395"/>
              <a:gd name="T75" fmla="*/ 241 h 522"/>
              <a:gd name="T76" fmla="*/ 371 w 1395"/>
              <a:gd name="T77" fmla="*/ 263 h 522"/>
              <a:gd name="T78" fmla="*/ 240 w 1395"/>
              <a:gd name="T79" fmla="*/ 220 h 522"/>
              <a:gd name="T80" fmla="*/ 198 w 1395"/>
              <a:gd name="T81" fmla="*/ 242 h 522"/>
              <a:gd name="T82" fmla="*/ 189 w 1395"/>
              <a:gd name="T83" fmla="*/ 306 h 522"/>
              <a:gd name="T84" fmla="*/ 130 w 1395"/>
              <a:gd name="T85" fmla="*/ 290 h 522"/>
              <a:gd name="T86" fmla="*/ 57 w 1395"/>
              <a:gd name="T87" fmla="*/ 265 h 522"/>
              <a:gd name="T88" fmla="*/ 40 w 1395"/>
              <a:gd name="T89" fmla="*/ 237 h 522"/>
              <a:gd name="T90" fmla="*/ 717 w 1395"/>
              <a:gd name="T91" fmla="*/ 465 h 522"/>
              <a:gd name="T92" fmla="*/ 682 w 1395"/>
              <a:gd name="T93" fmla="*/ 403 h 522"/>
              <a:gd name="T94" fmla="*/ 600 w 1395"/>
              <a:gd name="T95" fmla="*/ 419 h 522"/>
              <a:gd name="T96" fmla="*/ 619 w 1395"/>
              <a:gd name="T97" fmla="*/ 384 h 522"/>
              <a:gd name="T98" fmla="*/ 575 w 1395"/>
              <a:gd name="T99" fmla="*/ 434 h 522"/>
              <a:gd name="T100" fmla="*/ 418 w 1395"/>
              <a:gd name="T101" fmla="*/ 479 h 522"/>
              <a:gd name="T102" fmla="*/ 483 w 1395"/>
              <a:gd name="T103" fmla="*/ 404 h 522"/>
              <a:gd name="T104" fmla="*/ 380 w 1395"/>
              <a:gd name="T105" fmla="*/ 372 h 522"/>
              <a:gd name="T106" fmla="*/ 329 w 1395"/>
              <a:gd name="T107" fmla="*/ 404 h 522"/>
              <a:gd name="T108" fmla="*/ 217 w 1395"/>
              <a:gd name="T109" fmla="*/ 475 h 522"/>
              <a:gd name="T110" fmla="*/ 213 w 1395"/>
              <a:gd name="T111" fmla="*/ 403 h 522"/>
              <a:gd name="T112" fmla="*/ 162 w 1395"/>
              <a:gd name="T113" fmla="*/ 489 h 522"/>
              <a:gd name="T114" fmla="*/ 43 w 1395"/>
              <a:gd name="T115" fmla="*/ 473 h 522"/>
              <a:gd name="T116" fmla="*/ 21 w 1395"/>
              <a:gd name="T117" fmla="*/ 429 h 522"/>
              <a:gd name="T118" fmla="*/ 54 w 1395"/>
              <a:gd name="T119" fmla="*/ 489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95" h="522">
                <a:moveTo>
                  <a:pt x="992" y="57"/>
                </a:moveTo>
                <a:cubicBezTo>
                  <a:pt x="995" y="52"/>
                  <a:pt x="1000" y="50"/>
                  <a:pt x="1006" y="50"/>
                </a:cubicBezTo>
                <a:cubicBezTo>
                  <a:pt x="1014" y="50"/>
                  <a:pt x="1020" y="53"/>
                  <a:pt x="1023" y="60"/>
                </a:cubicBezTo>
                <a:cubicBezTo>
                  <a:pt x="1023" y="96"/>
                  <a:pt x="1023" y="96"/>
                  <a:pt x="1023" y="96"/>
                </a:cubicBezTo>
                <a:cubicBezTo>
                  <a:pt x="1020" y="103"/>
                  <a:pt x="1014" y="107"/>
                  <a:pt x="1006" y="107"/>
                </a:cubicBezTo>
                <a:cubicBezTo>
                  <a:pt x="1000" y="107"/>
                  <a:pt x="995" y="104"/>
                  <a:pt x="992" y="99"/>
                </a:cubicBezTo>
                <a:cubicBezTo>
                  <a:pt x="989" y="95"/>
                  <a:pt x="987" y="88"/>
                  <a:pt x="987" y="79"/>
                </a:cubicBezTo>
                <a:cubicBezTo>
                  <a:pt x="987" y="70"/>
                  <a:pt x="989" y="62"/>
                  <a:pt x="992" y="57"/>
                </a:cubicBezTo>
                <a:close/>
                <a:moveTo>
                  <a:pt x="977" y="110"/>
                </a:moveTo>
                <a:cubicBezTo>
                  <a:pt x="983" y="118"/>
                  <a:pt x="991" y="122"/>
                  <a:pt x="1001" y="122"/>
                </a:cubicBezTo>
                <a:cubicBezTo>
                  <a:pt x="1011" y="122"/>
                  <a:pt x="1018" y="119"/>
                  <a:pt x="1024" y="112"/>
                </a:cubicBezTo>
                <a:cubicBezTo>
                  <a:pt x="1025" y="121"/>
                  <a:pt x="1025" y="121"/>
                  <a:pt x="1025" y="121"/>
                </a:cubicBezTo>
                <a:cubicBezTo>
                  <a:pt x="1042" y="121"/>
                  <a:pt x="1042" y="121"/>
                  <a:pt x="1042" y="121"/>
                </a:cubicBezTo>
                <a:cubicBezTo>
                  <a:pt x="1042" y="0"/>
                  <a:pt x="1042" y="0"/>
                  <a:pt x="1042" y="0"/>
                </a:cubicBezTo>
                <a:cubicBezTo>
                  <a:pt x="1023" y="0"/>
                  <a:pt x="1023" y="0"/>
                  <a:pt x="1023" y="0"/>
                </a:cubicBezTo>
                <a:cubicBezTo>
                  <a:pt x="1023" y="44"/>
                  <a:pt x="1023" y="44"/>
                  <a:pt x="1023" y="44"/>
                </a:cubicBezTo>
                <a:cubicBezTo>
                  <a:pt x="1018" y="38"/>
                  <a:pt x="1010" y="34"/>
                  <a:pt x="1001" y="34"/>
                </a:cubicBezTo>
                <a:cubicBezTo>
                  <a:pt x="991" y="34"/>
                  <a:pt x="983" y="38"/>
                  <a:pt x="977" y="46"/>
                </a:cubicBezTo>
                <a:cubicBezTo>
                  <a:pt x="971" y="54"/>
                  <a:pt x="968" y="65"/>
                  <a:pt x="968" y="78"/>
                </a:cubicBezTo>
                <a:cubicBezTo>
                  <a:pt x="968" y="91"/>
                  <a:pt x="971" y="102"/>
                  <a:pt x="977" y="110"/>
                </a:cubicBezTo>
                <a:close/>
                <a:moveTo>
                  <a:pt x="880" y="36"/>
                </a:moveTo>
                <a:cubicBezTo>
                  <a:pt x="880" y="121"/>
                  <a:pt x="880" y="121"/>
                  <a:pt x="880" y="121"/>
                </a:cubicBezTo>
                <a:cubicBezTo>
                  <a:pt x="899" y="121"/>
                  <a:pt x="899" y="121"/>
                  <a:pt x="899" y="121"/>
                </a:cubicBezTo>
                <a:cubicBezTo>
                  <a:pt x="899" y="60"/>
                  <a:pt x="899" y="60"/>
                  <a:pt x="899" y="60"/>
                </a:cubicBezTo>
                <a:cubicBezTo>
                  <a:pt x="903" y="53"/>
                  <a:pt x="909" y="50"/>
                  <a:pt x="916" y="50"/>
                </a:cubicBezTo>
                <a:cubicBezTo>
                  <a:pt x="922" y="50"/>
                  <a:pt x="926" y="51"/>
                  <a:pt x="928" y="54"/>
                </a:cubicBezTo>
                <a:cubicBezTo>
                  <a:pt x="930" y="56"/>
                  <a:pt x="931" y="60"/>
                  <a:pt x="931" y="66"/>
                </a:cubicBezTo>
                <a:cubicBezTo>
                  <a:pt x="931" y="121"/>
                  <a:pt x="931" y="121"/>
                  <a:pt x="931" y="121"/>
                </a:cubicBezTo>
                <a:cubicBezTo>
                  <a:pt x="950" y="121"/>
                  <a:pt x="950" y="121"/>
                  <a:pt x="950" y="121"/>
                </a:cubicBezTo>
                <a:cubicBezTo>
                  <a:pt x="950" y="65"/>
                  <a:pt x="950" y="65"/>
                  <a:pt x="950" y="65"/>
                </a:cubicBezTo>
                <a:cubicBezTo>
                  <a:pt x="950" y="45"/>
                  <a:pt x="941" y="34"/>
                  <a:pt x="923" y="34"/>
                </a:cubicBezTo>
                <a:cubicBezTo>
                  <a:pt x="913" y="34"/>
                  <a:pt x="905" y="38"/>
                  <a:pt x="899" y="46"/>
                </a:cubicBezTo>
                <a:cubicBezTo>
                  <a:pt x="898" y="36"/>
                  <a:pt x="898" y="36"/>
                  <a:pt x="898" y="36"/>
                </a:cubicBezTo>
                <a:lnTo>
                  <a:pt x="880" y="36"/>
                </a:lnTo>
                <a:close/>
                <a:moveTo>
                  <a:pt x="812" y="104"/>
                </a:moveTo>
                <a:cubicBezTo>
                  <a:pt x="810" y="102"/>
                  <a:pt x="808" y="99"/>
                  <a:pt x="808" y="95"/>
                </a:cubicBezTo>
                <a:cubicBezTo>
                  <a:pt x="808" y="90"/>
                  <a:pt x="810" y="87"/>
                  <a:pt x="814" y="85"/>
                </a:cubicBezTo>
                <a:cubicBezTo>
                  <a:pt x="817" y="82"/>
                  <a:pt x="822" y="81"/>
                  <a:pt x="830" y="81"/>
                </a:cubicBezTo>
                <a:cubicBezTo>
                  <a:pt x="840" y="81"/>
                  <a:pt x="840" y="81"/>
                  <a:pt x="840" y="81"/>
                </a:cubicBezTo>
                <a:cubicBezTo>
                  <a:pt x="840" y="97"/>
                  <a:pt x="840" y="97"/>
                  <a:pt x="840" y="97"/>
                </a:cubicBezTo>
                <a:cubicBezTo>
                  <a:pt x="838" y="100"/>
                  <a:pt x="836" y="102"/>
                  <a:pt x="832" y="104"/>
                </a:cubicBezTo>
                <a:cubicBezTo>
                  <a:pt x="829" y="106"/>
                  <a:pt x="825" y="107"/>
                  <a:pt x="822" y="107"/>
                </a:cubicBezTo>
                <a:cubicBezTo>
                  <a:pt x="818" y="107"/>
                  <a:pt x="814" y="106"/>
                  <a:pt x="812" y="104"/>
                </a:cubicBezTo>
                <a:close/>
                <a:moveTo>
                  <a:pt x="862" y="121"/>
                </a:moveTo>
                <a:cubicBezTo>
                  <a:pt x="862" y="119"/>
                  <a:pt x="862" y="119"/>
                  <a:pt x="862" y="119"/>
                </a:cubicBezTo>
                <a:cubicBezTo>
                  <a:pt x="860" y="115"/>
                  <a:pt x="859" y="109"/>
                  <a:pt x="859" y="101"/>
                </a:cubicBezTo>
                <a:cubicBezTo>
                  <a:pt x="859" y="63"/>
                  <a:pt x="859" y="63"/>
                  <a:pt x="859" y="63"/>
                </a:cubicBezTo>
                <a:cubicBezTo>
                  <a:pt x="859" y="54"/>
                  <a:pt x="856" y="47"/>
                  <a:pt x="850" y="42"/>
                </a:cubicBezTo>
                <a:cubicBezTo>
                  <a:pt x="844" y="37"/>
                  <a:pt x="836" y="34"/>
                  <a:pt x="826" y="34"/>
                </a:cubicBezTo>
                <a:cubicBezTo>
                  <a:pt x="819" y="34"/>
                  <a:pt x="814" y="36"/>
                  <a:pt x="808" y="38"/>
                </a:cubicBezTo>
                <a:cubicBezTo>
                  <a:pt x="803" y="40"/>
                  <a:pt x="799" y="43"/>
                  <a:pt x="796" y="47"/>
                </a:cubicBezTo>
                <a:cubicBezTo>
                  <a:pt x="793" y="51"/>
                  <a:pt x="791" y="56"/>
                  <a:pt x="791" y="60"/>
                </a:cubicBezTo>
                <a:cubicBezTo>
                  <a:pt x="810" y="60"/>
                  <a:pt x="810" y="60"/>
                  <a:pt x="810" y="60"/>
                </a:cubicBezTo>
                <a:cubicBezTo>
                  <a:pt x="810" y="57"/>
                  <a:pt x="812" y="54"/>
                  <a:pt x="814" y="52"/>
                </a:cubicBezTo>
                <a:cubicBezTo>
                  <a:pt x="817" y="50"/>
                  <a:pt x="821" y="49"/>
                  <a:pt x="825" y="49"/>
                </a:cubicBezTo>
                <a:cubicBezTo>
                  <a:pt x="830" y="49"/>
                  <a:pt x="834" y="50"/>
                  <a:pt x="836" y="53"/>
                </a:cubicBezTo>
                <a:cubicBezTo>
                  <a:pt x="839" y="55"/>
                  <a:pt x="840" y="59"/>
                  <a:pt x="840" y="63"/>
                </a:cubicBezTo>
                <a:cubicBezTo>
                  <a:pt x="840" y="69"/>
                  <a:pt x="840" y="69"/>
                  <a:pt x="840" y="69"/>
                </a:cubicBezTo>
                <a:cubicBezTo>
                  <a:pt x="828" y="69"/>
                  <a:pt x="828" y="69"/>
                  <a:pt x="828" y="69"/>
                </a:cubicBezTo>
                <a:cubicBezTo>
                  <a:pt x="816" y="69"/>
                  <a:pt x="806" y="71"/>
                  <a:pt x="799" y="76"/>
                </a:cubicBezTo>
                <a:cubicBezTo>
                  <a:pt x="793" y="81"/>
                  <a:pt x="789" y="88"/>
                  <a:pt x="789" y="97"/>
                </a:cubicBezTo>
                <a:cubicBezTo>
                  <a:pt x="789" y="104"/>
                  <a:pt x="792" y="110"/>
                  <a:pt x="797" y="115"/>
                </a:cubicBezTo>
                <a:cubicBezTo>
                  <a:pt x="803" y="120"/>
                  <a:pt x="810" y="122"/>
                  <a:pt x="818" y="122"/>
                </a:cubicBezTo>
                <a:cubicBezTo>
                  <a:pt x="827" y="122"/>
                  <a:pt x="834" y="119"/>
                  <a:pt x="840" y="113"/>
                </a:cubicBezTo>
                <a:cubicBezTo>
                  <a:pt x="841" y="116"/>
                  <a:pt x="842" y="119"/>
                  <a:pt x="843" y="121"/>
                </a:cubicBezTo>
                <a:lnTo>
                  <a:pt x="862" y="121"/>
                </a:lnTo>
                <a:close/>
                <a:moveTo>
                  <a:pt x="734" y="0"/>
                </a:moveTo>
                <a:cubicBezTo>
                  <a:pt x="715" y="0"/>
                  <a:pt x="715" y="0"/>
                  <a:pt x="715" y="0"/>
                </a:cubicBezTo>
                <a:cubicBezTo>
                  <a:pt x="715" y="121"/>
                  <a:pt x="715" y="121"/>
                  <a:pt x="715" y="121"/>
                </a:cubicBezTo>
                <a:cubicBezTo>
                  <a:pt x="734" y="121"/>
                  <a:pt x="734" y="121"/>
                  <a:pt x="734" y="121"/>
                </a:cubicBezTo>
                <a:lnTo>
                  <a:pt x="734" y="0"/>
                </a:lnTo>
                <a:close/>
                <a:moveTo>
                  <a:pt x="645" y="104"/>
                </a:moveTo>
                <a:cubicBezTo>
                  <a:pt x="642" y="102"/>
                  <a:pt x="641" y="99"/>
                  <a:pt x="641" y="95"/>
                </a:cubicBezTo>
                <a:cubicBezTo>
                  <a:pt x="641" y="90"/>
                  <a:pt x="643" y="87"/>
                  <a:pt x="646" y="85"/>
                </a:cubicBezTo>
                <a:cubicBezTo>
                  <a:pt x="650" y="82"/>
                  <a:pt x="655" y="81"/>
                  <a:pt x="662" y="81"/>
                </a:cubicBezTo>
                <a:cubicBezTo>
                  <a:pt x="673" y="81"/>
                  <a:pt x="673" y="81"/>
                  <a:pt x="673" y="81"/>
                </a:cubicBezTo>
                <a:cubicBezTo>
                  <a:pt x="673" y="97"/>
                  <a:pt x="673" y="97"/>
                  <a:pt x="673" y="97"/>
                </a:cubicBezTo>
                <a:cubicBezTo>
                  <a:pt x="671" y="100"/>
                  <a:pt x="668" y="102"/>
                  <a:pt x="665" y="104"/>
                </a:cubicBezTo>
                <a:cubicBezTo>
                  <a:pt x="662" y="106"/>
                  <a:pt x="658" y="107"/>
                  <a:pt x="654" y="107"/>
                </a:cubicBezTo>
                <a:cubicBezTo>
                  <a:pt x="650" y="107"/>
                  <a:pt x="647" y="106"/>
                  <a:pt x="645" y="104"/>
                </a:cubicBezTo>
                <a:close/>
                <a:moveTo>
                  <a:pt x="695" y="121"/>
                </a:moveTo>
                <a:cubicBezTo>
                  <a:pt x="695" y="119"/>
                  <a:pt x="695" y="119"/>
                  <a:pt x="695" y="119"/>
                </a:cubicBezTo>
                <a:cubicBezTo>
                  <a:pt x="693" y="115"/>
                  <a:pt x="692" y="109"/>
                  <a:pt x="692" y="101"/>
                </a:cubicBezTo>
                <a:cubicBezTo>
                  <a:pt x="692" y="63"/>
                  <a:pt x="692" y="63"/>
                  <a:pt x="692" y="63"/>
                </a:cubicBezTo>
                <a:cubicBezTo>
                  <a:pt x="691" y="54"/>
                  <a:pt x="688" y="47"/>
                  <a:pt x="682" y="42"/>
                </a:cubicBezTo>
                <a:cubicBezTo>
                  <a:pt x="677" y="37"/>
                  <a:pt x="669" y="34"/>
                  <a:pt x="659" y="34"/>
                </a:cubicBezTo>
                <a:cubicBezTo>
                  <a:pt x="652" y="34"/>
                  <a:pt x="646" y="36"/>
                  <a:pt x="641" y="38"/>
                </a:cubicBezTo>
                <a:cubicBezTo>
                  <a:pt x="636" y="40"/>
                  <a:pt x="632" y="43"/>
                  <a:pt x="628" y="47"/>
                </a:cubicBezTo>
                <a:cubicBezTo>
                  <a:pt x="625" y="51"/>
                  <a:pt x="624" y="56"/>
                  <a:pt x="624" y="60"/>
                </a:cubicBezTo>
                <a:cubicBezTo>
                  <a:pt x="643" y="60"/>
                  <a:pt x="643" y="60"/>
                  <a:pt x="643" y="60"/>
                </a:cubicBezTo>
                <a:cubicBezTo>
                  <a:pt x="643" y="57"/>
                  <a:pt x="644" y="54"/>
                  <a:pt x="647" y="52"/>
                </a:cubicBezTo>
                <a:cubicBezTo>
                  <a:pt x="650" y="50"/>
                  <a:pt x="653" y="49"/>
                  <a:pt x="658" y="49"/>
                </a:cubicBezTo>
                <a:cubicBezTo>
                  <a:pt x="663" y="49"/>
                  <a:pt x="666" y="50"/>
                  <a:pt x="669" y="53"/>
                </a:cubicBezTo>
                <a:cubicBezTo>
                  <a:pt x="671" y="55"/>
                  <a:pt x="673" y="59"/>
                  <a:pt x="673" y="63"/>
                </a:cubicBezTo>
                <a:cubicBezTo>
                  <a:pt x="673" y="69"/>
                  <a:pt x="673" y="69"/>
                  <a:pt x="673" y="69"/>
                </a:cubicBezTo>
                <a:cubicBezTo>
                  <a:pt x="661" y="69"/>
                  <a:pt x="661" y="69"/>
                  <a:pt x="661" y="69"/>
                </a:cubicBezTo>
                <a:cubicBezTo>
                  <a:pt x="648" y="69"/>
                  <a:pt x="639" y="71"/>
                  <a:pt x="632" y="76"/>
                </a:cubicBezTo>
                <a:cubicBezTo>
                  <a:pt x="625" y="81"/>
                  <a:pt x="622" y="88"/>
                  <a:pt x="622" y="97"/>
                </a:cubicBezTo>
                <a:cubicBezTo>
                  <a:pt x="622" y="104"/>
                  <a:pt x="625" y="110"/>
                  <a:pt x="630" y="115"/>
                </a:cubicBezTo>
                <a:cubicBezTo>
                  <a:pt x="636" y="120"/>
                  <a:pt x="642" y="122"/>
                  <a:pt x="651" y="122"/>
                </a:cubicBezTo>
                <a:cubicBezTo>
                  <a:pt x="660" y="122"/>
                  <a:pt x="667" y="119"/>
                  <a:pt x="673" y="113"/>
                </a:cubicBezTo>
                <a:cubicBezTo>
                  <a:pt x="674" y="116"/>
                  <a:pt x="675" y="119"/>
                  <a:pt x="675" y="121"/>
                </a:cubicBezTo>
                <a:lnTo>
                  <a:pt x="695" y="121"/>
                </a:lnTo>
                <a:close/>
                <a:moveTo>
                  <a:pt x="586" y="121"/>
                </a:moveTo>
                <a:cubicBezTo>
                  <a:pt x="603" y="121"/>
                  <a:pt x="603" y="121"/>
                  <a:pt x="603" y="121"/>
                </a:cubicBezTo>
                <a:cubicBezTo>
                  <a:pt x="603" y="36"/>
                  <a:pt x="603" y="36"/>
                  <a:pt x="603" y="36"/>
                </a:cubicBezTo>
                <a:cubicBezTo>
                  <a:pt x="584" y="36"/>
                  <a:pt x="584" y="36"/>
                  <a:pt x="584" y="36"/>
                </a:cubicBezTo>
                <a:cubicBezTo>
                  <a:pt x="584" y="97"/>
                  <a:pt x="584" y="97"/>
                  <a:pt x="584" y="97"/>
                </a:cubicBezTo>
                <a:cubicBezTo>
                  <a:pt x="581" y="103"/>
                  <a:pt x="575" y="107"/>
                  <a:pt x="566" y="107"/>
                </a:cubicBezTo>
                <a:cubicBezTo>
                  <a:pt x="557" y="107"/>
                  <a:pt x="552" y="101"/>
                  <a:pt x="552" y="91"/>
                </a:cubicBezTo>
                <a:cubicBezTo>
                  <a:pt x="552" y="36"/>
                  <a:pt x="552" y="36"/>
                  <a:pt x="552" y="36"/>
                </a:cubicBezTo>
                <a:cubicBezTo>
                  <a:pt x="533" y="36"/>
                  <a:pt x="533" y="36"/>
                  <a:pt x="533" y="36"/>
                </a:cubicBezTo>
                <a:cubicBezTo>
                  <a:pt x="533" y="91"/>
                  <a:pt x="533" y="91"/>
                  <a:pt x="533" y="91"/>
                </a:cubicBezTo>
                <a:cubicBezTo>
                  <a:pt x="533" y="101"/>
                  <a:pt x="536" y="109"/>
                  <a:pt x="540" y="114"/>
                </a:cubicBezTo>
                <a:cubicBezTo>
                  <a:pt x="545" y="119"/>
                  <a:pt x="552" y="122"/>
                  <a:pt x="561" y="122"/>
                </a:cubicBezTo>
                <a:cubicBezTo>
                  <a:pt x="572" y="122"/>
                  <a:pt x="579" y="119"/>
                  <a:pt x="585" y="112"/>
                </a:cubicBezTo>
                <a:lnTo>
                  <a:pt x="586" y="121"/>
                </a:lnTo>
                <a:close/>
                <a:moveTo>
                  <a:pt x="466" y="36"/>
                </a:moveTo>
                <a:cubicBezTo>
                  <a:pt x="445" y="36"/>
                  <a:pt x="445" y="36"/>
                  <a:pt x="445" y="36"/>
                </a:cubicBezTo>
                <a:cubicBezTo>
                  <a:pt x="471" y="78"/>
                  <a:pt x="471" y="78"/>
                  <a:pt x="471" y="78"/>
                </a:cubicBezTo>
                <a:cubicBezTo>
                  <a:pt x="444" y="121"/>
                  <a:pt x="444" y="121"/>
                  <a:pt x="444" y="121"/>
                </a:cubicBezTo>
                <a:cubicBezTo>
                  <a:pt x="465" y="121"/>
                  <a:pt x="465" y="121"/>
                  <a:pt x="465" y="121"/>
                </a:cubicBezTo>
                <a:cubicBezTo>
                  <a:pt x="482" y="92"/>
                  <a:pt x="482" y="92"/>
                  <a:pt x="482" y="92"/>
                </a:cubicBezTo>
                <a:cubicBezTo>
                  <a:pt x="499" y="121"/>
                  <a:pt x="499" y="121"/>
                  <a:pt x="499" y="121"/>
                </a:cubicBezTo>
                <a:cubicBezTo>
                  <a:pt x="520" y="121"/>
                  <a:pt x="520" y="121"/>
                  <a:pt x="520" y="121"/>
                </a:cubicBezTo>
                <a:cubicBezTo>
                  <a:pt x="493" y="78"/>
                  <a:pt x="493" y="78"/>
                  <a:pt x="493" y="78"/>
                </a:cubicBezTo>
                <a:cubicBezTo>
                  <a:pt x="519" y="36"/>
                  <a:pt x="519" y="36"/>
                  <a:pt x="519" y="36"/>
                </a:cubicBezTo>
                <a:cubicBezTo>
                  <a:pt x="498" y="36"/>
                  <a:pt x="498" y="36"/>
                  <a:pt x="498" y="36"/>
                </a:cubicBezTo>
                <a:cubicBezTo>
                  <a:pt x="482" y="64"/>
                  <a:pt x="482" y="64"/>
                  <a:pt x="482" y="64"/>
                </a:cubicBezTo>
                <a:lnTo>
                  <a:pt x="466" y="36"/>
                </a:lnTo>
                <a:close/>
                <a:moveTo>
                  <a:pt x="411" y="55"/>
                </a:moveTo>
                <a:cubicBezTo>
                  <a:pt x="414" y="58"/>
                  <a:pt x="415" y="63"/>
                  <a:pt x="416" y="69"/>
                </a:cubicBezTo>
                <a:cubicBezTo>
                  <a:pt x="416" y="70"/>
                  <a:pt x="416" y="70"/>
                  <a:pt x="416" y="70"/>
                </a:cubicBezTo>
                <a:cubicBezTo>
                  <a:pt x="380" y="70"/>
                  <a:pt x="380" y="70"/>
                  <a:pt x="380" y="70"/>
                </a:cubicBezTo>
                <a:cubicBezTo>
                  <a:pt x="380" y="64"/>
                  <a:pt x="382" y="59"/>
                  <a:pt x="386" y="55"/>
                </a:cubicBezTo>
                <a:cubicBezTo>
                  <a:pt x="389" y="51"/>
                  <a:pt x="393" y="50"/>
                  <a:pt x="398" y="50"/>
                </a:cubicBezTo>
                <a:cubicBezTo>
                  <a:pt x="404" y="50"/>
                  <a:pt x="408" y="51"/>
                  <a:pt x="411" y="55"/>
                </a:cubicBezTo>
                <a:close/>
                <a:moveTo>
                  <a:pt x="420" y="118"/>
                </a:moveTo>
                <a:cubicBezTo>
                  <a:pt x="425" y="115"/>
                  <a:pt x="430" y="111"/>
                  <a:pt x="433" y="106"/>
                </a:cubicBezTo>
                <a:cubicBezTo>
                  <a:pt x="423" y="96"/>
                  <a:pt x="423" y="96"/>
                  <a:pt x="423" y="96"/>
                </a:cubicBezTo>
                <a:cubicBezTo>
                  <a:pt x="417" y="103"/>
                  <a:pt x="410" y="107"/>
                  <a:pt x="402" y="107"/>
                </a:cubicBezTo>
                <a:cubicBezTo>
                  <a:pt x="395" y="107"/>
                  <a:pt x="390" y="105"/>
                  <a:pt x="386" y="101"/>
                </a:cubicBezTo>
                <a:cubicBezTo>
                  <a:pt x="382" y="97"/>
                  <a:pt x="380" y="91"/>
                  <a:pt x="379" y="84"/>
                </a:cubicBezTo>
                <a:cubicBezTo>
                  <a:pt x="435" y="84"/>
                  <a:pt x="435" y="84"/>
                  <a:pt x="435" y="84"/>
                </a:cubicBezTo>
                <a:cubicBezTo>
                  <a:pt x="435" y="77"/>
                  <a:pt x="435" y="77"/>
                  <a:pt x="435" y="77"/>
                </a:cubicBezTo>
                <a:cubicBezTo>
                  <a:pt x="435" y="63"/>
                  <a:pt x="431" y="53"/>
                  <a:pt x="425" y="45"/>
                </a:cubicBezTo>
                <a:cubicBezTo>
                  <a:pt x="419" y="38"/>
                  <a:pt x="410" y="34"/>
                  <a:pt x="398" y="34"/>
                </a:cubicBezTo>
                <a:cubicBezTo>
                  <a:pt x="391" y="34"/>
                  <a:pt x="385" y="36"/>
                  <a:pt x="379" y="40"/>
                </a:cubicBezTo>
                <a:cubicBezTo>
                  <a:pt x="373" y="44"/>
                  <a:pt x="368" y="49"/>
                  <a:pt x="365" y="55"/>
                </a:cubicBezTo>
                <a:cubicBezTo>
                  <a:pt x="362" y="62"/>
                  <a:pt x="360" y="70"/>
                  <a:pt x="360" y="78"/>
                </a:cubicBezTo>
                <a:cubicBezTo>
                  <a:pt x="360" y="80"/>
                  <a:pt x="360" y="80"/>
                  <a:pt x="360" y="80"/>
                </a:cubicBezTo>
                <a:cubicBezTo>
                  <a:pt x="360" y="93"/>
                  <a:pt x="364" y="103"/>
                  <a:pt x="371" y="111"/>
                </a:cubicBezTo>
                <a:cubicBezTo>
                  <a:pt x="379" y="118"/>
                  <a:pt x="389" y="122"/>
                  <a:pt x="401" y="122"/>
                </a:cubicBezTo>
                <a:cubicBezTo>
                  <a:pt x="408" y="122"/>
                  <a:pt x="414" y="121"/>
                  <a:pt x="420" y="118"/>
                </a:cubicBezTo>
                <a:close/>
                <a:moveTo>
                  <a:pt x="322" y="105"/>
                </a:moveTo>
                <a:cubicBezTo>
                  <a:pt x="320" y="107"/>
                  <a:pt x="316" y="108"/>
                  <a:pt x="311" y="108"/>
                </a:cubicBezTo>
                <a:cubicBezTo>
                  <a:pt x="306" y="108"/>
                  <a:pt x="302" y="107"/>
                  <a:pt x="298" y="104"/>
                </a:cubicBezTo>
                <a:cubicBezTo>
                  <a:pt x="295" y="102"/>
                  <a:pt x="294" y="98"/>
                  <a:pt x="293" y="94"/>
                </a:cubicBezTo>
                <a:cubicBezTo>
                  <a:pt x="275" y="94"/>
                  <a:pt x="275" y="94"/>
                  <a:pt x="275" y="94"/>
                </a:cubicBezTo>
                <a:cubicBezTo>
                  <a:pt x="275" y="99"/>
                  <a:pt x="276" y="104"/>
                  <a:pt x="279" y="108"/>
                </a:cubicBezTo>
                <a:cubicBezTo>
                  <a:pt x="282" y="112"/>
                  <a:pt x="287" y="116"/>
                  <a:pt x="292" y="118"/>
                </a:cubicBezTo>
                <a:cubicBezTo>
                  <a:pt x="298" y="121"/>
                  <a:pt x="304" y="122"/>
                  <a:pt x="311" y="122"/>
                </a:cubicBezTo>
                <a:cubicBezTo>
                  <a:pt x="321" y="122"/>
                  <a:pt x="329" y="120"/>
                  <a:pt x="335" y="115"/>
                </a:cubicBezTo>
                <a:cubicBezTo>
                  <a:pt x="342" y="110"/>
                  <a:pt x="345" y="104"/>
                  <a:pt x="345" y="97"/>
                </a:cubicBezTo>
                <a:cubicBezTo>
                  <a:pt x="345" y="92"/>
                  <a:pt x="344" y="88"/>
                  <a:pt x="342" y="85"/>
                </a:cubicBezTo>
                <a:cubicBezTo>
                  <a:pt x="340" y="82"/>
                  <a:pt x="337" y="79"/>
                  <a:pt x="332" y="77"/>
                </a:cubicBezTo>
                <a:cubicBezTo>
                  <a:pt x="328" y="75"/>
                  <a:pt x="322" y="73"/>
                  <a:pt x="315" y="71"/>
                </a:cubicBezTo>
                <a:cubicBezTo>
                  <a:pt x="307" y="69"/>
                  <a:pt x="302" y="68"/>
                  <a:pt x="300" y="66"/>
                </a:cubicBezTo>
                <a:cubicBezTo>
                  <a:pt x="297" y="64"/>
                  <a:pt x="296" y="62"/>
                  <a:pt x="296" y="59"/>
                </a:cubicBezTo>
                <a:cubicBezTo>
                  <a:pt x="296" y="56"/>
                  <a:pt x="298" y="53"/>
                  <a:pt x="300" y="52"/>
                </a:cubicBezTo>
                <a:cubicBezTo>
                  <a:pt x="303" y="50"/>
                  <a:pt x="306" y="49"/>
                  <a:pt x="310" y="49"/>
                </a:cubicBezTo>
                <a:cubicBezTo>
                  <a:pt x="315" y="49"/>
                  <a:pt x="318" y="50"/>
                  <a:pt x="321" y="52"/>
                </a:cubicBezTo>
                <a:cubicBezTo>
                  <a:pt x="324" y="55"/>
                  <a:pt x="325" y="58"/>
                  <a:pt x="325" y="61"/>
                </a:cubicBezTo>
                <a:cubicBezTo>
                  <a:pt x="344" y="61"/>
                  <a:pt x="344" y="61"/>
                  <a:pt x="344" y="61"/>
                </a:cubicBezTo>
                <a:cubicBezTo>
                  <a:pt x="344" y="53"/>
                  <a:pt x="341" y="47"/>
                  <a:pt x="335" y="42"/>
                </a:cubicBezTo>
                <a:cubicBezTo>
                  <a:pt x="329" y="37"/>
                  <a:pt x="320" y="34"/>
                  <a:pt x="310" y="34"/>
                </a:cubicBezTo>
                <a:cubicBezTo>
                  <a:pt x="301" y="34"/>
                  <a:pt x="293" y="37"/>
                  <a:pt x="287" y="42"/>
                </a:cubicBezTo>
                <a:cubicBezTo>
                  <a:pt x="281" y="47"/>
                  <a:pt x="278" y="53"/>
                  <a:pt x="278" y="60"/>
                </a:cubicBezTo>
                <a:cubicBezTo>
                  <a:pt x="278" y="69"/>
                  <a:pt x="282" y="75"/>
                  <a:pt x="292" y="80"/>
                </a:cubicBezTo>
                <a:cubicBezTo>
                  <a:pt x="296" y="82"/>
                  <a:pt x="302" y="84"/>
                  <a:pt x="308" y="85"/>
                </a:cubicBezTo>
                <a:cubicBezTo>
                  <a:pt x="315" y="87"/>
                  <a:pt x="319" y="88"/>
                  <a:pt x="322" y="90"/>
                </a:cubicBezTo>
                <a:cubicBezTo>
                  <a:pt x="325" y="92"/>
                  <a:pt x="326" y="94"/>
                  <a:pt x="326" y="98"/>
                </a:cubicBezTo>
                <a:cubicBezTo>
                  <a:pt x="326" y="101"/>
                  <a:pt x="325" y="103"/>
                  <a:pt x="322" y="105"/>
                </a:cubicBezTo>
                <a:close/>
                <a:moveTo>
                  <a:pt x="229" y="36"/>
                </a:moveTo>
                <a:cubicBezTo>
                  <a:pt x="227" y="35"/>
                  <a:pt x="225" y="34"/>
                  <a:pt x="222" y="34"/>
                </a:cubicBezTo>
                <a:cubicBezTo>
                  <a:pt x="214" y="34"/>
                  <a:pt x="208" y="38"/>
                  <a:pt x="203" y="45"/>
                </a:cubicBezTo>
                <a:cubicBezTo>
                  <a:pt x="203" y="36"/>
                  <a:pt x="203" y="36"/>
                  <a:pt x="203" y="36"/>
                </a:cubicBezTo>
                <a:cubicBezTo>
                  <a:pt x="185" y="36"/>
                  <a:pt x="185" y="36"/>
                  <a:pt x="185" y="36"/>
                </a:cubicBezTo>
                <a:cubicBezTo>
                  <a:pt x="185" y="121"/>
                  <a:pt x="185" y="121"/>
                  <a:pt x="185" y="121"/>
                </a:cubicBezTo>
                <a:cubicBezTo>
                  <a:pt x="204" y="121"/>
                  <a:pt x="204" y="121"/>
                  <a:pt x="204" y="121"/>
                </a:cubicBezTo>
                <a:cubicBezTo>
                  <a:pt x="204" y="63"/>
                  <a:pt x="204" y="63"/>
                  <a:pt x="204" y="63"/>
                </a:cubicBezTo>
                <a:cubicBezTo>
                  <a:pt x="207" y="56"/>
                  <a:pt x="212" y="53"/>
                  <a:pt x="221" y="53"/>
                </a:cubicBezTo>
                <a:cubicBezTo>
                  <a:pt x="224" y="53"/>
                  <a:pt x="226" y="53"/>
                  <a:pt x="229" y="53"/>
                </a:cubicBezTo>
                <a:lnTo>
                  <a:pt x="229" y="36"/>
                </a:lnTo>
                <a:close/>
                <a:moveTo>
                  <a:pt x="112" y="57"/>
                </a:moveTo>
                <a:cubicBezTo>
                  <a:pt x="116" y="52"/>
                  <a:pt x="121" y="50"/>
                  <a:pt x="127" y="50"/>
                </a:cubicBezTo>
                <a:cubicBezTo>
                  <a:pt x="133" y="50"/>
                  <a:pt x="138" y="52"/>
                  <a:pt x="142" y="57"/>
                </a:cubicBezTo>
                <a:cubicBezTo>
                  <a:pt x="146" y="62"/>
                  <a:pt x="148" y="69"/>
                  <a:pt x="148" y="78"/>
                </a:cubicBezTo>
                <a:cubicBezTo>
                  <a:pt x="148" y="87"/>
                  <a:pt x="146" y="94"/>
                  <a:pt x="142" y="99"/>
                </a:cubicBezTo>
                <a:cubicBezTo>
                  <a:pt x="139" y="104"/>
                  <a:pt x="134" y="107"/>
                  <a:pt x="127" y="107"/>
                </a:cubicBezTo>
                <a:cubicBezTo>
                  <a:pt x="121" y="107"/>
                  <a:pt x="116" y="105"/>
                  <a:pt x="112" y="100"/>
                </a:cubicBezTo>
                <a:cubicBezTo>
                  <a:pt x="109" y="95"/>
                  <a:pt x="107" y="88"/>
                  <a:pt x="107" y="79"/>
                </a:cubicBezTo>
                <a:cubicBezTo>
                  <a:pt x="107" y="69"/>
                  <a:pt x="109" y="62"/>
                  <a:pt x="112" y="57"/>
                </a:cubicBezTo>
                <a:close/>
                <a:moveTo>
                  <a:pt x="88" y="78"/>
                </a:moveTo>
                <a:cubicBezTo>
                  <a:pt x="88" y="92"/>
                  <a:pt x="91" y="102"/>
                  <a:pt x="99" y="110"/>
                </a:cubicBezTo>
                <a:cubicBezTo>
                  <a:pt x="106" y="118"/>
                  <a:pt x="115" y="122"/>
                  <a:pt x="127" y="122"/>
                </a:cubicBezTo>
                <a:cubicBezTo>
                  <a:pt x="135" y="122"/>
                  <a:pt x="142" y="120"/>
                  <a:pt x="148" y="117"/>
                </a:cubicBezTo>
                <a:cubicBezTo>
                  <a:pt x="154" y="113"/>
                  <a:pt x="159" y="108"/>
                  <a:pt x="162" y="102"/>
                </a:cubicBezTo>
                <a:cubicBezTo>
                  <a:pt x="165" y="95"/>
                  <a:pt x="167" y="87"/>
                  <a:pt x="167" y="79"/>
                </a:cubicBezTo>
                <a:cubicBezTo>
                  <a:pt x="167" y="75"/>
                  <a:pt x="167" y="75"/>
                  <a:pt x="167" y="75"/>
                </a:cubicBezTo>
                <a:cubicBezTo>
                  <a:pt x="166" y="63"/>
                  <a:pt x="162" y="53"/>
                  <a:pt x="155" y="45"/>
                </a:cubicBezTo>
                <a:cubicBezTo>
                  <a:pt x="148" y="38"/>
                  <a:pt x="139" y="34"/>
                  <a:pt x="127" y="34"/>
                </a:cubicBezTo>
                <a:cubicBezTo>
                  <a:pt x="119" y="34"/>
                  <a:pt x="113" y="36"/>
                  <a:pt x="107" y="40"/>
                </a:cubicBezTo>
                <a:cubicBezTo>
                  <a:pt x="101" y="43"/>
                  <a:pt x="96" y="48"/>
                  <a:pt x="93" y="55"/>
                </a:cubicBezTo>
                <a:cubicBezTo>
                  <a:pt x="90" y="62"/>
                  <a:pt x="88" y="69"/>
                  <a:pt x="88" y="78"/>
                </a:cubicBezTo>
                <a:close/>
                <a:moveTo>
                  <a:pt x="71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23"/>
                  <a:pt x="25" y="23"/>
                  <a:pt x="25" y="23"/>
                </a:cubicBezTo>
                <a:cubicBezTo>
                  <a:pt x="77" y="23"/>
                  <a:pt x="77" y="23"/>
                  <a:pt x="77" y="23"/>
                </a:cubicBezTo>
                <a:cubicBezTo>
                  <a:pt x="77" y="7"/>
                  <a:pt x="77" y="7"/>
                  <a:pt x="77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121"/>
                  <a:pt x="5" y="121"/>
                  <a:pt x="5" y="121"/>
                </a:cubicBezTo>
                <a:cubicBezTo>
                  <a:pt x="25" y="121"/>
                  <a:pt x="25" y="121"/>
                  <a:pt x="25" y="121"/>
                </a:cubicBezTo>
                <a:cubicBezTo>
                  <a:pt x="25" y="73"/>
                  <a:pt x="25" y="73"/>
                  <a:pt x="25" y="73"/>
                </a:cubicBezTo>
                <a:cubicBezTo>
                  <a:pt x="71" y="73"/>
                  <a:pt x="71" y="73"/>
                  <a:pt x="71" y="73"/>
                </a:cubicBezTo>
                <a:lnTo>
                  <a:pt x="71" y="57"/>
                </a:lnTo>
                <a:close/>
                <a:moveTo>
                  <a:pt x="1344" y="185"/>
                </a:moveTo>
                <a:cubicBezTo>
                  <a:pt x="1325" y="185"/>
                  <a:pt x="1325" y="185"/>
                  <a:pt x="1325" y="185"/>
                </a:cubicBezTo>
                <a:cubicBezTo>
                  <a:pt x="1325" y="305"/>
                  <a:pt x="1325" y="305"/>
                  <a:pt x="1325" y="305"/>
                </a:cubicBezTo>
                <a:cubicBezTo>
                  <a:pt x="1344" y="305"/>
                  <a:pt x="1344" y="305"/>
                  <a:pt x="1344" y="305"/>
                </a:cubicBezTo>
                <a:cubicBezTo>
                  <a:pt x="1344" y="244"/>
                  <a:pt x="1344" y="244"/>
                  <a:pt x="1344" y="244"/>
                </a:cubicBezTo>
                <a:cubicBezTo>
                  <a:pt x="1347" y="238"/>
                  <a:pt x="1353" y="234"/>
                  <a:pt x="1361" y="234"/>
                </a:cubicBezTo>
                <a:cubicBezTo>
                  <a:pt x="1366" y="234"/>
                  <a:pt x="1369" y="235"/>
                  <a:pt x="1372" y="238"/>
                </a:cubicBezTo>
                <a:cubicBezTo>
                  <a:pt x="1374" y="240"/>
                  <a:pt x="1376" y="244"/>
                  <a:pt x="1376" y="250"/>
                </a:cubicBezTo>
                <a:cubicBezTo>
                  <a:pt x="1376" y="305"/>
                  <a:pt x="1376" y="305"/>
                  <a:pt x="1376" y="305"/>
                </a:cubicBezTo>
                <a:cubicBezTo>
                  <a:pt x="1395" y="305"/>
                  <a:pt x="1395" y="305"/>
                  <a:pt x="1395" y="305"/>
                </a:cubicBezTo>
                <a:cubicBezTo>
                  <a:pt x="1395" y="250"/>
                  <a:pt x="1395" y="250"/>
                  <a:pt x="1395" y="250"/>
                </a:cubicBezTo>
                <a:cubicBezTo>
                  <a:pt x="1394" y="229"/>
                  <a:pt x="1385" y="219"/>
                  <a:pt x="1367" y="219"/>
                </a:cubicBezTo>
                <a:cubicBezTo>
                  <a:pt x="1358" y="219"/>
                  <a:pt x="1350" y="222"/>
                  <a:pt x="1344" y="229"/>
                </a:cubicBezTo>
                <a:lnTo>
                  <a:pt x="1344" y="185"/>
                </a:lnTo>
                <a:close/>
                <a:moveTo>
                  <a:pt x="1274" y="200"/>
                </a:moveTo>
                <a:cubicBezTo>
                  <a:pt x="1274" y="220"/>
                  <a:pt x="1274" y="220"/>
                  <a:pt x="1274" y="220"/>
                </a:cubicBezTo>
                <a:cubicBezTo>
                  <a:pt x="1260" y="220"/>
                  <a:pt x="1260" y="220"/>
                  <a:pt x="1260" y="220"/>
                </a:cubicBezTo>
                <a:cubicBezTo>
                  <a:pt x="1260" y="234"/>
                  <a:pt x="1260" y="234"/>
                  <a:pt x="1260" y="234"/>
                </a:cubicBezTo>
                <a:cubicBezTo>
                  <a:pt x="1274" y="234"/>
                  <a:pt x="1274" y="234"/>
                  <a:pt x="1274" y="234"/>
                </a:cubicBezTo>
                <a:cubicBezTo>
                  <a:pt x="1274" y="282"/>
                  <a:pt x="1274" y="282"/>
                  <a:pt x="1274" y="282"/>
                </a:cubicBezTo>
                <a:cubicBezTo>
                  <a:pt x="1274" y="298"/>
                  <a:pt x="1282" y="306"/>
                  <a:pt x="1296" y="306"/>
                </a:cubicBezTo>
                <a:cubicBezTo>
                  <a:pt x="1300" y="306"/>
                  <a:pt x="1304" y="306"/>
                  <a:pt x="1309" y="305"/>
                </a:cubicBezTo>
                <a:cubicBezTo>
                  <a:pt x="1309" y="290"/>
                  <a:pt x="1309" y="290"/>
                  <a:pt x="1309" y="290"/>
                </a:cubicBezTo>
                <a:cubicBezTo>
                  <a:pt x="1307" y="290"/>
                  <a:pt x="1304" y="291"/>
                  <a:pt x="1302" y="291"/>
                </a:cubicBezTo>
                <a:cubicBezTo>
                  <a:pt x="1299" y="291"/>
                  <a:pt x="1297" y="290"/>
                  <a:pt x="1295" y="289"/>
                </a:cubicBezTo>
                <a:cubicBezTo>
                  <a:pt x="1294" y="287"/>
                  <a:pt x="1293" y="285"/>
                  <a:pt x="1293" y="282"/>
                </a:cubicBezTo>
                <a:cubicBezTo>
                  <a:pt x="1293" y="234"/>
                  <a:pt x="1293" y="234"/>
                  <a:pt x="1293" y="234"/>
                </a:cubicBezTo>
                <a:cubicBezTo>
                  <a:pt x="1308" y="234"/>
                  <a:pt x="1308" y="234"/>
                  <a:pt x="1308" y="234"/>
                </a:cubicBezTo>
                <a:cubicBezTo>
                  <a:pt x="1308" y="220"/>
                  <a:pt x="1308" y="220"/>
                  <a:pt x="1308" y="220"/>
                </a:cubicBezTo>
                <a:cubicBezTo>
                  <a:pt x="1293" y="220"/>
                  <a:pt x="1293" y="220"/>
                  <a:pt x="1293" y="220"/>
                </a:cubicBezTo>
                <a:cubicBezTo>
                  <a:pt x="1293" y="200"/>
                  <a:pt x="1293" y="200"/>
                  <a:pt x="1293" y="200"/>
                </a:cubicBezTo>
                <a:lnTo>
                  <a:pt x="1274" y="200"/>
                </a:lnTo>
                <a:close/>
                <a:moveTo>
                  <a:pt x="1247" y="185"/>
                </a:moveTo>
                <a:cubicBezTo>
                  <a:pt x="1228" y="185"/>
                  <a:pt x="1228" y="185"/>
                  <a:pt x="1228" y="185"/>
                </a:cubicBezTo>
                <a:cubicBezTo>
                  <a:pt x="1228" y="305"/>
                  <a:pt x="1228" y="305"/>
                  <a:pt x="1228" y="305"/>
                </a:cubicBezTo>
                <a:cubicBezTo>
                  <a:pt x="1247" y="305"/>
                  <a:pt x="1247" y="305"/>
                  <a:pt x="1247" y="305"/>
                </a:cubicBezTo>
                <a:lnTo>
                  <a:pt x="1247" y="185"/>
                </a:lnTo>
                <a:close/>
                <a:moveTo>
                  <a:pt x="1158" y="288"/>
                </a:moveTo>
                <a:cubicBezTo>
                  <a:pt x="1156" y="286"/>
                  <a:pt x="1155" y="283"/>
                  <a:pt x="1155" y="279"/>
                </a:cubicBezTo>
                <a:cubicBezTo>
                  <a:pt x="1155" y="275"/>
                  <a:pt x="1156" y="271"/>
                  <a:pt x="1160" y="269"/>
                </a:cubicBezTo>
                <a:cubicBezTo>
                  <a:pt x="1163" y="266"/>
                  <a:pt x="1169" y="265"/>
                  <a:pt x="1176" y="265"/>
                </a:cubicBezTo>
                <a:cubicBezTo>
                  <a:pt x="1186" y="265"/>
                  <a:pt x="1186" y="265"/>
                  <a:pt x="1186" y="265"/>
                </a:cubicBezTo>
                <a:cubicBezTo>
                  <a:pt x="1186" y="281"/>
                  <a:pt x="1186" y="281"/>
                  <a:pt x="1186" y="281"/>
                </a:cubicBezTo>
                <a:cubicBezTo>
                  <a:pt x="1184" y="284"/>
                  <a:pt x="1182" y="287"/>
                  <a:pt x="1179" y="288"/>
                </a:cubicBezTo>
                <a:cubicBezTo>
                  <a:pt x="1175" y="290"/>
                  <a:pt x="1172" y="291"/>
                  <a:pt x="1168" y="291"/>
                </a:cubicBezTo>
                <a:cubicBezTo>
                  <a:pt x="1164" y="291"/>
                  <a:pt x="1161" y="290"/>
                  <a:pt x="1158" y="288"/>
                </a:cubicBezTo>
                <a:close/>
                <a:moveTo>
                  <a:pt x="1208" y="305"/>
                </a:moveTo>
                <a:cubicBezTo>
                  <a:pt x="1208" y="304"/>
                  <a:pt x="1208" y="304"/>
                  <a:pt x="1208" y="304"/>
                </a:cubicBezTo>
                <a:cubicBezTo>
                  <a:pt x="1206" y="299"/>
                  <a:pt x="1205" y="293"/>
                  <a:pt x="1205" y="285"/>
                </a:cubicBezTo>
                <a:cubicBezTo>
                  <a:pt x="1205" y="247"/>
                  <a:pt x="1205" y="247"/>
                  <a:pt x="1205" y="247"/>
                </a:cubicBezTo>
                <a:cubicBezTo>
                  <a:pt x="1205" y="238"/>
                  <a:pt x="1202" y="231"/>
                  <a:pt x="1196" y="226"/>
                </a:cubicBezTo>
                <a:cubicBezTo>
                  <a:pt x="1190" y="221"/>
                  <a:pt x="1182" y="219"/>
                  <a:pt x="1172" y="219"/>
                </a:cubicBezTo>
                <a:cubicBezTo>
                  <a:pt x="1166" y="219"/>
                  <a:pt x="1160" y="220"/>
                  <a:pt x="1154" y="222"/>
                </a:cubicBezTo>
                <a:cubicBezTo>
                  <a:pt x="1149" y="224"/>
                  <a:pt x="1145" y="228"/>
                  <a:pt x="1142" y="232"/>
                </a:cubicBezTo>
                <a:cubicBezTo>
                  <a:pt x="1139" y="236"/>
                  <a:pt x="1137" y="240"/>
                  <a:pt x="1137" y="245"/>
                </a:cubicBezTo>
                <a:cubicBezTo>
                  <a:pt x="1156" y="245"/>
                  <a:pt x="1156" y="245"/>
                  <a:pt x="1156" y="245"/>
                </a:cubicBezTo>
                <a:cubicBezTo>
                  <a:pt x="1156" y="241"/>
                  <a:pt x="1158" y="239"/>
                  <a:pt x="1160" y="236"/>
                </a:cubicBezTo>
                <a:cubicBezTo>
                  <a:pt x="1163" y="234"/>
                  <a:pt x="1167" y="233"/>
                  <a:pt x="1171" y="233"/>
                </a:cubicBezTo>
                <a:cubicBezTo>
                  <a:pt x="1176" y="233"/>
                  <a:pt x="1180" y="234"/>
                  <a:pt x="1182" y="237"/>
                </a:cubicBezTo>
                <a:cubicBezTo>
                  <a:pt x="1185" y="240"/>
                  <a:pt x="1186" y="243"/>
                  <a:pt x="1186" y="248"/>
                </a:cubicBezTo>
                <a:cubicBezTo>
                  <a:pt x="1186" y="253"/>
                  <a:pt x="1186" y="253"/>
                  <a:pt x="1186" y="253"/>
                </a:cubicBezTo>
                <a:cubicBezTo>
                  <a:pt x="1174" y="253"/>
                  <a:pt x="1174" y="253"/>
                  <a:pt x="1174" y="253"/>
                </a:cubicBezTo>
                <a:cubicBezTo>
                  <a:pt x="1162" y="253"/>
                  <a:pt x="1152" y="256"/>
                  <a:pt x="1146" y="260"/>
                </a:cubicBezTo>
                <a:cubicBezTo>
                  <a:pt x="1139" y="265"/>
                  <a:pt x="1136" y="272"/>
                  <a:pt x="1136" y="281"/>
                </a:cubicBezTo>
                <a:cubicBezTo>
                  <a:pt x="1136" y="288"/>
                  <a:pt x="1138" y="294"/>
                  <a:pt x="1144" y="299"/>
                </a:cubicBezTo>
                <a:cubicBezTo>
                  <a:pt x="1149" y="304"/>
                  <a:pt x="1156" y="306"/>
                  <a:pt x="1164" y="306"/>
                </a:cubicBezTo>
                <a:cubicBezTo>
                  <a:pt x="1173" y="306"/>
                  <a:pt x="1181" y="303"/>
                  <a:pt x="1187" y="297"/>
                </a:cubicBezTo>
                <a:cubicBezTo>
                  <a:pt x="1187" y="301"/>
                  <a:pt x="1188" y="303"/>
                  <a:pt x="1189" y="305"/>
                </a:cubicBezTo>
                <a:lnTo>
                  <a:pt x="1208" y="305"/>
                </a:lnTo>
                <a:close/>
                <a:moveTo>
                  <a:pt x="1098" y="239"/>
                </a:moveTo>
                <a:cubicBezTo>
                  <a:pt x="1101" y="242"/>
                  <a:pt x="1102" y="247"/>
                  <a:pt x="1103" y="253"/>
                </a:cubicBezTo>
                <a:cubicBezTo>
                  <a:pt x="1103" y="255"/>
                  <a:pt x="1103" y="255"/>
                  <a:pt x="1103" y="255"/>
                </a:cubicBezTo>
                <a:cubicBezTo>
                  <a:pt x="1067" y="255"/>
                  <a:pt x="1067" y="255"/>
                  <a:pt x="1067" y="255"/>
                </a:cubicBezTo>
                <a:cubicBezTo>
                  <a:pt x="1067" y="248"/>
                  <a:pt x="1069" y="243"/>
                  <a:pt x="1073" y="239"/>
                </a:cubicBezTo>
                <a:cubicBezTo>
                  <a:pt x="1076" y="236"/>
                  <a:pt x="1080" y="234"/>
                  <a:pt x="1085" y="234"/>
                </a:cubicBezTo>
                <a:cubicBezTo>
                  <a:pt x="1091" y="234"/>
                  <a:pt x="1095" y="236"/>
                  <a:pt x="1098" y="239"/>
                </a:cubicBezTo>
                <a:close/>
                <a:moveTo>
                  <a:pt x="1107" y="302"/>
                </a:moveTo>
                <a:cubicBezTo>
                  <a:pt x="1112" y="299"/>
                  <a:pt x="1117" y="296"/>
                  <a:pt x="1120" y="290"/>
                </a:cubicBezTo>
                <a:cubicBezTo>
                  <a:pt x="1110" y="281"/>
                  <a:pt x="1110" y="281"/>
                  <a:pt x="1110" y="281"/>
                </a:cubicBezTo>
                <a:cubicBezTo>
                  <a:pt x="1104" y="288"/>
                  <a:pt x="1097" y="291"/>
                  <a:pt x="1089" y="291"/>
                </a:cubicBezTo>
                <a:cubicBezTo>
                  <a:pt x="1082" y="291"/>
                  <a:pt x="1077" y="289"/>
                  <a:pt x="1073" y="285"/>
                </a:cubicBezTo>
                <a:cubicBezTo>
                  <a:pt x="1069" y="281"/>
                  <a:pt x="1067" y="276"/>
                  <a:pt x="1066" y="269"/>
                </a:cubicBezTo>
                <a:cubicBezTo>
                  <a:pt x="1121" y="269"/>
                  <a:pt x="1121" y="269"/>
                  <a:pt x="1121" y="269"/>
                </a:cubicBezTo>
                <a:cubicBezTo>
                  <a:pt x="1121" y="261"/>
                  <a:pt x="1121" y="261"/>
                  <a:pt x="1121" y="261"/>
                </a:cubicBezTo>
                <a:cubicBezTo>
                  <a:pt x="1121" y="247"/>
                  <a:pt x="1118" y="237"/>
                  <a:pt x="1112" y="230"/>
                </a:cubicBezTo>
                <a:cubicBezTo>
                  <a:pt x="1106" y="222"/>
                  <a:pt x="1097" y="219"/>
                  <a:pt x="1085" y="219"/>
                </a:cubicBezTo>
                <a:cubicBezTo>
                  <a:pt x="1078" y="219"/>
                  <a:pt x="1072" y="220"/>
                  <a:pt x="1066" y="224"/>
                </a:cubicBezTo>
                <a:cubicBezTo>
                  <a:pt x="1060" y="228"/>
                  <a:pt x="1055" y="233"/>
                  <a:pt x="1052" y="240"/>
                </a:cubicBezTo>
                <a:cubicBezTo>
                  <a:pt x="1049" y="246"/>
                  <a:pt x="1047" y="254"/>
                  <a:pt x="1047" y="262"/>
                </a:cubicBezTo>
                <a:cubicBezTo>
                  <a:pt x="1047" y="265"/>
                  <a:pt x="1047" y="265"/>
                  <a:pt x="1047" y="265"/>
                </a:cubicBezTo>
                <a:cubicBezTo>
                  <a:pt x="1047" y="277"/>
                  <a:pt x="1051" y="287"/>
                  <a:pt x="1058" y="295"/>
                </a:cubicBezTo>
                <a:cubicBezTo>
                  <a:pt x="1066" y="303"/>
                  <a:pt x="1075" y="306"/>
                  <a:pt x="1088" y="306"/>
                </a:cubicBezTo>
                <a:cubicBezTo>
                  <a:pt x="1095" y="306"/>
                  <a:pt x="1101" y="305"/>
                  <a:pt x="1107" y="302"/>
                </a:cubicBezTo>
                <a:close/>
                <a:moveTo>
                  <a:pt x="978" y="185"/>
                </a:moveTo>
                <a:cubicBezTo>
                  <a:pt x="959" y="185"/>
                  <a:pt x="959" y="185"/>
                  <a:pt x="959" y="185"/>
                </a:cubicBezTo>
                <a:cubicBezTo>
                  <a:pt x="959" y="305"/>
                  <a:pt x="959" y="305"/>
                  <a:pt x="959" y="305"/>
                </a:cubicBezTo>
                <a:cubicBezTo>
                  <a:pt x="978" y="305"/>
                  <a:pt x="978" y="305"/>
                  <a:pt x="978" y="305"/>
                </a:cubicBezTo>
                <a:cubicBezTo>
                  <a:pt x="978" y="244"/>
                  <a:pt x="978" y="244"/>
                  <a:pt x="978" y="244"/>
                </a:cubicBezTo>
                <a:cubicBezTo>
                  <a:pt x="982" y="238"/>
                  <a:pt x="988" y="234"/>
                  <a:pt x="995" y="234"/>
                </a:cubicBezTo>
                <a:cubicBezTo>
                  <a:pt x="1000" y="234"/>
                  <a:pt x="1004" y="235"/>
                  <a:pt x="1006" y="238"/>
                </a:cubicBezTo>
                <a:cubicBezTo>
                  <a:pt x="1009" y="240"/>
                  <a:pt x="1010" y="244"/>
                  <a:pt x="1010" y="250"/>
                </a:cubicBezTo>
                <a:cubicBezTo>
                  <a:pt x="1010" y="305"/>
                  <a:pt x="1010" y="305"/>
                  <a:pt x="1010" y="305"/>
                </a:cubicBezTo>
                <a:cubicBezTo>
                  <a:pt x="1029" y="305"/>
                  <a:pt x="1029" y="305"/>
                  <a:pt x="1029" y="305"/>
                </a:cubicBezTo>
                <a:cubicBezTo>
                  <a:pt x="1029" y="250"/>
                  <a:pt x="1029" y="250"/>
                  <a:pt x="1029" y="250"/>
                </a:cubicBezTo>
                <a:cubicBezTo>
                  <a:pt x="1029" y="229"/>
                  <a:pt x="1020" y="219"/>
                  <a:pt x="1002" y="219"/>
                </a:cubicBezTo>
                <a:cubicBezTo>
                  <a:pt x="992" y="219"/>
                  <a:pt x="984" y="222"/>
                  <a:pt x="978" y="229"/>
                </a:cubicBezTo>
                <a:lnTo>
                  <a:pt x="978" y="185"/>
                </a:lnTo>
                <a:close/>
                <a:moveTo>
                  <a:pt x="883" y="239"/>
                </a:moveTo>
                <a:cubicBezTo>
                  <a:pt x="886" y="242"/>
                  <a:pt x="888" y="247"/>
                  <a:pt x="888" y="253"/>
                </a:cubicBezTo>
                <a:cubicBezTo>
                  <a:pt x="888" y="255"/>
                  <a:pt x="888" y="255"/>
                  <a:pt x="888" y="255"/>
                </a:cubicBezTo>
                <a:cubicBezTo>
                  <a:pt x="852" y="255"/>
                  <a:pt x="852" y="255"/>
                  <a:pt x="852" y="255"/>
                </a:cubicBezTo>
                <a:cubicBezTo>
                  <a:pt x="853" y="248"/>
                  <a:pt x="855" y="243"/>
                  <a:pt x="858" y="239"/>
                </a:cubicBezTo>
                <a:cubicBezTo>
                  <a:pt x="861" y="236"/>
                  <a:pt x="865" y="234"/>
                  <a:pt x="871" y="234"/>
                </a:cubicBezTo>
                <a:cubicBezTo>
                  <a:pt x="876" y="234"/>
                  <a:pt x="880" y="236"/>
                  <a:pt x="883" y="239"/>
                </a:cubicBezTo>
                <a:close/>
                <a:moveTo>
                  <a:pt x="892" y="302"/>
                </a:moveTo>
                <a:cubicBezTo>
                  <a:pt x="898" y="299"/>
                  <a:pt x="902" y="296"/>
                  <a:pt x="905" y="290"/>
                </a:cubicBezTo>
                <a:cubicBezTo>
                  <a:pt x="895" y="281"/>
                  <a:pt x="895" y="281"/>
                  <a:pt x="895" y="281"/>
                </a:cubicBezTo>
                <a:cubicBezTo>
                  <a:pt x="890" y="288"/>
                  <a:pt x="883" y="291"/>
                  <a:pt x="874" y="291"/>
                </a:cubicBezTo>
                <a:cubicBezTo>
                  <a:pt x="868" y="291"/>
                  <a:pt x="863" y="289"/>
                  <a:pt x="859" y="285"/>
                </a:cubicBezTo>
                <a:cubicBezTo>
                  <a:pt x="854" y="281"/>
                  <a:pt x="852" y="276"/>
                  <a:pt x="852" y="269"/>
                </a:cubicBezTo>
                <a:cubicBezTo>
                  <a:pt x="907" y="269"/>
                  <a:pt x="907" y="269"/>
                  <a:pt x="907" y="269"/>
                </a:cubicBezTo>
                <a:cubicBezTo>
                  <a:pt x="907" y="261"/>
                  <a:pt x="907" y="261"/>
                  <a:pt x="907" y="261"/>
                </a:cubicBezTo>
                <a:cubicBezTo>
                  <a:pt x="907" y="247"/>
                  <a:pt x="904" y="237"/>
                  <a:pt x="897" y="230"/>
                </a:cubicBezTo>
                <a:cubicBezTo>
                  <a:pt x="891" y="222"/>
                  <a:pt x="882" y="219"/>
                  <a:pt x="871" y="219"/>
                </a:cubicBezTo>
                <a:cubicBezTo>
                  <a:pt x="863" y="219"/>
                  <a:pt x="857" y="220"/>
                  <a:pt x="851" y="224"/>
                </a:cubicBezTo>
                <a:cubicBezTo>
                  <a:pt x="845" y="228"/>
                  <a:pt x="841" y="233"/>
                  <a:pt x="837" y="240"/>
                </a:cubicBezTo>
                <a:cubicBezTo>
                  <a:pt x="834" y="246"/>
                  <a:pt x="832" y="254"/>
                  <a:pt x="832" y="262"/>
                </a:cubicBezTo>
                <a:cubicBezTo>
                  <a:pt x="832" y="265"/>
                  <a:pt x="832" y="265"/>
                  <a:pt x="832" y="265"/>
                </a:cubicBezTo>
                <a:cubicBezTo>
                  <a:pt x="832" y="277"/>
                  <a:pt x="836" y="287"/>
                  <a:pt x="844" y="295"/>
                </a:cubicBezTo>
                <a:cubicBezTo>
                  <a:pt x="851" y="303"/>
                  <a:pt x="861" y="306"/>
                  <a:pt x="873" y="306"/>
                </a:cubicBezTo>
                <a:cubicBezTo>
                  <a:pt x="880" y="306"/>
                  <a:pt x="886" y="305"/>
                  <a:pt x="892" y="302"/>
                </a:cubicBezTo>
                <a:close/>
                <a:moveTo>
                  <a:pt x="767" y="220"/>
                </a:moveTo>
                <a:cubicBezTo>
                  <a:pt x="747" y="220"/>
                  <a:pt x="747" y="220"/>
                  <a:pt x="747" y="220"/>
                </a:cubicBezTo>
                <a:cubicBezTo>
                  <a:pt x="777" y="305"/>
                  <a:pt x="777" y="305"/>
                  <a:pt x="777" y="305"/>
                </a:cubicBezTo>
                <a:cubicBezTo>
                  <a:pt x="794" y="305"/>
                  <a:pt x="794" y="305"/>
                  <a:pt x="794" y="305"/>
                </a:cubicBezTo>
                <a:cubicBezTo>
                  <a:pt x="823" y="220"/>
                  <a:pt x="823" y="220"/>
                  <a:pt x="823" y="220"/>
                </a:cubicBezTo>
                <a:cubicBezTo>
                  <a:pt x="803" y="220"/>
                  <a:pt x="803" y="220"/>
                  <a:pt x="803" y="220"/>
                </a:cubicBezTo>
                <a:cubicBezTo>
                  <a:pt x="785" y="281"/>
                  <a:pt x="785" y="281"/>
                  <a:pt x="785" y="281"/>
                </a:cubicBezTo>
                <a:lnTo>
                  <a:pt x="767" y="220"/>
                </a:lnTo>
                <a:close/>
                <a:moveTo>
                  <a:pt x="715" y="205"/>
                </a:moveTo>
                <a:cubicBezTo>
                  <a:pt x="717" y="207"/>
                  <a:pt x="720" y="208"/>
                  <a:pt x="723" y="208"/>
                </a:cubicBezTo>
                <a:cubicBezTo>
                  <a:pt x="727" y="208"/>
                  <a:pt x="730" y="207"/>
                  <a:pt x="731" y="205"/>
                </a:cubicBezTo>
                <a:cubicBezTo>
                  <a:pt x="733" y="203"/>
                  <a:pt x="734" y="201"/>
                  <a:pt x="734" y="198"/>
                </a:cubicBezTo>
                <a:cubicBezTo>
                  <a:pt x="734" y="195"/>
                  <a:pt x="733" y="193"/>
                  <a:pt x="731" y="191"/>
                </a:cubicBezTo>
                <a:cubicBezTo>
                  <a:pt x="730" y="189"/>
                  <a:pt x="727" y="188"/>
                  <a:pt x="723" y="188"/>
                </a:cubicBezTo>
                <a:cubicBezTo>
                  <a:pt x="720" y="188"/>
                  <a:pt x="717" y="189"/>
                  <a:pt x="715" y="191"/>
                </a:cubicBezTo>
                <a:cubicBezTo>
                  <a:pt x="714" y="193"/>
                  <a:pt x="713" y="195"/>
                  <a:pt x="713" y="198"/>
                </a:cubicBezTo>
                <a:cubicBezTo>
                  <a:pt x="713" y="201"/>
                  <a:pt x="714" y="203"/>
                  <a:pt x="715" y="205"/>
                </a:cubicBezTo>
                <a:close/>
                <a:moveTo>
                  <a:pt x="733" y="220"/>
                </a:moveTo>
                <a:cubicBezTo>
                  <a:pt x="714" y="220"/>
                  <a:pt x="714" y="220"/>
                  <a:pt x="714" y="220"/>
                </a:cubicBezTo>
                <a:cubicBezTo>
                  <a:pt x="714" y="305"/>
                  <a:pt x="714" y="305"/>
                  <a:pt x="714" y="305"/>
                </a:cubicBezTo>
                <a:cubicBezTo>
                  <a:pt x="733" y="305"/>
                  <a:pt x="733" y="305"/>
                  <a:pt x="733" y="305"/>
                </a:cubicBezTo>
                <a:lnTo>
                  <a:pt x="733" y="220"/>
                </a:lnTo>
                <a:close/>
                <a:moveTo>
                  <a:pt x="662" y="200"/>
                </a:moveTo>
                <a:cubicBezTo>
                  <a:pt x="662" y="220"/>
                  <a:pt x="662" y="220"/>
                  <a:pt x="662" y="220"/>
                </a:cubicBezTo>
                <a:cubicBezTo>
                  <a:pt x="648" y="220"/>
                  <a:pt x="648" y="220"/>
                  <a:pt x="648" y="220"/>
                </a:cubicBezTo>
                <a:cubicBezTo>
                  <a:pt x="648" y="234"/>
                  <a:pt x="648" y="234"/>
                  <a:pt x="648" y="234"/>
                </a:cubicBezTo>
                <a:cubicBezTo>
                  <a:pt x="662" y="234"/>
                  <a:pt x="662" y="234"/>
                  <a:pt x="662" y="234"/>
                </a:cubicBezTo>
                <a:cubicBezTo>
                  <a:pt x="662" y="282"/>
                  <a:pt x="662" y="282"/>
                  <a:pt x="662" y="282"/>
                </a:cubicBezTo>
                <a:cubicBezTo>
                  <a:pt x="662" y="298"/>
                  <a:pt x="670" y="306"/>
                  <a:pt x="684" y="306"/>
                </a:cubicBezTo>
                <a:cubicBezTo>
                  <a:pt x="688" y="306"/>
                  <a:pt x="692" y="306"/>
                  <a:pt x="697" y="305"/>
                </a:cubicBezTo>
                <a:cubicBezTo>
                  <a:pt x="697" y="290"/>
                  <a:pt x="697" y="290"/>
                  <a:pt x="697" y="290"/>
                </a:cubicBezTo>
                <a:cubicBezTo>
                  <a:pt x="694" y="290"/>
                  <a:pt x="692" y="291"/>
                  <a:pt x="690" y="291"/>
                </a:cubicBezTo>
                <a:cubicBezTo>
                  <a:pt x="687" y="291"/>
                  <a:pt x="685" y="290"/>
                  <a:pt x="683" y="289"/>
                </a:cubicBezTo>
                <a:cubicBezTo>
                  <a:pt x="682" y="287"/>
                  <a:pt x="681" y="285"/>
                  <a:pt x="681" y="282"/>
                </a:cubicBezTo>
                <a:cubicBezTo>
                  <a:pt x="681" y="234"/>
                  <a:pt x="681" y="234"/>
                  <a:pt x="681" y="234"/>
                </a:cubicBezTo>
                <a:cubicBezTo>
                  <a:pt x="696" y="234"/>
                  <a:pt x="696" y="234"/>
                  <a:pt x="696" y="234"/>
                </a:cubicBezTo>
                <a:cubicBezTo>
                  <a:pt x="696" y="220"/>
                  <a:pt x="696" y="220"/>
                  <a:pt x="696" y="220"/>
                </a:cubicBezTo>
                <a:cubicBezTo>
                  <a:pt x="681" y="220"/>
                  <a:pt x="681" y="220"/>
                  <a:pt x="681" y="220"/>
                </a:cubicBezTo>
                <a:cubicBezTo>
                  <a:pt x="681" y="200"/>
                  <a:pt x="681" y="200"/>
                  <a:pt x="681" y="200"/>
                </a:cubicBezTo>
                <a:lnTo>
                  <a:pt x="662" y="200"/>
                </a:lnTo>
                <a:close/>
                <a:moveTo>
                  <a:pt x="592" y="284"/>
                </a:moveTo>
                <a:cubicBezTo>
                  <a:pt x="589" y="280"/>
                  <a:pt x="587" y="273"/>
                  <a:pt x="587" y="264"/>
                </a:cubicBezTo>
                <a:cubicBezTo>
                  <a:pt x="587" y="261"/>
                  <a:pt x="587" y="261"/>
                  <a:pt x="587" y="261"/>
                </a:cubicBezTo>
                <a:cubicBezTo>
                  <a:pt x="587" y="252"/>
                  <a:pt x="589" y="245"/>
                  <a:pt x="592" y="241"/>
                </a:cubicBezTo>
                <a:cubicBezTo>
                  <a:pt x="596" y="236"/>
                  <a:pt x="600" y="234"/>
                  <a:pt x="607" y="234"/>
                </a:cubicBezTo>
                <a:cubicBezTo>
                  <a:pt x="611" y="234"/>
                  <a:pt x="615" y="235"/>
                  <a:pt x="618" y="239"/>
                </a:cubicBezTo>
                <a:cubicBezTo>
                  <a:pt x="622" y="242"/>
                  <a:pt x="623" y="246"/>
                  <a:pt x="623" y="251"/>
                </a:cubicBezTo>
                <a:cubicBezTo>
                  <a:pt x="641" y="251"/>
                  <a:pt x="641" y="251"/>
                  <a:pt x="641" y="251"/>
                </a:cubicBezTo>
                <a:cubicBezTo>
                  <a:pt x="641" y="241"/>
                  <a:pt x="638" y="233"/>
                  <a:pt x="631" y="227"/>
                </a:cubicBezTo>
                <a:cubicBezTo>
                  <a:pt x="625" y="222"/>
                  <a:pt x="617" y="219"/>
                  <a:pt x="607" y="219"/>
                </a:cubicBezTo>
                <a:cubicBezTo>
                  <a:pt x="595" y="219"/>
                  <a:pt x="585" y="223"/>
                  <a:pt x="579" y="230"/>
                </a:cubicBezTo>
                <a:cubicBezTo>
                  <a:pt x="572" y="238"/>
                  <a:pt x="568" y="248"/>
                  <a:pt x="568" y="261"/>
                </a:cubicBezTo>
                <a:cubicBezTo>
                  <a:pt x="568" y="263"/>
                  <a:pt x="568" y="263"/>
                  <a:pt x="568" y="263"/>
                </a:cubicBezTo>
                <a:cubicBezTo>
                  <a:pt x="568" y="277"/>
                  <a:pt x="572" y="287"/>
                  <a:pt x="579" y="295"/>
                </a:cubicBezTo>
                <a:cubicBezTo>
                  <a:pt x="586" y="303"/>
                  <a:pt x="595" y="306"/>
                  <a:pt x="607" y="306"/>
                </a:cubicBezTo>
                <a:cubicBezTo>
                  <a:pt x="613" y="306"/>
                  <a:pt x="619" y="305"/>
                  <a:pt x="624" y="302"/>
                </a:cubicBezTo>
                <a:cubicBezTo>
                  <a:pt x="629" y="300"/>
                  <a:pt x="633" y="296"/>
                  <a:pt x="636" y="292"/>
                </a:cubicBezTo>
                <a:cubicBezTo>
                  <a:pt x="639" y="287"/>
                  <a:pt x="641" y="282"/>
                  <a:pt x="641" y="277"/>
                </a:cubicBezTo>
                <a:cubicBezTo>
                  <a:pt x="623" y="277"/>
                  <a:pt x="623" y="277"/>
                  <a:pt x="623" y="277"/>
                </a:cubicBezTo>
                <a:cubicBezTo>
                  <a:pt x="623" y="281"/>
                  <a:pt x="621" y="284"/>
                  <a:pt x="618" y="287"/>
                </a:cubicBezTo>
                <a:cubicBezTo>
                  <a:pt x="615" y="290"/>
                  <a:pt x="611" y="291"/>
                  <a:pt x="607" y="291"/>
                </a:cubicBezTo>
                <a:cubicBezTo>
                  <a:pt x="600" y="291"/>
                  <a:pt x="596" y="289"/>
                  <a:pt x="592" y="284"/>
                </a:cubicBezTo>
                <a:close/>
                <a:moveTo>
                  <a:pt x="533" y="305"/>
                </a:moveTo>
                <a:cubicBezTo>
                  <a:pt x="550" y="305"/>
                  <a:pt x="550" y="305"/>
                  <a:pt x="550" y="305"/>
                </a:cubicBezTo>
                <a:cubicBezTo>
                  <a:pt x="550" y="220"/>
                  <a:pt x="550" y="220"/>
                  <a:pt x="550" y="220"/>
                </a:cubicBezTo>
                <a:cubicBezTo>
                  <a:pt x="531" y="220"/>
                  <a:pt x="531" y="220"/>
                  <a:pt x="531" y="220"/>
                </a:cubicBezTo>
                <a:cubicBezTo>
                  <a:pt x="531" y="281"/>
                  <a:pt x="531" y="281"/>
                  <a:pt x="531" y="281"/>
                </a:cubicBezTo>
                <a:cubicBezTo>
                  <a:pt x="528" y="288"/>
                  <a:pt x="522" y="291"/>
                  <a:pt x="513" y="291"/>
                </a:cubicBezTo>
                <a:cubicBezTo>
                  <a:pt x="504" y="291"/>
                  <a:pt x="499" y="286"/>
                  <a:pt x="499" y="275"/>
                </a:cubicBezTo>
                <a:cubicBezTo>
                  <a:pt x="499" y="220"/>
                  <a:pt x="499" y="220"/>
                  <a:pt x="499" y="220"/>
                </a:cubicBezTo>
                <a:cubicBezTo>
                  <a:pt x="480" y="220"/>
                  <a:pt x="480" y="220"/>
                  <a:pt x="480" y="220"/>
                </a:cubicBezTo>
                <a:cubicBezTo>
                  <a:pt x="480" y="275"/>
                  <a:pt x="480" y="275"/>
                  <a:pt x="480" y="275"/>
                </a:cubicBezTo>
                <a:cubicBezTo>
                  <a:pt x="480" y="285"/>
                  <a:pt x="483" y="293"/>
                  <a:pt x="487" y="298"/>
                </a:cubicBezTo>
                <a:cubicBezTo>
                  <a:pt x="492" y="304"/>
                  <a:pt x="499" y="306"/>
                  <a:pt x="508" y="306"/>
                </a:cubicBezTo>
                <a:cubicBezTo>
                  <a:pt x="519" y="306"/>
                  <a:pt x="526" y="303"/>
                  <a:pt x="532" y="297"/>
                </a:cubicBezTo>
                <a:lnTo>
                  <a:pt x="533" y="305"/>
                </a:lnTo>
                <a:close/>
                <a:moveTo>
                  <a:pt x="409" y="242"/>
                </a:moveTo>
                <a:cubicBezTo>
                  <a:pt x="412" y="237"/>
                  <a:pt x="417" y="234"/>
                  <a:pt x="423" y="234"/>
                </a:cubicBezTo>
                <a:cubicBezTo>
                  <a:pt x="431" y="234"/>
                  <a:pt x="437" y="238"/>
                  <a:pt x="440" y="244"/>
                </a:cubicBezTo>
                <a:cubicBezTo>
                  <a:pt x="440" y="281"/>
                  <a:pt x="440" y="281"/>
                  <a:pt x="440" y="281"/>
                </a:cubicBezTo>
                <a:cubicBezTo>
                  <a:pt x="437" y="287"/>
                  <a:pt x="431" y="291"/>
                  <a:pt x="423" y="291"/>
                </a:cubicBezTo>
                <a:cubicBezTo>
                  <a:pt x="417" y="291"/>
                  <a:pt x="412" y="289"/>
                  <a:pt x="409" y="284"/>
                </a:cubicBezTo>
                <a:cubicBezTo>
                  <a:pt x="406" y="279"/>
                  <a:pt x="404" y="272"/>
                  <a:pt x="404" y="264"/>
                </a:cubicBezTo>
                <a:cubicBezTo>
                  <a:pt x="404" y="254"/>
                  <a:pt x="406" y="246"/>
                  <a:pt x="409" y="242"/>
                </a:cubicBezTo>
                <a:close/>
                <a:moveTo>
                  <a:pt x="394" y="294"/>
                </a:moveTo>
                <a:cubicBezTo>
                  <a:pt x="400" y="302"/>
                  <a:pt x="408" y="306"/>
                  <a:pt x="418" y="306"/>
                </a:cubicBezTo>
                <a:cubicBezTo>
                  <a:pt x="428" y="306"/>
                  <a:pt x="435" y="303"/>
                  <a:pt x="441" y="296"/>
                </a:cubicBezTo>
                <a:cubicBezTo>
                  <a:pt x="442" y="305"/>
                  <a:pt x="442" y="305"/>
                  <a:pt x="442" y="305"/>
                </a:cubicBezTo>
                <a:cubicBezTo>
                  <a:pt x="459" y="305"/>
                  <a:pt x="459" y="305"/>
                  <a:pt x="459" y="305"/>
                </a:cubicBezTo>
                <a:cubicBezTo>
                  <a:pt x="459" y="185"/>
                  <a:pt x="459" y="185"/>
                  <a:pt x="459" y="185"/>
                </a:cubicBezTo>
                <a:cubicBezTo>
                  <a:pt x="440" y="185"/>
                  <a:pt x="440" y="185"/>
                  <a:pt x="440" y="185"/>
                </a:cubicBezTo>
                <a:cubicBezTo>
                  <a:pt x="440" y="228"/>
                  <a:pt x="440" y="228"/>
                  <a:pt x="440" y="228"/>
                </a:cubicBezTo>
                <a:cubicBezTo>
                  <a:pt x="435" y="222"/>
                  <a:pt x="427" y="219"/>
                  <a:pt x="418" y="219"/>
                </a:cubicBezTo>
                <a:cubicBezTo>
                  <a:pt x="408" y="219"/>
                  <a:pt x="400" y="223"/>
                  <a:pt x="394" y="230"/>
                </a:cubicBezTo>
                <a:cubicBezTo>
                  <a:pt x="388" y="238"/>
                  <a:pt x="385" y="249"/>
                  <a:pt x="385" y="262"/>
                </a:cubicBezTo>
                <a:cubicBezTo>
                  <a:pt x="385" y="276"/>
                  <a:pt x="388" y="286"/>
                  <a:pt x="394" y="294"/>
                </a:cubicBezTo>
                <a:close/>
                <a:moveTo>
                  <a:pt x="316" y="241"/>
                </a:moveTo>
                <a:cubicBezTo>
                  <a:pt x="320" y="236"/>
                  <a:pt x="325" y="234"/>
                  <a:pt x="331" y="234"/>
                </a:cubicBezTo>
                <a:cubicBezTo>
                  <a:pt x="337" y="234"/>
                  <a:pt x="342" y="236"/>
                  <a:pt x="346" y="241"/>
                </a:cubicBezTo>
                <a:cubicBezTo>
                  <a:pt x="350" y="246"/>
                  <a:pt x="352" y="253"/>
                  <a:pt x="352" y="262"/>
                </a:cubicBezTo>
                <a:cubicBezTo>
                  <a:pt x="352" y="271"/>
                  <a:pt x="350" y="279"/>
                  <a:pt x="346" y="284"/>
                </a:cubicBezTo>
                <a:cubicBezTo>
                  <a:pt x="343" y="289"/>
                  <a:pt x="338" y="291"/>
                  <a:pt x="331" y="291"/>
                </a:cubicBezTo>
                <a:cubicBezTo>
                  <a:pt x="325" y="291"/>
                  <a:pt x="320" y="289"/>
                  <a:pt x="316" y="284"/>
                </a:cubicBezTo>
                <a:cubicBezTo>
                  <a:pt x="313" y="279"/>
                  <a:pt x="311" y="272"/>
                  <a:pt x="311" y="263"/>
                </a:cubicBezTo>
                <a:cubicBezTo>
                  <a:pt x="311" y="254"/>
                  <a:pt x="313" y="246"/>
                  <a:pt x="316" y="241"/>
                </a:cubicBezTo>
                <a:close/>
                <a:moveTo>
                  <a:pt x="292" y="263"/>
                </a:moveTo>
                <a:cubicBezTo>
                  <a:pt x="292" y="276"/>
                  <a:pt x="295" y="287"/>
                  <a:pt x="303" y="294"/>
                </a:cubicBezTo>
                <a:cubicBezTo>
                  <a:pt x="310" y="302"/>
                  <a:pt x="319" y="306"/>
                  <a:pt x="331" y="306"/>
                </a:cubicBezTo>
                <a:cubicBezTo>
                  <a:pt x="339" y="306"/>
                  <a:pt x="346" y="305"/>
                  <a:pt x="352" y="301"/>
                </a:cubicBezTo>
                <a:cubicBezTo>
                  <a:pt x="358" y="297"/>
                  <a:pt x="363" y="292"/>
                  <a:pt x="366" y="286"/>
                </a:cubicBezTo>
                <a:cubicBezTo>
                  <a:pt x="369" y="279"/>
                  <a:pt x="371" y="272"/>
                  <a:pt x="371" y="263"/>
                </a:cubicBezTo>
                <a:cubicBezTo>
                  <a:pt x="370" y="259"/>
                  <a:pt x="370" y="259"/>
                  <a:pt x="370" y="259"/>
                </a:cubicBezTo>
                <a:cubicBezTo>
                  <a:pt x="370" y="247"/>
                  <a:pt x="366" y="237"/>
                  <a:pt x="359" y="230"/>
                </a:cubicBezTo>
                <a:cubicBezTo>
                  <a:pt x="352" y="222"/>
                  <a:pt x="343" y="219"/>
                  <a:pt x="331" y="219"/>
                </a:cubicBezTo>
                <a:cubicBezTo>
                  <a:pt x="323" y="219"/>
                  <a:pt x="317" y="220"/>
                  <a:pt x="311" y="224"/>
                </a:cubicBezTo>
                <a:cubicBezTo>
                  <a:pt x="305" y="228"/>
                  <a:pt x="300" y="233"/>
                  <a:pt x="297" y="239"/>
                </a:cubicBezTo>
                <a:cubicBezTo>
                  <a:pt x="294" y="246"/>
                  <a:pt x="292" y="253"/>
                  <a:pt x="292" y="262"/>
                </a:cubicBezTo>
                <a:lnTo>
                  <a:pt x="292" y="263"/>
                </a:lnTo>
                <a:close/>
                <a:moveTo>
                  <a:pt x="284" y="220"/>
                </a:moveTo>
                <a:cubicBezTo>
                  <a:pt x="283" y="219"/>
                  <a:pt x="280" y="219"/>
                  <a:pt x="278" y="219"/>
                </a:cubicBezTo>
                <a:cubicBezTo>
                  <a:pt x="270" y="219"/>
                  <a:pt x="263" y="222"/>
                  <a:pt x="259" y="230"/>
                </a:cubicBezTo>
                <a:cubicBezTo>
                  <a:pt x="258" y="220"/>
                  <a:pt x="258" y="220"/>
                  <a:pt x="258" y="220"/>
                </a:cubicBezTo>
                <a:cubicBezTo>
                  <a:pt x="240" y="220"/>
                  <a:pt x="240" y="220"/>
                  <a:pt x="240" y="220"/>
                </a:cubicBezTo>
                <a:cubicBezTo>
                  <a:pt x="240" y="305"/>
                  <a:pt x="240" y="305"/>
                  <a:pt x="240" y="305"/>
                </a:cubicBezTo>
                <a:cubicBezTo>
                  <a:pt x="259" y="305"/>
                  <a:pt x="259" y="305"/>
                  <a:pt x="259" y="305"/>
                </a:cubicBezTo>
                <a:cubicBezTo>
                  <a:pt x="259" y="247"/>
                  <a:pt x="259" y="247"/>
                  <a:pt x="259" y="247"/>
                </a:cubicBezTo>
                <a:cubicBezTo>
                  <a:pt x="262" y="240"/>
                  <a:pt x="268" y="237"/>
                  <a:pt x="277" y="237"/>
                </a:cubicBezTo>
                <a:cubicBezTo>
                  <a:pt x="279" y="237"/>
                  <a:pt x="282" y="237"/>
                  <a:pt x="284" y="238"/>
                </a:cubicBezTo>
                <a:lnTo>
                  <a:pt x="284" y="220"/>
                </a:lnTo>
                <a:close/>
                <a:moveTo>
                  <a:pt x="198" y="284"/>
                </a:moveTo>
                <a:cubicBezTo>
                  <a:pt x="195" y="289"/>
                  <a:pt x="190" y="291"/>
                  <a:pt x="184" y="291"/>
                </a:cubicBezTo>
                <a:cubicBezTo>
                  <a:pt x="176" y="291"/>
                  <a:pt x="170" y="288"/>
                  <a:pt x="167" y="281"/>
                </a:cubicBezTo>
                <a:cubicBezTo>
                  <a:pt x="167" y="244"/>
                  <a:pt x="167" y="244"/>
                  <a:pt x="167" y="244"/>
                </a:cubicBezTo>
                <a:cubicBezTo>
                  <a:pt x="170" y="237"/>
                  <a:pt x="176" y="234"/>
                  <a:pt x="184" y="234"/>
                </a:cubicBezTo>
                <a:cubicBezTo>
                  <a:pt x="190" y="234"/>
                  <a:pt x="195" y="237"/>
                  <a:pt x="198" y="242"/>
                </a:cubicBezTo>
                <a:cubicBezTo>
                  <a:pt x="201" y="247"/>
                  <a:pt x="203" y="253"/>
                  <a:pt x="203" y="262"/>
                </a:cubicBezTo>
                <a:cubicBezTo>
                  <a:pt x="203" y="272"/>
                  <a:pt x="201" y="279"/>
                  <a:pt x="198" y="284"/>
                </a:cubicBezTo>
                <a:close/>
                <a:moveTo>
                  <a:pt x="222" y="262"/>
                </a:moveTo>
                <a:cubicBezTo>
                  <a:pt x="222" y="249"/>
                  <a:pt x="219" y="238"/>
                  <a:pt x="213" y="230"/>
                </a:cubicBezTo>
                <a:cubicBezTo>
                  <a:pt x="207" y="222"/>
                  <a:pt x="199" y="219"/>
                  <a:pt x="189" y="219"/>
                </a:cubicBezTo>
                <a:cubicBezTo>
                  <a:pt x="179" y="219"/>
                  <a:pt x="172" y="222"/>
                  <a:pt x="166" y="229"/>
                </a:cubicBezTo>
                <a:cubicBezTo>
                  <a:pt x="165" y="220"/>
                  <a:pt x="165" y="220"/>
                  <a:pt x="165" y="220"/>
                </a:cubicBezTo>
                <a:cubicBezTo>
                  <a:pt x="148" y="220"/>
                  <a:pt x="148" y="220"/>
                  <a:pt x="148" y="220"/>
                </a:cubicBezTo>
                <a:cubicBezTo>
                  <a:pt x="148" y="337"/>
                  <a:pt x="148" y="337"/>
                  <a:pt x="148" y="337"/>
                </a:cubicBezTo>
                <a:cubicBezTo>
                  <a:pt x="167" y="337"/>
                  <a:pt x="167" y="337"/>
                  <a:pt x="167" y="337"/>
                </a:cubicBezTo>
                <a:cubicBezTo>
                  <a:pt x="167" y="297"/>
                  <a:pt x="167" y="297"/>
                  <a:pt x="167" y="297"/>
                </a:cubicBezTo>
                <a:cubicBezTo>
                  <a:pt x="172" y="303"/>
                  <a:pt x="180" y="306"/>
                  <a:pt x="189" y="306"/>
                </a:cubicBezTo>
                <a:cubicBezTo>
                  <a:pt x="199" y="306"/>
                  <a:pt x="207" y="303"/>
                  <a:pt x="213" y="295"/>
                </a:cubicBezTo>
                <a:cubicBezTo>
                  <a:pt x="219" y="287"/>
                  <a:pt x="222" y="276"/>
                  <a:pt x="222" y="263"/>
                </a:cubicBezTo>
                <a:lnTo>
                  <a:pt x="222" y="262"/>
                </a:lnTo>
                <a:close/>
                <a:moveTo>
                  <a:pt x="107" y="239"/>
                </a:moveTo>
                <a:cubicBezTo>
                  <a:pt x="110" y="242"/>
                  <a:pt x="112" y="247"/>
                  <a:pt x="112" y="253"/>
                </a:cubicBezTo>
                <a:cubicBezTo>
                  <a:pt x="112" y="255"/>
                  <a:pt x="112" y="255"/>
                  <a:pt x="112" y="255"/>
                </a:cubicBezTo>
                <a:cubicBezTo>
                  <a:pt x="76" y="255"/>
                  <a:pt x="76" y="255"/>
                  <a:pt x="76" y="255"/>
                </a:cubicBezTo>
                <a:cubicBezTo>
                  <a:pt x="77" y="248"/>
                  <a:pt x="79" y="243"/>
                  <a:pt x="82" y="239"/>
                </a:cubicBezTo>
                <a:cubicBezTo>
                  <a:pt x="86" y="236"/>
                  <a:pt x="90" y="234"/>
                  <a:pt x="95" y="234"/>
                </a:cubicBezTo>
                <a:cubicBezTo>
                  <a:pt x="100" y="234"/>
                  <a:pt x="104" y="236"/>
                  <a:pt x="107" y="239"/>
                </a:cubicBezTo>
                <a:close/>
                <a:moveTo>
                  <a:pt x="116" y="302"/>
                </a:moveTo>
                <a:cubicBezTo>
                  <a:pt x="122" y="299"/>
                  <a:pt x="126" y="296"/>
                  <a:pt x="130" y="290"/>
                </a:cubicBezTo>
                <a:cubicBezTo>
                  <a:pt x="120" y="281"/>
                  <a:pt x="120" y="281"/>
                  <a:pt x="120" y="281"/>
                </a:cubicBezTo>
                <a:cubicBezTo>
                  <a:pt x="114" y="288"/>
                  <a:pt x="107" y="291"/>
                  <a:pt x="98" y="291"/>
                </a:cubicBezTo>
                <a:cubicBezTo>
                  <a:pt x="92" y="291"/>
                  <a:pt x="87" y="289"/>
                  <a:pt x="83" y="285"/>
                </a:cubicBezTo>
                <a:cubicBezTo>
                  <a:pt x="79" y="281"/>
                  <a:pt x="76" y="276"/>
                  <a:pt x="76" y="269"/>
                </a:cubicBezTo>
                <a:cubicBezTo>
                  <a:pt x="131" y="269"/>
                  <a:pt x="131" y="269"/>
                  <a:pt x="131" y="269"/>
                </a:cubicBezTo>
                <a:cubicBezTo>
                  <a:pt x="131" y="261"/>
                  <a:pt x="131" y="261"/>
                  <a:pt x="131" y="261"/>
                </a:cubicBezTo>
                <a:cubicBezTo>
                  <a:pt x="131" y="247"/>
                  <a:pt x="128" y="237"/>
                  <a:pt x="122" y="230"/>
                </a:cubicBezTo>
                <a:cubicBezTo>
                  <a:pt x="115" y="222"/>
                  <a:pt x="107" y="219"/>
                  <a:pt x="95" y="219"/>
                </a:cubicBezTo>
                <a:cubicBezTo>
                  <a:pt x="88" y="219"/>
                  <a:pt x="81" y="220"/>
                  <a:pt x="75" y="224"/>
                </a:cubicBezTo>
                <a:cubicBezTo>
                  <a:pt x="69" y="228"/>
                  <a:pt x="65" y="233"/>
                  <a:pt x="62" y="240"/>
                </a:cubicBezTo>
                <a:cubicBezTo>
                  <a:pt x="58" y="246"/>
                  <a:pt x="57" y="254"/>
                  <a:pt x="57" y="262"/>
                </a:cubicBezTo>
                <a:cubicBezTo>
                  <a:pt x="57" y="265"/>
                  <a:pt x="57" y="265"/>
                  <a:pt x="57" y="265"/>
                </a:cubicBezTo>
                <a:cubicBezTo>
                  <a:pt x="57" y="277"/>
                  <a:pt x="60" y="287"/>
                  <a:pt x="68" y="295"/>
                </a:cubicBezTo>
                <a:cubicBezTo>
                  <a:pt x="75" y="303"/>
                  <a:pt x="85" y="306"/>
                  <a:pt x="97" y="306"/>
                </a:cubicBezTo>
                <a:cubicBezTo>
                  <a:pt x="104" y="306"/>
                  <a:pt x="111" y="305"/>
                  <a:pt x="116" y="302"/>
                </a:cubicBezTo>
                <a:close/>
                <a:moveTo>
                  <a:pt x="48" y="220"/>
                </a:moveTo>
                <a:cubicBezTo>
                  <a:pt x="46" y="219"/>
                  <a:pt x="44" y="219"/>
                  <a:pt x="41" y="219"/>
                </a:cubicBezTo>
                <a:cubicBezTo>
                  <a:pt x="33" y="219"/>
                  <a:pt x="26" y="222"/>
                  <a:pt x="22" y="230"/>
                </a:cubicBezTo>
                <a:cubicBezTo>
                  <a:pt x="21" y="220"/>
                  <a:pt x="21" y="220"/>
                  <a:pt x="21" y="220"/>
                </a:cubicBezTo>
                <a:cubicBezTo>
                  <a:pt x="3" y="220"/>
                  <a:pt x="3" y="220"/>
                  <a:pt x="3" y="220"/>
                </a:cubicBezTo>
                <a:cubicBezTo>
                  <a:pt x="3" y="305"/>
                  <a:pt x="3" y="305"/>
                  <a:pt x="3" y="305"/>
                </a:cubicBezTo>
                <a:cubicBezTo>
                  <a:pt x="22" y="305"/>
                  <a:pt x="22" y="305"/>
                  <a:pt x="22" y="305"/>
                </a:cubicBezTo>
                <a:cubicBezTo>
                  <a:pt x="22" y="247"/>
                  <a:pt x="22" y="247"/>
                  <a:pt x="22" y="247"/>
                </a:cubicBezTo>
                <a:cubicBezTo>
                  <a:pt x="25" y="240"/>
                  <a:pt x="31" y="237"/>
                  <a:pt x="40" y="237"/>
                </a:cubicBezTo>
                <a:cubicBezTo>
                  <a:pt x="42" y="237"/>
                  <a:pt x="45" y="237"/>
                  <a:pt x="47" y="238"/>
                </a:cubicBezTo>
                <a:lnTo>
                  <a:pt x="48" y="220"/>
                </a:lnTo>
                <a:close/>
                <a:moveTo>
                  <a:pt x="694" y="474"/>
                </a:moveTo>
                <a:cubicBezTo>
                  <a:pt x="692" y="475"/>
                  <a:pt x="688" y="476"/>
                  <a:pt x="683" y="476"/>
                </a:cubicBezTo>
                <a:cubicBezTo>
                  <a:pt x="678" y="476"/>
                  <a:pt x="674" y="475"/>
                  <a:pt x="670" y="473"/>
                </a:cubicBezTo>
                <a:cubicBezTo>
                  <a:pt x="667" y="470"/>
                  <a:pt x="666" y="467"/>
                  <a:pt x="665" y="462"/>
                </a:cubicBezTo>
                <a:cubicBezTo>
                  <a:pt x="647" y="462"/>
                  <a:pt x="647" y="462"/>
                  <a:pt x="647" y="462"/>
                </a:cubicBezTo>
                <a:cubicBezTo>
                  <a:pt x="647" y="467"/>
                  <a:pt x="648" y="472"/>
                  <a:pt x="651" y="477"/>
                </a:cubicBezTo>
                <a:cubicBezTo>
                  <a:pt x="654" y="481"/>
                  <a:pt x="659" y="484"/>
                  <a:pt x="664" y="487"/>
                </a:cubicBezTo>
                <a:cubicBezTo>
                  <a:pt x="670" y="489"/>
                  <a:pt x="676" y="491"/>
                  <a:pt x="683" y="491"/>
                </a:cubicBezTo>
                <a:cubicBezTo>
                  <a:pt x="693" y="491"/>
                  <a:pt x="701" y="488"/>
                  <a:pt x="707" y="484"/>
                </a:cubicBezTo>
                <a:cubicBezTo>
                  <a:pt x="714" y="479"/>
                  <a:pt x="717" y="473"/>
                  <a:pt x="717" y="465"/>
                </a:cubicBezTo>
                <a:cubicBezTo>
                  <a:pt x="717" y="461"/>
                  <a:pt x="716" y="457"/>
                  <a:pt x="714" y="453"/>
                </a:cubicBezTo>
                <a:cubicBezTo>
                  <a:pt x="712" y="450"/>
                  <a:pt x="709" y="448"/>
                  <a:pt x="704" y="445"/>
                </a:cubicBezTo>
                <a:cubicBezTo>
                  <a:pt x="700" y="443"/>
                  <a:pt x="694" y="441"/>
                  <a:pt x="687" y="439"/>
                </a:cubicBezTo>
                <a:cubicBezTo>
                  <a:pt x="679" y="438"/>
                  <a:pt x="674" y="436"/>
                  <a:pt x="672" y="435"/>
                </a:cubicBezTo>
                <a:cubicBezTo>
                  <a:pt x="670" y="433"/>
                  <a:pt x="668" y="431"/>
                  <a:pt x="668" y="428"/>
                </a:cubicBezTo>
                <a:cubicBezTo>
                  <a:pt x="668" y="425"/>
                  <a:pt x="670" y="422"/>
                  <a:pt x="672" y="420"/>
                </a:cubicBezTo>
                <a:cubicBezTo>
                  <a:pt x="675" y="418"/>
                  <a:pt x="678" y="417"/>
                  <a:pt x="682" y="417"/>
                </a:cubicBezTo>
                <a:cubicBezTo>
                  <a:pt x="687" y="417"/>
                  <a:pt x="691" y="418"/>
                  <a:pt x="693" y="421"/>
                </a:cubicBezTo>
                <a:cubicBezTo>
                  <a:pt x="696" y="423"/>
                  <a:pt x="697" y="426"/>
                  <a:pt x="697" y="430"/>
                </a:cubicBezTo>
                <a:cubicBezTo>
                  <a:pt x="716" y="430"/>
                  <a:pt x="716" y="430"/>
                  <a:pt x="716" y="430"/>
                </a:cubicBezTo>
                <a:cubicBezTo>
                  <a:pt x="716" y="422"/>
                  <a:pt x="713" y="415"/>
                  <a:pt x="707" y="410"/>
                </a:cubicBezTo>
                <a:cubicBezTo>
                  <a:pt x="701" y="405"/>
                  <a:pt x="693" y="403"/>
                  <a:pt x="682" y="403"/>
                </a:cubicBezTo>
                <a:cubicBezTo>
                  <a:pt x="673" y="403"/>
                  <a:pt x="665" y="405"/>
                  <a:pt x="659" y="410"/>
                </a:cubicBezTo>
                <a:cubicBezTo>
                  <a:pt x="653" y="415"/>
                  <a:pt x="650" y="421"/>
                  <a:pt x="650" y="429"/>
                </a:cubicBezTo>
                <a:cubicBezTo>
                  <a:pt x="650" y="437"/>
                  <a:pt x="654" y="444"/>
                  <a:pt x="664" y="448"/>
                </a:cubicBezTo>
                <a:cubicBezTo>
                  <a:pt x="668" y="451"/>
                  <a:pt x="674" y="452"/>
                  <a:pt x="680" y="454"/>
                </a:cubicBezTo>
                <a:cubicBezTo>
                  <a:pt x="687" y="455"/>
                  <a:pt x="691" y="457"/>
                  <a:pt x="694" y="458"/>
                </a:cubicBezTo>
                <a:cubicBezTo>
                  <a:pt x="697" y="460"/>
                  <a:pt x="698" y="463"/>
                  <a:pt x="698" y="466"/>
                </a:cubicBezTo>
                <a:cubicBezTo>
                  <a:pt x="698" y="469"/>
                  <a:pt x="697" y="472"/>
                  <a:pt x="694" y="474"/>
                </a:cubicBezTo>
                <a:close/>
                <a:moveTo>
                  <a:pt x="600" y="384"/>
                </a:moveTo>
                <a:cubicBezTo>
                  <a:pt x="600" y="404"/>
                  <a:pt x="600" y="404"/>
                  <a:pt x="600" y="404"/>
                </a:cubicBezTo>
                <a:cubicBezTo>
                  <a:pt x="586" y="404"/>
                  <a:pt x="586" y="404"/>
                  <a:pt x="586" y="404"/>
                </a:cubicBezTo>
                <a:cubicBezTo>
                  <a:pt x="586" y="419"/>
                  <a:pt x="586" y="419"/>
                  <a:pt x="586" y="419"/>
                </a:cubicBezTo>
                <a:cubicBezTo>
                  <a:pt x="600" y="419"/>
                  <a:pt x="600" y="419"/>
                  <a:pt x="600" y="419"/>
                </a:cubicBezTo>
                <a:cubicBezTo>
                  <a:pt x="600" y="466"/>
                  <a:pt x="600" y="466"/>
                  <a:pt x="600" y="466"/>
                </a:cubicBezTo>
                <a:cubicBezTo>
                  <a:pt x="600" y="483"/>
                  <a:pt x="608" y="491"/>
                  <a:pt x="622" y="491"/>
                </a:cubicBezTo>
                <a:cubicBezTo>
                  <a:pt x="626" y="491"/>
                  <a:pt x="631" y="490"/>
                  <a:pt x="635" y="489"/>
                </a:cubicBezTo>
                <a:cubicBezTo>
                  <a:pt x="635" y="474"/>
                  <a:pt x="635" y="474"/>
                  <a:pt x="635" y="474"/>
                </a:cubicBezTo>
                <a:cubicBezTo>
                  <a:pt x="633" y="475"/>
                  <a:pt x="630" y="475"/>
                  <a:pt x="628" y="475"/>
                </a:cubicBezTo>
                <a:cubicBezTo>
                  <a:pt x="625" y="475"/>
                  <a:pt x="623" y="474"/>
                  <a:pt x="621" y="473"/>
                </a:cubicBezTo>
                <a:cubicBezTo>
                  <a:pt x="620" y="471"/>
                  <a:pt x="619" y="469"/>
                  <a:pt x="619" y="466"/>
                </a:cubicBezTo>
                <a:cubicBezTo>
                  <a:pt x="619" y="419"/>
                  <a:pt x="619" y="419"/>
                  <a:pt x="619" y="419"/>
                </a:cubicBezTo>
                <a:cubicBezTo>
                  <a:pt x="634" y="419"/>
                  <a:pt x="634" y="419"/>
                  <a:pt x="634" y="419"/>
                </a:cubicBezTo>
                <a:cubicBezTo>
                  <a:pt x="634" y="404"/>
                  <a:pt x="634" y="404"/>
                  <a:pt x="634" y="404"/>
                </a:cubicBezTo>
                <a:cubicBezTo>
                  <a:pt x="619" y="404"/>
                  <a:pt x="619" y="404"/>
                  <a:pt x="619" y="404"/>
                </a:cubicBezTo>
                <a:cubicBezTo>
                  <a:pt x="619" y="384"/>
                  <a:pt x="619" y="384"/>
                  <a:pt x="619" y="384"/>
                </a:cubicBezTo>
                <a:lnTo>
                  <a:pt x="600" y="384"/>
                </a:lnTo>
                <a:close/>
                <a:moveTo>
                  <a:pt x="524" y="369"/>
                </a:moveTo>
                <a:cubicBezTo>
                  <a:pt x="504" y="369"/>
                  <a:pt x="504" y="369"/>
                  <a:pt x="504" y="369"/>
                </a:cubicBezTo>
                <a:cubicBezTo>
                  <a:pt x="504" y="489"/>
                  <a:pt x="504" y="489"/>
                  <a:pt x="504" y="489"/>
                </a:cubicBezTo>
                <a:cubicBezTo>
                  <a:pt x="524" y="489"/>
                  <a:pt x="524" y="489"/>
                  <a:pt x="524" y="489"/>
                </a:cubicBezTo>
                <a:cubicBezTo>
                  <a:pt x="524" y="429"/>
                  <a:pt x="524" y="429"/>
                  <a:pt x="524" y="429"/>
                </a:cubicBezTo>
                <a:cubicBezTo>
                  <a:pt x="527" y="422"/>
                  <a:pt x="533" y="418"/>
                  <a:pt x="541" y="418"/>
                </a:cubicBezTo>
                <a:cubicBezTo>
                  <a:pt x="545" y="418"/>
                  <a:pt x="549" y="420"/>
                  <a:pt x="552" y="422"/>
                </a:cubicBezTo>
                <a:cubicBezTo>
                  <a:pt x="554" y="425"/>
                  <a:pt x="555" y="429"/>
                  <a:pt x="555" y="434"/>
                </a:cubicBezTo>
                <a:cubicBezTo>
                  <a:pt x="555" y="489"/>
                  <a:pt x="555" y="489"/>
                  <a:pt x="555" y="489"/>
                </a:cubicBezTo>
                <a:cubicBezTo>
                  <a:pt x="575" y="489"/>
                  <a:pt x="575" y="489"/>
                  <a:pt x="575" y="489"/>
                </a:cubicBezTo>
                <a:cubicBezTo>
                  <a:pt x="575" y="434"/>
                  <a:pt x="575" y="434"/>
                  <a:pt x="575" y="434"/>
                </a:cubicBezTo>
                <a:cubicBezTo>
                  <a:pt x="574" y="413"/>
                  <a:pt x="565" y="403"/>
                  <a:pt x="547" y="403"/>
                </a:cubicBezTo>
                <a:cubicBezTo>
                  <a:pt x="538" y="403"/>
                  <a:pt x="530" y="406"/>
                  <a:pt x="524" y="414"/>
                </a:cubicBezTo>
                <a:lnTo>
                  <a:pt x="524" y="369"/>
                </a:lnTo>
                <a:close/>
                <a:moveTo>
                  <a:pt x="433" y="426"/>
                </a:moveTo>
                <a:cubicBezTo>
                  <a:pt x="436" y="421"/>
                  <a:pt x="441" y="418"/>
                  <a:pt x="447" y="418"/>
                </a:cubicBezTo>
                <a:cubicBezTo>
                  <a:pt x="455" y="418"/>
                  <a:pt x="461" y="422"/>
                  <a:pt x="464" y="428"/>
                </a:cubicBezTo>
                <a:cubicBezTo>
                  <a:pt x="464" y="465"/>
                  <a:pt x="464" y="465"/>
                  <a:pt x="464" y="465"/>
                </a:cubicBezTo>
                <a:cubicBezTo>
                  <a:pt x="461" y="472"/>
                  <a:pt x="455" y="475"/>
                  <a:pt x="447" y="475"/>
                </a:cubicBezTo>
                <a:cubicBezTo>
                  <a:pt x="441" y="475"/>
                  <a:pt x="436" y="473"/>
                  <a:pt x="433" y="468"/>
                </a:cubicBezTo>
                <a:cubicBezTo>
                  <a:pt x="429" y="463"/>
                  <a:pt x="428" y="456"/>
                  <a:pt x="428" y="448"/>
                </a:cubicBezTo>
                <a:cubicBezTo>
                  <a:pt x="428" y="438"/>
                  <a:pt x="429" y="431"/>
                  <a:pt x="433" y="426"/>
                </a:cubicBezTo>
                <a:close/>
                <a:moveTo>
                  <a:pt x="418" y="479"/>
                </a:moveTo>
                <a:cubicBezTo>
                  <a:pt x="424" y="487"/>
                  <a:pt x="432" y="491"/>
                  <a:pt x="442" y="491"/>
                </a:cubicBezTo>
                <a:cubicBezTo>
                  <a:pt x="452" y="491"/>
                  <a:pt x="459" y="488"/>
                  <a:pt x="464" y="481"/>
                </a:cubicBezTo>
                <a:cubicBezTo>
                  <a:pt x="464" y="487"/>
                  <a:pt x="464" y="487"/>
                  <a:pt x="464" y="487"/>
                </a:cubicBezTo>
                <a:cubicBezTo>
                  <a:pt x="464" y="494"/>
                  <a:pt x="462" y="499"/>
                  <a:pt x="459" y="502"/>
                </a:cubicBezTo>
                <a:cubicBezTo>
                  <a:pt x="455" y="506"/>
                  <a:pt x="450" y="507"/>
                  <a:pt x="444" y="507"/>
                </a:cubicBezTo>
                <a:cubicBezTo>
                  <a:pt x="435" y="507"/>
                  <a:pt x="428" y="504"/>
                  <a:pt x="422" y="497"/>
                </a:cubicBezTo>
                <a:cubicBezTo>
                  <a:pt x="413" y="508"/>
                  <a:pt x="413" y="508"/>
                  <a:pt x="413" y="508"/>
                </a:cubicBezTo>
                <a:cubicBezTo>
                  <a:pt x="416" y="513"/>
                  <a:pt x="421" y="516"/>
                  <a:pt x="427" y="519"/>
                </a:cubicBezTo>
                <a:cubicBezTo>
                  <a:pt x="433" y="521"/>
                  <a:pt x="439" y="522"/>
                  <a:pt x="445" y="522"/>
                </a:cubicBezTo>
                <a:cubicBezTo>
                  <a:pt x="457" y="522"/>
                  <a:pt x="466" y="519"/>
                  <a:pt x="473" y="513"/>
                </a:cubicBezTo>
                <a:cubicBezTo>
                  <a:pt x="480" y="506"/>
                  <a:pt x="483" y="498"/>
                  <a:pt x="483" y="486"/>
                </a:cubicBezTo>
                <a:cubicBezTo>
                  <a:pt x="483" y="404"/>
                  <a:pt x="483" y="404"/>
                  <a:pt x="483" y="404"/>
                </a:cubicBezTo>
                <a:cubicBezTo>
                  <a:pt x="466" y="404"/>
                  <a:pt x="466" y="404"/>
                  <a:pt x="466" y="404"/>
                </a:cubicBezTo>
                <a:cubicBezTo>
                  <a:pt x="465" y="413"/>
                  <a:pt x="465" y="413"/>
                  <a:pt x="465" y="413"/>
                </a:cubicBezTo>
                <a:cubicBezTo>
                  <a:pt x="460" y="406"/>
                  <a:pt x="452" y="403"/>
                  <a:pt x="443" y="403"/>
                </a:cubicBezTo>
                <a:cubicBezTo>
                  <a:pt x="432" y="403"/>
                  <a:pt x="424" y="407"/>
                  <a:pt x="418" y="415"/>
                </a:cubicBezTo>
                <a:cubicBezTo>
                  <a:pt x="412" y="422"/>
                  <a:pt x="409" y="433"/>
                  <a:pt x="409" y="446"/>
                </a:cubicBezTo>
                <a:cubicBezTo>
                  <a:pt x="409" y="460"/>
                  <a:pt x="412" y="471"/>
                  <a:pt x="418" y="479"/>
                </a:cubicBezTo>
                <a:close/>
                <a:moveTo>
                  <a:pt x="372" y="390"/>
                </a:moveTo>
                <a:cubicBezTo>
                  <a:pt x="374" y="392"/>
                  <a:pt x="377" y="392"/>
                  <a:pt x="380" y="392"/>
                </a:cubicBezTo>
                <a:cubicBezTo>
                  <a:pt x="383" y="392"/>
                  <a:pt x="386" y="392"/>
                  <a:pt x="388" y="390"/>
                </a:cubicBezTo>
                <a:cubicBezTo>
                  <a:pt x="390" y="388"/>
                  <a:pt x="391" y="385"/>
                  <a:pt x="391" y="382"/>
                </a:cubicBezTo>
                <a:cubicBezTo>
                  <a:pt x="391" y="379"/>
                  <a:pt x="390" y="377"/>
                  <a:pt x="388" y="375"/>
                </a:cubicBezTo>
                <a:cubicBezTo>
                  <a:pt x="386" y="373"/>
                  <a:pt x="383" y="372"/>
                  <a:pt x="380" y="372"/>
                </a:cubicBezTo>
                <a:cubicBezTo>
                  <a:pt x="377" y="372"/>
                  <a:pt x="374" y="373"/>
                  <a:pt x="372" y="375"/>
                </a:cubicBezTo>
                <a:cubicBezTo>
                  <a:pt x="370" y="377"/>
                  <a:pt x="369" y="379"/>
                  <a:pt x="369" y="382"/>
                </a:cubicBezTo>
                <a:cubicBezTo>
                  <a:pt x="369" y="385"/>
                  <a:pt x="370" y="388"/>
                  <a:pt x="372" y="390"/>
                </a:cubicBezTo>
                <a:close/>
                <a:moveTo>
                  <a:pt x="389" y="404"/>
                </a:moveTo>
                <a:cubicBezTo>
                  <a:pt x="370" y="404"/>
                  <a:pt x="370" y="404"/>
                  <a:pt x="370" y="404"/>
                </a:cubicBezTo>
                <a:cubicBezTo>
                  <a:pt x="370" y="489"/>
                  <a:pt x="370" y="489"/>
                  <a:pt x="370" y="489"/>
                </a:cubicBezTo>
                <a:cubicBezTo>
                  <a:pt x="389" y="489"/>
                  <a:pt x="389" y="489"/>
                  <a:pt x="389" y="489"/>
                </a:cubicBezTo>
                <a:lnTo>
                  <a:pt x="389" y="404"/>
                </a:lnTo>
                <a:close/>
                <a:moveTo>
                  <a:pt x="355" y="404"/>
                </a:moveTo>
                <a:cubicBezTo>
                  <a:pt x="354" y="403"/>
                  <a:pt x="351" y="403"/>
                  <a:pt x="349" y="403"/>
                </a:cubicBezTo>
                <a:cubicBezTo>
                  <a:pt x="340" y="403"/>
                  <a:pt x="334" y="407"/>
                  <a:pt x="330" y="414"/>
                </a:cubicBezTo>
                <a:cubicBezTo>
                  <a:pt x="329" y="404"/>
                  <a:pt x="329" y="404"/>
                  <a:pt x="329" y="404"/>
                </a:cubicBezTo>
                <a:cubicBezTo>
                  <a:pt x="311" y="404"/>
                  <a:pt x="311" y="404"/>
                  <a:pt x="311" y="404"/>
                </a:cubicBezTo>
                <a:cubicBezTo>
                  <a:pt x="311" y="489"/>
                  <a:pt x="311" y="489"/>
                  <a:pt x="311" y="489"/>
                </a:cubicBezTo>
                <a:cubicBezTo>
                  <a:pt x="330" y="489"/>
                  <a:pt x="330" y="489"/>
                  <a:pt x="330" y="489"/>
                </a:cubicBezTo>
                <a:cubicBezTo>
                  <a:pt x="330" y="431"/>
                  <a:pt x="330" y="431"/>
                  <a:pt x="330" y="431"/>
                </a:cubicBezTo>
                <a:cubicBezTo>
                  <a:pt x="333" y="425"/>
                  <a:pt x="339" y="421"/>
                  <a:pt x="347" y="421"/>
                </a:cubicBezTo>
                <a:cubicBezTo>
                  <a:pt x="350" y="421"/>
                  <a:pt x="353" y="421"/>
                  <a:pt x="355" y="422"/>
                </a:cubicBezTo>
                <a:lnTo>
                  <a:pt x="355" y="404"/>
                </a:lnTo>
                <a:close/>
                <a:moveTo>
                  <a:pt x="203" y="426"/>
                </a:moveTo>
                <a:cubicBezTo>
                  <a:pt x="207" y="421"/>
                  <a:pt x="211" y="418"/>
                  <a:pt x="217" y="418"/>
                </a:cubicBezTo>
                <a:cubicBezTo>
                  <a:pt x="225" y="418"/>
                  <a:pt x="231" y="422"/>
                  <a:pt x="234" y="429"/>
                </a:cubicBezTo>
                <a:cubicBezTo>
                  <a:pt x="234" y="465"/>
                  <a:pt x="234" y="465"/>
                  <a:pt x="234" y="465"/>
                </a:cubicBezTo>
                <a:cubicBezTo>
                  <a:pt x="231" y="472"/>
                  <a:pt x="225" y="475"/>
                  <a:pt x="217" y="475"/>
                </a:cubicBezTo>
                <a:cubicBezTo>
                  <a:pt x="211" y="475"/>
                  <a:pt x="206" y="473"/>
                  <a:pt x="203" y="468"/>
                </a:cubicBezTo>
                <a:cubicBezTo>
                  <a:pt x="200" y="463"/>
                  <a:pt x="198" y="456"/>
                  <a:pt x="198" y="448"/>
                </a:cubicBezTo>
                <a:cubicBezTo>
                  <a:pt x="198" y="438"/>
                  <a:pt x="200" y="431"/>
                  <a:pt x="203" y="426"/>
                </a:cubicBezTo>
                <a:close/>
                <a:moveTo>
                  <a:pt x="188" y="479"/>
                </a:moveTo>
                <a:cubicBezTo>
                  <a:pt x="195" y="487"/>
                  <a:pt x="203" y="491"/>
                  <a:pt x="212" y="491"/>
                </a:cubicBezTo>
                <a:cubicBezTo>
                  <a:pt x="222" y="491"/>
                  <a:pt x="230" y="487"/>
                  <a:pt x="235" y="480"/>
                </a:cubicBezTo>
                <a:cubicBezTo>
                  <a:pt x="236" y="489"/>
                  <a:pt x="236" y="489"/>
                  <a:pt x="236" y="489"/>
                </a:cubicBezTo>
                <a:cubicBezTo>
                  <a:pt x="253" y="489"/>
                  <a:pt x="253" y="489"/>
                  <a:pt x="253" y="489"/>
                </a:cubicBezTo>
                <a:cubicBezTo>
                  <a:pt x="253" y="369"/>
                  <a:pt x="253" y="369"/>
                  <a:pt x="253" y="369"/>
                </a:cubicBezTo>
                <a:cubicBezTo>
                  <a:pt x="234" y="369"/>
                  <a:pt x="234" y="369"/>
                  <a:pt x="234" y="369"/>
                </a:cubicBezTo>
                <a:cubicBezTo>
                  <a:pt x="234" y="412"/>
                  <a:pt x="234" y="412"/>
                  <a:pt x="234" y="412"/>
                </a:cubicBezTo>
                <a:cubicBezTo>
                  <a:pt x="229" y="406"/>
                  <a:pt x="222" y="403"/>
                  <a:pt x="213" y="403"/>
                </a:cubicBezTo>
                <a:cubicBezTo>
                  <a:pt x="202" y="403"/>
                  <a:pt x="194" y="407"/>
                  <a:pt x="188" y="415"/>
                </a:cubicBezTo>
                <a:cubicBezTo>
                  <a:pt x="182" y="423"/>
                  <a:pt x="179" y="433"/>
                  <a:pt x="179" y="446"/>
                </a:cubicBezTo>
                <a:cubicBezTo>
                  <a:pt x="179" y="460"/>
                  <a:pt x="182" y="471"/>
                  <a:pt x="188" y="479"/>
                </a:cubicBezTo>
                <a:close/>
                <a:moveTo>
                  <a:pt x="91" y="404"/>
                </a:moveTo>
                <a:cubicBezTo>
                  <a:pt x="91" y="489"/>
                  <a:pt x="91" y="489"/>
                  <a:pt x="91" y="489"/>
                </a:cubicBezTo>
                <a:cubicBezTo>
                  <a:pt x="111" y="489"/>
                  <a:pt x="111" y="489"/>
                  <a:pt x="111" y="489"/>
                </a:cubicBezTo>
                <a:cubicBezTo>
                  <a:pt x="111" y="429"/>
                  <a:pt x="111" y="429"/>
                  <a:pt x="111" y="429"/>
                </a:cubicBezTo>
                <a:cubicBezTo>
                  <a:pt x="114" y="422"/>
                  <a:pt x="120" y="418"/>
                  <a:pt x="128" y="418"/>
                </a:cubicBezTo>
                <a:cubicBezTo>
                  <a:pt x="133" y="418"/>
                  <a:pt x="137" y="420"/>
                  <a:pt x="139" y="422"/>
                </a:cubicBezTo>
                <a:cubicBezTo>
                  <a:pt x="141" y="425"/>
                  <a:pt x="142" y="429"/>
                  <a:pt x="142" y="434"/>
                </a:cubicBezTo>
                <a:cubicBezTo>
                  <a:pt x="142" y="489"/>
                  <a:pt x="142" y="489"/>
                  <a:pt x="142" y="489"/>
                </a:cubicBezTo>
                <a:cubicBezTo>
                  <a:pt x="162" y="489"/>
                  <a:pt x="162" y="489"/>
                  <a:pt x="162" y="489"/>
                </a:cubicBezTo>
                <a:cubicBezTo>
                  <a:pt x="162" y="433"/>
                  <a:pt x="162" y="433"/>
                  <a:pt x="162" y="433"/>
                </a:cubicBezTo>
                <a:cubicBezTo>
                  <a:pt x="161" y="413"/>
                  <a:pt x="152" y="403"/>
                  <a:pt x="135" y="403"/>
                </a:cubicBezTo>
                <a:cubicBezTo>
                  <a:pt x="124" y="403"/>
                  <a:pt x="116" y="407"/>
                  <a:pt x="110" y="414"/>
                </a:cubicBezTo>
                <a:cubicBezTo>
                  <a:pt x="109" y="404"/>
                  <a:pt x="109" y="404"/>
                  <a:pt x="109" y="404"/>
                </a:cubicBezTo>
                <a:lnTo>
                  <a:pt x="91" y="404"/>
                </a:lnTo>
                <a:close/>
                <a:moveTo>
                  <a:pt x="23" y="472"/>
                </a:moveTo>
                <a:cubicBezTo>
                  <a:pt x="21" y="470"/>
                  <a:pt x="19" y="467"/>
                  <a:pt x="19" y="463"/>
                </a:cubicBezTo>
                <a:cubicBezTo>
                  <a:pt x="19" y="459"/>
                  <a:pt x="21" y="455"/>
                  <a:pt x="25" y="453"/>
                </a:cubicBezTo>
                <a:cubicBezTo>
                  <a:pt x="28" y="451"/>
                  <a:pt x="34" y="449"/>
                  <a:pt x="41" y="449"/>
                </a:cubicBezTo>
                <a:cubicBezTo>
                  <a:pt x="51" y="449"/>
                  <a:pt x="51" y="449"/>
                  <a:pt x="51" y="449"/>
                </a:cubicBezTo>
                <a:cubicBezTo>
                  <a:pt x="51" y="465"/>
                  <a:pt x="51" y="465"/>
                  <a:pt x="51" y="465"/>
                </a:cubicBezTo>
                <a:cubicBezTo>
                  <a:pt x="49" y="468"/>
                  <a:pt x="47" y="471"/>
                  <a:pt x="43" y="473"/>
                </a:cubicBezTo>
                <a:cubicBezTo>
                  <a:pt x="40" y="474"/>
                  <a:pt x="37" y="475"/>
                  <a:pt x="33" y="475"/>
                </a:cubicBezTo>
                <a:cubicBezTo>
                  <a:pt x="29" y="475"/>
                  <a:pt x="26" y="474"/>
                  <a:pt x="23" y="472"/>
                </a:cubicBezTo>
                <a:close/>
                <a:moveTo>
                  <a:pt x="73" y="489"/>
                </a:moveTo>
                <a:cubicBezTo>
                  <a:pt x="73" y="488"/>
                  <a:pt x="73" y="488"/>
                  <a:pt x="73" y="488"/>
                </a:cubicBezTo>
                <a:cubicBezTo>
                  <a:pt x="71" y="483"/>
                  <a:pt x="70" y="477"/>
                  <a:pt x="70" y="470"/>
                </a:cubicBezTo>
                <a:cubicBezTo>
                  <a:pt x="70" y="431"/>
                  <a:pt x="70" y="431"/>
                  <a:pt x="70" y="431"/>
                </a:cubicBezTo>
                <a:cubicBezTo>
                  <a:pt x="70" y="422"/>
                  <a:pt x="67" y="415"/>
                  <a:pt x="61" y="410"/>
                </a:cubicBezTo>
                <a:cubicBezTo>
                  <a:pt x="55" y="405"/>
                  <a:pt x="47" y="403"/>
                  <a:pt x="37" y="403"/>
                </a:cubicBezTo>
                <a:cubicBezTo>
                  <a:pt x="31" y="403"/>
                  <a:pt x="25" y="404"/>
                  <a:pt x="19" y="406"/>
                </a:cubicBezTo>
                <a:cubicBezTo>
                  <a:pt x="14" y="409"/>
                  <a:pt x="10" y="412"/>
                  <a:pt x="7" y="416"/>
                </a:cubicBezTo>
                <a:cubicBezTo>
                  <a:pt x="4" y="420"/>
                  <a:pt x="2" y="424"/>
                  <a:pt x="2" y="429"/>
                </a:cubicBezTo>
                <a:cubicBezTo>
                  <a:pt x="21" y="429"/>
                  <a:pt x="21" y="429"/>
                  <a:pt x="21" y="429"/>
                </a:cubicBezTo>
                <a:cubicBezTo>
                  <a:pt x="21" y="426"/>
                  <a:pt x="23" y="423"/>
                  <a:pt x="25" y="421"/>
                </a:cubicBezTo>
                <a:cubicBezTo>
                  <a:pt x="28" y="418"/>
                  <a:pt x="32" y="417"/>
                  <a:pt x="36" y="417"/>
                </a:cubicBezTo>
                <a:cubicBezTo>
                  <a:pt x="41" y="417"/>
                  <a:pt x="45" y="419"/>
                  <a:pt x="47" y="421"/>
                </a:cubicBezTo>
                <a:cubicBezTo>
                  <a:pt x="50" y="424"/>
                  <a:pt x="51" y="427"/>
                  <a:pt x="51" y="432"/>
                </a:cubicBezTo>
                <a:cubicBezTo>
                  <a:pt x="51" y="437"/>
                  <a:pt x="51" y="437"/>
                  <a:pt x="51" y="437"/>
                </a:cubicBezTo>
                <a:cubicBezTo>
                  <a:pt x="39" y="437"/>
                  <a:pt x="39" y="437"/>
                  <a:pt x="39" y="437"/>
                </a:cubicBezTo>
                <a:cubicBezTo>
                  <a:pt x="27" y="437"/>
                  <a:pt x="17" y="440"/>
                  <a:pt x="11" y="445"/>
                </a:cubicBezTo>
                <a:cubicBezTo>
                  <a:pt x="4" y="449"/>
                  <a:pt x="0" y="456"/>
                  <a:pt x="0" y="465"/>
                </a:cubicBezTo>
                <a:cubicBezTo>
                  <a:pt x="0" y="473"/>
                  <a:pt x="3" y="479"/>
                  <a:pt x="9" y="483"/>
                </a:cubicBezTo>
                <a:cubicBezTo>
                  <a:pt x="14" y="488"/>
                  <a:pt x="21" y="491"/>
                  <a:pt x="29" y="491"/>
                </a:cubicBezTo>
                <a:cubicBezTo>
                  <a:pt x="38" y="491"/>
                  <a:pt x="46" y="487"/>
                  <a:pt x="52" y="481"/>
                </a:cubicBezTo>
                <a:cubicBezTo>
                  <a:pt x="52" y="485"/>
                  <a:pt x="53" y="487"/>
                  <a:pt x="54" y="489"/>
                </a:cubicBezTo>
                <a:lnTo>
                  <a:pt x="73" y="48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nl-NL">
              <a:latin typeface="+mn-lt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952000" y="4774506"/>
            <a:ext cx="7252079" cy="1080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3300" baseline="0"/>
            </a:lvl1pPr>
          </a:lstStyle>
          <a:p>
            <a:r>
              <a:rPr lang="nl-NL" noProof="1"/>
              <a:t>Click to edit Master title style</a:t>
            </a:r>
            <a:endParaRPr lang="en-GB" noProof="1"/>
          </a:p>
        </p:txBody>
      </p:sp>
      <p:sp>
        <p:nvSpPr>
          <p:cNvPr id="8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08-09-2016</a:t>
            </a:r>
            <a:endParaRPr lang="en-GB"/>
          </a:p>
        </p:txBody>
      </p:sp>
      <p:sp>
        <p:nvSpPr>
          <p:cNvPr id="9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‘Kriebels in je buik’ CSE programme for primary schools</a:t>
            </a:r>
          </a:p>
        </p:txBody>
      </p:sp>
      <p:sp>
        <p:nvSpPr>
          <p:cNvPr id="10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04573-E980-4431-8BB2-37E14A8A22DE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sub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952000" y="1857732"/>
            <a:ext cx="6876000" cy="1250676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lnSpc>
                <a:spcPct val="100000"/>
              </a:lnSpc>
              <a:buFontTx/>
              <a:buNone/>
              <a:defRPr sz="3300" baseline="0"/>
            </a:lvl1pPr>
          </a:lstStyle>
          <a:p>
            <a:r>
              <a:rPr lang="nl-NL" noProof="1"/>
              <a:t>Click to edit Master title style</a:t>
            </a:r>
            <a:endParaRPr lang="en-GB" noProof="1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/>
          </p:nvPr>
        </p:nvSpPr>
        <p:spPr>
          <a:xfrm>
            <a:off x="2952000" y="3105214"/>
            <a:ext cx="6876000" cy="900112"/>
          </a:xfrm>
        </p:spPr>
        <p:txBody>
          <a:bodyPr anchor="t"/>
          <a:lstStyle>
            <a:lvl1pPr marL="0" indent="0">
              <a:lnSpc>
                <a:spcPct val="100000"/>
              </a:lnSpc>
              <a:buFontTx/>
              <a:buNone/>
              <a:defRPr sz="3300"/>
            </a:lvl1pPr>
            <a:lvl2pPr marL="360000" indent="0">
              <a:lnSpc>
                <a:spcPct val="100000"/>
              </a:lnSpc>
              <a:buFontTx/>
              <a:buNone/>
              <a:defRPr sz="3300"/>
            </a:lvl2pPr>
            <a:lvl3pPr marL="720000" indent="0">
              <a:lnSpc>
                <a:spcPct val="100000"/>
              </a:lnSpc>
              <a:buFontTx/>
              <a:buNone/>
              <a:defRPr sz="3300"/>
            </a:lvl3pPr>
            <a:lvl4pPr>
              <a:lnSpc>
                <a:spcPct val="100000"/>
              </a:lnSpc>
              <a:buFontTx/>
              <a:buNone/>
              <a:defRPr sz="3300"/>
            </a:lvl4pPr>
            <a:lvl5pPr>
              <a:lnSpc>
                <a:spcPct val="100000"/>
              </a:lnSpc>
              <a:buFontTx/>
              <a:buNone/>
              <a:defRPr sz="3300"/>
            </a:lvl5pPr>
          </a:lstStyle>
          <a:p>
            <a:pPr lvl="0"/>
            <a:r>
              <a:rPr lang="nl-NL" dirty="0"/>
              <a:t>Click to edit Master text styles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08-09-2016</a:t>
            </a:r>
            <a:endParaRPr lang="en-GB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‘Kriebels in je buik’ CSE programme for primary schools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F18F8-D6DC-4455-805E-160CFB5D826F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met extra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 userDrawn="1"/>
        </p:nvGrpSpPr>
        <p:grpSpPr bwMode="auto">
          <a:xfrm>
            <a:off x="2944813" y="1089025"/>
            <a:ext cx="2792412" cy="866775"/>
            <a:chOff x="1877" y="686"/>
            <a:chExt cx="1759" cy="546"/>
          </a:xfrm>
        </p:grpSpPr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1877" y="688"/>
              <a:ext cx="1636" cy="544"/>
            </a:xfrm>
            <a:custGeom>
              <a:avLst/>
              <a:gdLst>
                <a:gd name="T0" fmla="*/ 0 w 1636"/>
                <a:gd name="T1" fmla="*/ 544 h 544"/>
                <a:gd name="T2" fmla="*/ 1636 w 1636"/>
                <a:gd name="T3" fmla="*/ 266 h 544"/>
                <a:gd name="T4" fmla="*/ 0 w 1636"/>
                <a:gd name="T5" fmla="*/ 0 h 544"/>
                <a:gd name="T6" fmla="*/ 273 w 1636"/>
                <a:gd name="T7" fmla="*/ 336 h 544"/>
                <a:gd name="T8" fmla="*/ 206 w 1636"/>
                <a:gd name="T9" fmla="*/ 264 h 544"/>
                <a:gd name="T10" fmla="*/ 168 w 1636"/>
                <a:gd name="T11" fmla="*/ 264 h 544"/>
                <a:gd name="T12" fmla="*/ 120 w 1636"/>
                <a:gd name="T13" fmla="*/ 376 h 544"/>
                <a:gd name="T14" fmla="*/ 205 w 1636"/>
                <a:gd name="T15" fmla="*/ 104 h 544"/>
                <a:gd name="T16" fmla="*/ 231 w 1636"/>
                <a:gd name="T17" fmla="*/ 104 h 544"/>
                <a:gd name="T18" fmla="*/ 276 w 1636"/>
                <a:gd name="T19" fmla="*/ 247 h 544"/>
                <a:gd name="T20" fmla="*/ 316 w 1636"/>
                <a:gd name="T21" fmla="*/ 305 h 544"/>
                <a:gd name="T22" fmla="*/ 280 w 1636"/>
                <a:gd name="T23" fmla="*/ 376 h 544"/>
                <a:gd name="T24" fmla="*/ 492 w 1636"/>
                <a:gd name="T25" fmla="*/ 376 h 544"/>
                <a:gd name="T26" fmla="*/ 492 w 1636"/>
                <a:gd name="T27" fmla="*/ 348 h 544"/>
                <a:gd name="T28" fmla="*/ 364 w 1636"/>
                <a:gd name="T29" fmla="*/ 304 h 544"/>
                <a:gd name="T30" fmla="*/ 408 w 1636"/>
                <a:gd name="T31" fmla="*/ 180 h 544"/>
                <a:gd name="T32" fmla="*/ 445 w 1636"/>
                <a:gd name="T33" fmla="*/ 346 h 544"/>
                <a:gd name="T34" fmla="*/ 492 w 1636"/>
                <a:gd name="T35" fmla="*/ 180 h 544"/>
                <a:gd name="T36" fmla="*/ 536 w 1636"/>
                <a:gd name="T37" fmla="*/ 376 h 544"/>
                <a:gd name="T38" fmla="*/ 640 w 1636"/>
                <a:gd name="T39" fmla="*/ 212 h 544"/>
                <a:gd name="T40" fmla="*/ 659 w 1636"/>
                <a:gd name="T41" fmla="*/ 343 h 544"/>
                <a:gd name="T42" fmla="*/ 676 w 1636"/>
                <a:gd name="T43" fmla="*/ 375 h 544"/>
                <a:gd name="T44" fmla="*/ 596 w 1636"/>
                <a:gd name="T45" fmla="*/ 327 h 544"/>
                <a:gd name="T46" fmla="*/ 564 w 1636"/>
                <a:gd name="T47" fmla="*/ 212 h 544"/>
                <a:gd name="T48" fmla="*/ 596 w 1636"/>
                <a:gd name="T49" fmla="*/ 180 h 544"/>
                <a:gd name="T50" fmla="*/ 640 w 1636"/>
                <a:gd name="T51" fmla="*/ 120 h 544"/>
                <a:gd name="T52" fmla="*/ 676 w 1636"/>
                <a:gd name="T53" fmla="*/ 180 h 544"/>
                <a:gd name="T54" fmla="*/ 892 w 1636"/>
                <a:gd name="T55" fmla="*/ 365 h 544"/>
                <a:gd name="T56" fmla="*/ 708 w 1636"/>
                <a:gd name="T57" fmla="*/ 392 h 544"/>
                <a:gd name="T58" fmla="*/ 798 w 1636"/>
                <a:gd name="T59" fmla="*/ 421 h 544"/>
                <a:gd name="T60" fmla="*/ 848 w 1636"/>
                <a:gd name="T61" fmla="*/ 340 h 544"/>
                <a:gd name="T62" fmla="*/ 789 w 1636"/>
                <a:gd name="T63" fmla="*/ 375 h 544"/>
                <a:gd name="T64" fmla="*/ 789 w 1636"/>
                <a:gd name="T65" fmla="*/ 175 h 544"/>
                <a:gd name="T66" fmla="*/ 848 w 1636"/>
                <a:gd name="T67" fmla="*/ 208 h 544"/>
                <a:gd name="T68" fmla="*/ 892 w 1636"/>
                <a:gd name="T69" fmla="*/ 180 h 544"/>
                <a:gd name="T70" fmla="*/ 1114 w 1636"/>
                <a:gd name="T71" fmla="*/ 288 h 544"/>
                <a:gd name="T72" fmla="*/ 1023 w 1636"/>
                <a:gd name="T73" fmla="*/ 345 h 544"/>
                <a:gd name="T74" fmla="*/ 1111 w 1636"/>
                <a:gd name="T75" fmla="*/ 312 h 544"/>
                <a:gd name="T76" fmla="*/ 927 w 1636"/>
                <a:gd name="T77" fmla="*/ 277 h 544"/>
                <a:gd name="T78" fmla="*/ 1114 w 1636"/>
                <a:gd name="T79" fmla="*/ 288 h 544"/>
                <a:gd name="T80" fmla="*/ 1245 w 1636"/>
                <a:gd name="T81" fmla="*/ 215 h 544"/>
                <a:gd name="T82" fmla="*/ 1192 w 1636"/>
                <a:gd name="T83" fmla="*/ 376 h 544"/>
                <a:gd name="T84" fmla="*/ 1148 w 1636"/>
                <a:gd name="T85" fmla="*/ 180 h 544"/>
                <a:gd name="T86" fmla="*/ 1188 w 1636"/>
                <a:gd name="T87" fmla="*/ 216 h 544"/>
                <a:gd name="T88" fmla="*/ 1247 w 1636"/>
                <a:gd name="T89" fmla="*/ 174 h 544"/>
                <a:gd name="T90" fmla="*/ 1264 w 1636"/>
                <a:gd name="T91" fmla="*/ 217 h 544"/>
                <a:gd name="T92" fmla="*/ 1273 w 1636"/>
                <a:gd name="T93" fmla="*/ 312 h 544"/>
                <a:gd name="T94" fmla="*/ 1360 w 1636"/>
                <a:gd name="T95" fmla="*/ 346 h 544"/>
                <a:gd name="T96" fmla="*/ 1340 w 1636"/>
                <a:gd name="T97" fmla="*/ 288 h 544"/>
                <a:gd name="T98" fmla="*/ 1359 w 1636"/>
                <a:gd name="T99" fmla="*/ 175 h 544"/>
                <a:gd name="T100" fmla="*/ 1395 w 1636"/>
                <a:gd name="T101" fmla="*/ 236 h 544"/>
                <a:gd name="T102" fmla="*/ 1320 w 1636"/>
                <a:gd name="T103" fmla="*/ 229 h 544"/>
                <a:gd name="T104" fmla="*/ 1447 w 1636"/>
                <a:gd name="T105" fmla="*/ 317 h 544"/>
                <a:gd name="T106" fmla="*/ 848 w 1636"/>
                <a:gd name="T107" fmla="*/ 273 h 544"/>
                <a:gd name="T108" fmla="*/ 744 w 1636"/>
                <a:gd name="T109" fmla="*/ 276 h 544"/>
                <a:gd name="T110" fmla="*/ 848 w 1636"/>
                <a:gd name="T111" fmla="*/ 273 h 544"/>
                <a:gd name="T112" fmla="*/ 970 w 1636"/>
                <a:gd name="T113" fmla="*/ 260 h 544"/>
                <a:gd name="T114" fmla="*/ 1071 w 1636"/>
                <a:gd name="T115" fmla="*/ 260 h 544"/>
                <a:gd name="T116" fmla="*/ 227 w 1636"/>
                <a:gd name="T117" fmla="*/ 228 h 544"/>
                <a:gd name="T118" fmla="*/ 205 w 1636"/>
                <a:gd name="T119" fmla="*/ 228 h 544"/>
                <a:gd name="T120" fmla="*/ 168 w 1636"/>
                <a:gd name="T121" fmla="*/ 144 h 544"/>
                <a:gd name="T122" fmla="*/ 206 w 1636"/>
                <a:gd name="T123" fmla="*/ 144 h 544"/>
                <a:gd name="T124" fmla="*/ 273 w 1636"/>
                <a:gd name="T125" fmla="*/ 185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36" h="544">
                  <a:moveTo>
                    <a:pt x="0" y="0"/>
                  </a:moveTo>
                  <a:cubicBezTo>
                    <a:pt x="0" y="544"/>
                    <a:pt x="0" y="544"/>
                    <a:pt x="0" y="544"/>
                  </a:cubicBezTo>
                  <a:cubicBezTo>
                    <a:pt x="1359" y="544"/>
                    <a:pt x="1359" y="544"/>
                    <a:pt x="1359" y="544"/>
                  </a:cubicBezTo>
                  <a:cubicBezTo>
                    <a:pt x="1636" y="266"/>
                    <a:pt x="1636" y="266"/>
                    <a:pt x="1636" y="266"/>
                  </a:cubicBezTo>
                  <a:cubicBezTo>
                    <a:pt x="1636" y="0"/>
                    <a:pt x="1636" y="0"/>
                    <a:pt x="1636" y="0"/>
                  </a:cubicBezTo>
                  <a:lnTo>
                    <a:pt x="0" y="0"/>
                  </a:lnTo>
                  <a:close/>
                  <a:moveTo>
                    <a:pt x="280" y="376"/>
                  </a:moveTo>
                  <a:cubicBezTo>
                    <a:pt x="273" y="364"/>
                    <a:pt x="273" y="349"/>
                    <a:pt x="273" y="336"/>
                  </a:cubicBezTo>
                  <a:cubicBezTo>
                    <a:pt x="273" y="286"/>
                    <a:pt x="262" y="264"/>
                    <a:pt x="219" y="264"/>
                  </a:cubicBezTo>
                  <a:cubicBezTo>
                    <a:pt x="206" y="264"/>
                    <a:pt x="206" y="264"/>
                    <a:pt x="206" y="264"/>
                  </a:cubicBezTo>
                  <a:cubicBezTo>
                    <a:pt x="205" y="264"/>
                    <a:pt x="205" y="264"/>
                    <a:pt x="205" y="264"/>
                  </a:cubicBezTo>
                  <a:cubicBezTo>
                    <a:pt x="168" y="264"/>
                    <a:pt x="168" y="264"/>
                    <a:pt x="168" y="264"/>
                  </a:cubicBezTo>
                  <a:cubicBezTo>
                    <a:pt x="168" y="376"/>
                    <a:pt x="168" y="376"/>
                    <a:pt x="168" y="376"/>
                  </a:cubicBezTo>
                  <a:cubicBezTo>
                    <a:pt x="120" y="376"/>
                    <a:pt x="120" y="376"/>
                    <a:pt x="120" y="376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205" y="104"/>
                    <a:pt x="205" y="104"/>
                    <a:pt x="205" y="104"/>
                  </a:cubicBezTo>
                  <a:cubicBezTo>
                    <a:pt x="206" y="104"/>
                    <a:pt x="206" y="104"/>
                    <a:pt x="206" y="104"/>
                  </a:cubicBezTo>
                  <a:cubicBezTo>
                    <a:pt x="231" y="104"/>
                    <a:pt x="231" y="104"/>
                    <a:pt x="231" y="104"/>
                  </a:cubicBezTo>
                  <a:cubicBezTo>
                    <a:pt x="290" y="104"/>
                    <a:pt x="321" y="132"/>
                    <a:pt x="321" y="178"/>
                  </a:cubicBezTo>
                  <a:cubicBezTo>
                    <a:pt x="321" y="230"/>
                    <a:pt x="284" y="244"/>
                    <a:pt x="276" y="247"/>
                  </a:cubicBezTo>
                  <a:cubicBezTo>
                    <a:pt x="276" y="248"/>
                    <a:pt x="276" y="248"/>
                    <a:pt x="276" y="248"/>
                  </a:cubicBezTo>
                  <a:cubicBezTo>
                    <a:pt x="292" y="250"/>
                    <a:pt x="316" y="262"/>
                    <a:pt x="316" y="305"/>
                  </a:cubicBezTo>
                  <a:cubicBezTo>
                    <a:pt x="316" y="336"/>
                    <a:pt x="321" y="364"/>
                    <a:pt x="331" y="376"/>
                  </a:cubicBezTo>
                  <a:lnTo>
                    <a:pt x="280" y="376"/>
                  </a:lnTo>
                  <a:close/>
                  <a:moveTo>
                    <a:pt x="536" y="376"/>
                  </a:moveTo>
                  <a:cubicBezTo>
                    <a:pt x="492" y="376"/>
                    <a:pt x="492" y="376"/>
                    <a:pt x="492" y="376"/>
                  </a:cubicBezTo>
                  <a:cubicBezTo>
                    <a:pt x="492" y="348"/>
                    <a:pt x="492" y="348"/>
                    <a:pt x="492" y="348"/>
                  </a:cubicBezTo>
                  <a:cubicBezTo>
                    <a:pt x="492" y="348"/>
                    <a:pt x="492" y="348"/>
                    <a:pt x="492" y="348"/>
                  </a:cubicBezTo>
                  <a:cubicBezTo>
                    <a:pt x="482" y="368"/>
                    <a:pt x="458" y="380"/>
                    <a:pt x="437" y="380"/>
                  </a:cubicBezTo>
                  <a:cubicBezTo>
                    <a:pt x="386" y="380"/>
                    <a:pt x="364" y="355"/>
                    <a:pt x="364" y="304"/>
                  </a:cubicBezTo>
                  <a:cubicBezTo>
                    <a:pt x="364" y="180"/>
                    <a:pt x="364" y="180"/>
                    <a:pt x="364" y="180"/>
                  </a:cubicBezTo>
                  <a:cubicBezTo>
                    <a:pt x="408" y="180"/>
                    <a:pt x="408" y="180"/>
                    <a:pt x="408" y="180"/>
                  </a:cubicBezTo>
                  <a:cubicBezTo>
                    <a:pt x="408" y="300"/>
                    <a:pt x="408" y="300"/>
                    <a:pt x="408" y="300"/>
                  </a:cubicBezTo>
                  <a:cubicBezTo>
                    <a:pt x="408" y="334"/>
                    <a:pt x="421" y="346"/>
                    <a:pt x="445" y="346"/>
                  </a:cubicBezTo>
                  <a:cubicBezTo>
                    <a:pt x="481" y="346"/>
                    <a:pt x="492" y="323"/>
                    <a:pt x="492" y="293"/>
                  </a:cubicBezTo>
                  <a:cubicBezTo>
                    <a:pt x="492" y="180"/>
                    <a:pt x="492" y="180"/>
                    <a:pt x="492" y="180"/>
                  </a:cubicBezTo>
                  <a:cubicBezTo>
                    <a:pt x="536" y="180"/>
                    <a:pt x="536" y="180"/>
                    <a:pt x="536" y="180"/>
                  </a:cubicBezTo>
                  <a:lnTo>
                    <a:pt x="536" y="376"/>
                  </a:lnTo>
                  <a:close/>
                  <a:moveTo>
                    <a:pt x="676" y="212"/>
                  </a:moveTo>
                  <a:cubicBezTo>
                    <a:pt x="640" y="212"/>
                    <a:pt x="640" y="212"/>
                    <a:pt x="640" y="212"/>
                  </a:cubicBezTo>
                  <a:cubicBezTo>
                    <a:pt x="640" y="316"/>
                    <a:pt x="640" y="316"/>
                    <a:pt x="640" y="316"/>
                  </a:cubicBezTo>
                  <a:cubicBezTo>
                    <a:pt x="640" y="334"/>
                    <a:pt x="640" y="343"/>
                    <a:pt x="659" y="343"/>
                  </a:cubicBezTo>
                  <a:cubicBezTo>
                    <a:pt x="665" y="343"/>
                    <a:pt x="672" y="343"/>
                    <a:pt x="676" y="341"/>
                  </a:cubicBezTo>
                  <a:cubicBezTo>
                    <a:pt x="676" y="375"/>
                    <a:pt x="676" y="375"/>
                    <a:pt x="676" y="375"/>
                  </a:cubicBezTo>
                  <a:cubicBezTo>
                    <a:pt x="668" y="376"/>
                    <a:pt x="659" y="377"/>
                    <a:pt x="649" y="377"/>
                  </a:cubicBezTo>
                  <a:cubicBezTo>
                    <a:pt x="604" y="377"/>
                    <a:pt x="596" y="360"/>
                    <a:pt x="596" y="327"/>
                  </a:cubicBezTo>
                  <a:cubicBezTo>
                    <a:pt x="596" y="212"/>
                    <a:pt x="596" y="212"/>
                    <a:pt x="596" y="212"/>
                  </a:cubicBezTo>
                  <a:cubicBezTo>
                    <a:pt x="564" y="212"/>
                    <a:pt x="564" y="212"/>
                    <a:pt x="564" y="212"/>
                  </a:cubicBezTo>
                  <a:cubicBezTo>
                    <a:pt x="564" y="180"/>
                    <a:pt x="564" y="180"/>
                    <a:pt x="564" y="180"/>
                  </a:cubicBezTo>
                  <a:cubicBezTo>
                    <a:pt x="596" y="180"/>
                    <a:pt x="596" y="180"/>
                    <a:pt x="596" y="180"/>
                  </a:cubicBezTo>
                  <a:cubicBezTo>
                    <a:pt x="596" y="120"/>
                    <a:pt x="596" y="120"/>
                    <a:pt x="596" y="120"/>
                  </a:cubicBezTo>
                  <a:cubicBezTo>
                    <a:pt x="640" y="120"/>
                    <a:pt x="640" y="120"/>
                    <a:pt x="640" y="120"/>
                  </a:cubicBezTo>
                  <a:cubicBezTo>
                    <a:pt x="640" y="180"/>
                    <a:pt x="640" y="180"/>
                    <a:pt x="640" y="180"/>
                  </a:cubicBezTo>
                  <a:cubicBezTo>
                    <a:pt x="676" y="180"/>
                    <a:pt x="676" y="180"/>
                    <a:pt x="676" y="180"/>
                  </a:cubicBezTo>
                  <a:lnTo>
                    <a:pt x="676" y="212"/>
                  </a:lnTo>
                  <a:close/>
                  <a:moveTo>
                    <a:pt x="892" y="365"/>
                  </a:moveTo>
                  <a:cubicBezTo>
                    <a:pt x="892" y="424"/>
                    <a:pt x="857" y="453"/>
                    <a:pt x="795" y="453"/>
                  </a:cubicBezTo>
                  <a:cubicBezTo>
                    <a:pt x="756" y="453"/>
                    <a:pt x="711" y="436"/>
                    <a:pt x="708" y="392"/>
                  </a:cubicBezTo>
                  <a:cubicBezTo>
                    <a:pt x="751" y="392"/>
                    <a:pt x="751" y="392"/>
                    <a:pt x="751" y="392"/>
                  </a:cubicBezTo>
                  <a:cubicBezTo>
                    <a:pt x="756" y="416"/>
                    <a:pt x="776" y="421"/>
                    <a:pt x="798" y="421"/>
                  </a:cubicBezTo>
                  <a:cubicBezTo>
                    <a:pt x="832" y="421"/>
                    <a:pt x="848" y="403"/>
                    <a:pt x="848" y="371"/>
                  </a:cubicBezTo>
                  <a:cubicBezTo>
                    <a:pt x="848" y="340"/>
                    <a:pt x="848" y="340"/>
                    <a:pt x="848" y="340"/>
                  </a:cubicBezTo>
                  <a:cubicBezTo>
                    <a:pt x="847" y="340"/>
                    <a:pt x="847" y="340"/>
                    <a:pt x="847" y="340"/>
                  </a:cubicBezTo>
                  <a:cubicBezTo>
                    <a:pt x="835" y="364"/>
                    <a:pt x="813" y="375"/>
                    <a:pt x="789" y="375"/>
                  </a:cubicBezTo>
                  <a:cubicBezTo>
                    <a:pt x="727" y="375"/>
                    <a:pt x="701" y="328"/>
                    <a:pt x="701" y="272"/>
                  </a:cubicBezTo>
                  <a:cubicBezTo>
                    <a:pt x="701" y="220"/>
                    <a:pt x="734" y="175"/>
                    <a:pt x="789" y="175"/>
                  </a:cubicBezTo>
                  <a:cubicBezTo>
                    <a:pt x="814" y="175"/>
                    <a:pt x="836" y="184"/>
                    <a:pt x="847" y="208"/>
                  </a:cubicBezTo>
                  <a:cubicBezTo>
                    <a:pt x="848" y="208"/>
                    <a:pt x="848" y="208"/>
                    <a:pt x="848" y="208"/>
                  </a:cubicBezTo>
                  <a:cubicBezTo>
                    <a:pt x="848" y="180"/>
                    <a:pt x="848" y="180"/>
                    <a:pt x="848" y="180"/>
                  </a:cubicBezTo>
                  <a:cubicBezTo>
                    <a:pt x="892" y="180"/>
                    <a:pt x="892" y="180"/>
                    <a:pt x="892" y="180"/>
                  </a:cubicBezTo>
                  <a:lnTo>
                    <a:pt x="892" y="365"/>
                  </a:lnTo>
                  <a:close/>
                  <a:moveTo>
                    <a:pt x="1114" y="288"/>
                  </a:moveTo>
                  <a:cubicBezTo>
                    <a:pt x="970" y="288"/>
                    <a:pt x="970" y="288"/>
                    <a:pt x="970" y="288"/>
                  </a:cubicBezTo>
                  <a:cubicBezTo>
                    <a:pt x="970" y="320"/>
                    <a:pt x="987" y="345"/>
                    <a:pt x="1023" y="345"/>
                  </a:cubicBezTo>
                  <a:cubicBezTo>
                    <a:pt x="1048" y="345"/>
                    <a:pt x="1063" y="336"/>
                    <a:pt x="1070" y="312"/>
                  </a:cubicBezTo>
                  <a:cubicBezTo>
                    <a:pt x="1111" y="312"/>
                    <a:pt x="1111" y="312"/>
                    <a:pt x="1111" y="312"/>
                  </a:cubicBezTo>
                  <a:cubicBezTo>
                    <a:pt x="1102" y="356"/>
                    <a:pt x="1065" y="379"/>
                    <a:pt x="1023" y="379"/>
                  </a:cubicBezTo>
                  <a:cubicBezTo>
                    <a:pt x="961" y="379"/>
                    <a:pt x="927" y="337"/>
                    <a:pt x="927" y="277"/>
                  </a:cubicBezTo>
                  <a:cubicBezTo>
                    <a:pt x="927" y="222"/>
                    <a:pt x="963" y="174"/>
                    <a:pt x="1021" y="174"/>
                  </a:cubicBezTo>
                  <a:cubicBezTo>
                    <a:pt x="1083" y="174"/>
                    <a:pt x="1121" y="228"/>
                    <a:pt x="1114" y="288"/>
                  </a:cubicBezTo>
                  <a:close/>
                  <a:moveTo>
                    <a:pt x="1264" y="217"/>
                  </a:moveTo>
                  <a:cubicBezTo>
                    <a:pt x="1256" y="216"/>
                    <a:pt x="1251" y="215"/>
                    <a:pt x="1245" y="215"/>
                  </a:cubicBezTo>
                  <a:cubicBezTo>
                    <a:pt x="1216" y="215"/>
                    <a:pt x="1192" y="239"/>
                    <a:pt x="1192" y="282"/>
                  </a:cubicBezTo>
                  <a:cubicBezTo>
                    <a:pt x="1192" y="376"/>
                    <a:pt x="1192" y="376"/>
                    <a:pt x="1192" y="376"/>
                  </a:cubicBezTo>
                  <a:cubicBezTo>
                    <a:pt x="1148" y="376"/>
                    <a:pt x="1148" y="376"/>
                    <a:pt x="1148" y="376"/>
                  </a:cubicBezTo>
                  <a:cubicBezTo>
                    <a:pt x="1148" y="180"/>
                    <a:pt x="1148" y="180"/>
                    <a:pt x="1148" y="180"/>
                  </a:cubicBezTo>
                  <a:cubicBezTo>
                    <a:pt x="1188" y="180"/>
                    <a:pt x="1188" y="180"/>
                    <a:pt x="1188" y="180"/>
                  </a:cubicBezTo>
                  <a:cubicBezTo>
                    <a:pt x="1188" y="216"/>
                    <a:pt x="1188" y="216"/>
                    <a:pt x="1188" y="216"/>
                  </a:cubicBezTo>
                  <a:cubicBezTo>
                    <a:pt x="1190" y="216"/>
                    <a:pt x="1190" y="216"/>
                    <a:pt x="1190" y="216"/>
                  </a:cubicBezTo>
                  <a:cubicBezTo>
                    <a:pt x="1195" y="196"/>
                    <a:pt x="1221" y="174"/>
                    <a:pt x="1247" y="174"/>
                  </a:cubicBezTo>
                  <a:cubicBezTo>
                    <a:pt x="1257" y="174"/>
                    <a:pt x="1260" y="175"/>
                    <a:pt x="1264" y="176"/>
                  </a:cubicBezTo>
                  <a:lnTo>
                    <a:pt x="1264" y="217"/>
                  </a:lnTo>
                  <a:close/>
                  <a:moveTo>
                    <a:pt x="1359" y="380"/>
                  </a:moveTo>
                  <a:cubicBezTo>
                    <a:pt x="1310" y="380"/>
                    <a:pt x="1274" y="360"/>
                    <a:pt x="1273" y="312"/>
                  </a:cubicBezTo>
                  <a:cubicBezTo>
                    <a:pt x="1316" y="312"/>
                    <a:pt x="1316" y="312"/>
                    <a:pt x="1316" y="312"/>
                  </a:cubicBezTo>
                  <a:cubicBezTo>
                    <a:pt x="1318" y="336"/>
                    <a:pt x="1337" y="346"/>
                    <a:pt x="1360" y="346"/>
                  </a:cubicBezTo>
                  <a:cubicBezTo>
                    <a:pt x="1376" y="346"/>
                    <a:pt x="1405" y="343"/>
                    <a:pt x="1404" y="321"/>
                  </a:cubicBezTo>
                  <a:cubicBezTo>
                    <a:pt x="1403" y="298"/>
                    <a:pt x="1371" y="295"/>
                    <a:pt x="1340" y="288"/>
                  </a:cubicBezTo>
                  <a:cubicBezTo>
                    <a:pt x="1308" y="281"/>
                    <a:pt x="1277" y="270"/>
                    <a:pt x="1277" y="230"/>
                  </a:cubicBezTo>
                  <a:cubicBezTo>
                    <a:pt x="1277" y="188"/>
                    <a:pt x="1323" y="175"/>
                    <a:pt x="1359" y="175"/>
                  </a:cubicBezTo>
                  <a:cubicBezTo>
                    <a:pt x="1399" y="175"/>
                    <a:pt x="1435" y="192"/>
                    <a:pt x="1440" y="236"/>
                  </a:cubicBezTo>
                  <a:cubicBezTo>
                    <a:pt x="1395" y="236"/>
                    <a:pt x="1395" y="236"/>
                    <a:pt x="1395" y="236"/>
                  </a:cubicBezTo>
                  <a:cubicBezTo>
                    <a:pt x="1392" y="216"/>
                    <a:pt x="1375" y="209"/>
                    <a:pt x="1356" y="209"/>
                  </a:cubicBezTo>
                  <a:cubicBezTo>
                    <a:pt x="1343" y="209"/>
                    <a:pt x="1320" y="212"/>
                    <a:pt x="1320" y="229"/>
                  </a:cubicBezTo>
                  <a:cubicBezTo>
                    <a:pt x="1320" y="250"/>
                    <a:pt x="1352" y="253"/>
                    <a:pt x="1384" y="260"/>
                  </a:cubicBezTo>
                  <a:cubicBezTo>
                    <a:pt x="1415" y="267"/>
                    <a:pt x="1447" y="278"/>
                    <a:pt x="1447" y="317"/>
                  </a:cubicBezTo>
                  <a:cubicBezTo>
                    <a:pt x="1447" y="363"/>
                    <a:pt x="1400" y="380"/>
                    <a:pt x="1359" y="380"/>
                  </a:cubicBezTo>
                  <a:close/>
                  <a:moveTo>
                    <a:pt x="848" y="273"/>
                  </a:moveTo>
                  <a:cubicBezTo>
                    <a:pt x="848" y="306"/>
                    <a:pt x="834" y="341"/>
                    <a:pt x="795" y="341"/>
                  </a:cubicBezTo>
                  <a:cubicBezTo>
                    <a:pt x="759" y="341"/>
                    <a:pt x="744" y="309"/>
                    <a:pt x="744" y="276"/>
                  </a:cubicBezTo>
                  <a:cubicBezTo>
                    <a:pt x="744" y="244"/>
                    <a:pt x="757" y="208"/>
                    <a:pt x="795" y="208"/>
                  </a:cubicBezTo>
                  <a:cubicBezTo>
                    <a:pt x="833" y="208"/>
                    <a:pt x="848" y="239"/>
                    <a:pt x="848" y="273"/>
                  </a:cubicBezTo>
                  <a:close/>
                  <a:moveTo>
                    <a:pt x="1071" y="260"/>
                  </a:moveTo>
                  <a:cubicBezTo>
                    <a:pt x="970" y="260"/>
                    <a:pt x="970" y="260"/>
                    <a:pt x="970" y="260"/>
                  </a:cubicBezTo>
                  <a:cubicBezTo>
                    <a:pt x="971" y="232"/>
                    <a:pt x="992" y="208"/>
                    <a:pt x="1021" y="208"/>
                  </a:cubicBezTo>
                  <a:cubicBezTo>
                    <a:pt x="1051" y="208"/>
                    <a:pt x="1069" y="232"/>
                    <a:pt x="1071" y="260"/>
                  </a:cubicBezTo>
                  <a:close/>
                  <a:moveTo>
                    <a:pt x="273" y="185"/>
                  </a:moveTo>
                  <a:cubicBezTo>
                    <a:pt x="273" y="214"/>
                    <a:pt x="257" y="228"/>
                    <a:pt x="227" y="228"/>
                  </a:cubicBezTo>
                  <a:cubicBezTo>
                    <a:pt x="206" y="228"/>
                    <a:pt x="206" y="228"/>
                    <a:pt x="206" y="228"/>
                  </a:cubicBezTo>
                  <a:cubicBezTo>
                    <a:pt x="205" y="228"/>
                    <a:pt x="205" y="228"/>
                    <a:pt x="205" y="228"/>
                  </a:cubicBezTo>
                  <a:cubicBezTo>
                    <a:pt x="168" y="228"/>
                    <a:pt x="168" y="228"/>
                    <a:pt x="168" y="228"/>
                  </a:cubicBezTo>
                  <a:cubicBezTo>
                    <a:pt x="168" y="144"/>
                    <a:pt x="168" y="144"/>
                    <a:pt x="168" y="144"/>
                  </a:cubicBezTo>
                  <a:cubicBezTo>
                    <a:pt x="205" y="144"/>
                    <a:pt x="205" y="144"/>
                    <a:pt x="205" y="144"/>
                  </a:cubicBezTo>
                  <a:cubicBezTo>
                    <a:pt x="206" y="144"/>
                    <a:pt x="206" y="144"/>
                    <a:pt x="206" y="144"/>
                  </a:cubicBezTo>
                  <a:cubicBezTo>
                    <a:pt x="226" y="144"/>
                    <a:pt x="226" y="144"/>
                    <a:pt x="226" y="144"/>
                  </a:cubicBezTo>
                  <a:cubicBezTo>
                    <a:pt x="251" y="144"/>
                    <a:pt x="273" y="150"/>
                    <a:pt x="273" y="185"/>
                  </a:cubicBezTo>
                  <a:close/>
                </a:path>
              </a:pathLst>
            </a:custGeom>
            <a:solidFill>
              <a:srgbClr val="5000DC"/>
            </a:solidFill>
            <a:ln>
              <a:noFill/>
            </a:ln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3627" y="686"/>
              <a:ext cx="9" cy="546"/>
            </a:xfrm>
            <a:prstGeom prst="rect">
              <a:avLst/>
            </a:prstGeom>
            <a:solidFill>
              <a:srgbClr val="5000DC"/>
            </a:solidFill>
            <a:ln>
              <a:noFill/>
            </a:ln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3627" y="686"/>
              <a:ext cx="9" cy="546"/>
            </a:xfrm>
            <a:custGeom>
              <a:avLst/>
              <a:gdLst>
                <a:gd name="T0" fmla="*/ 9 w 9"/>
                <a:gd name="T1" fmla="*/ 0 h 546"/>
                <a:gd name="T2" fmla="*/ 9 w 9"/>
                <a:gd name="T3" fmla="*/ 546 h 546"/>
                <a:gd name="T4" fmla="*/ 0 w 9"/>
                <a:gd name="T5" fmla="*/ 546 h 546"/>
                <a:gd name="T6" fmla="*/ 0 w 9"/>
                <a:gd name="T7" fmla="*/ 0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46">
                  <a:moveTo>
                    <a:pt x="9" y="0"/>
                  </a:moveTo>
                  <a:lnTo>
                    <a:pt x="9" y="546"/>
                  </a:lnTo>
                  <a:lnTo>
                    <a:pt x="0" y="54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9" name="Freeform 5"/>
          <p:cNvSpPr>
            <a:spLocks noEditPoints="1"/>
          </p:cNvSpPr>
          <p:nvPr userDrawn="1"/>
        </p:nvSpPr>
        <p:spPr bwMode="auto">
          <a:xfrm>
            <a:off x="5899150" y="1079500"/>
            <a:ext cx="2214563" cy="828675"/>
          </a:xfrm>
          <a:custGeom>
            <a:avLst/>
            <a:gdLst>
              <a:gd name="T0" fmla="*/ 1025 w 1395"/>
              <a:gd name="T1" fmla="*/ 121 h 522"/>
              <a:gd name="T2" fmla="*/ 899 w 1395"/>
              <a:gd name="T3" fmla="*/ 60 h 522"/>
              <a:gd name="T4" fmla="*/ 808 w 1395"/>
              <a:gd name="T5" fmla="*/ 95 h 522"/>
              <a:gd name="T6" fmla="*/ 850 w 1395"/>
              <a:gd name="T7" fmla="*/ 42 h 522"/>
              <a:gd name="T8" fmla="*/ 799 w 1395"/>
              <a:gd name="T9" fmla="*/ 76 h 522"/>
              <a:gd name="T10" fmla="*/ 645 w 1395"/>
              <a:gd name="T11" fmla="*/ 104 h 522"/>
              <a:gd name="T12" fmla="*/ 692 w 1395"/>
              <a:gd name="T13" fmla="*/ 63 h 522"/>
              <a:gd name="T14" fmla="*/ 661 w 1395"/>
              <a:gd name="T15" fmla="*/ 69 h 522"/>
              <a:gd name="T16" fmla="*/ 584 w 1395"/>
              <a:gd name="T17" fmla="*/ 97 h 522"/>
              <a:gd name="T18" fmla="*/ 471 w 1395"/>
              <a:gd name="T19" fmla="*/ 78 h 522"/>
              <a:gd name="T20" fmla="*/ 416 w 1395"/>
              <a:gd name="T21" fmla="*/ 69 h 522"/>
              <a:gd name="T22" fmla="*/ 435 w 1395"/>
              <a:gd name="T23" fmla="*/ 84 h 522"/>
              <a:gd name="T24" fmla="*/ 311 w 1395"/>
              <a:gd name="T25" fmla="*/ 108 h 522"/>
              <a:gd name="T26" fmla="*/ 300 w 1395"/>
              <a:gd name="T27" fmla="*/ 66 h 522"/>
              <a:gd name="T28" fmla="*/ 308 w 1395"/>
              <a:gd name="T29" fmla="*/ 85 h 522"/>
              <a:gd name="T30" fmla="*/ 221 w 1395"/>
              <a:gd name="T31" fmla="*/ 53 h 522"/>
              <a:gd name="T32" fmla="*/ 88 w 1395"/>
              <a:gd name="T33" fmla="*/ 78 h 522"/>
              <a:gd name="T34" fmla="*/ 71 w 1395"/>
              <a:gd name="T35" fmla="*/ 57 h 522"/>
              <a:gd name="T36" fmla="*/ 1325 w 1395"/>
              <a:gd name="T37" fmla="*/ 185 h 522"/>
              <a:gd name="T38" fmla="*/ 1344 w 1395"/>
              <a:gd name="T39" fmla="*/ 185 h 522"/>
              <a:gd name="T40" fmla="*/ 1293 w 1395"/>
              <a:gd name="T41" fmla="*/ 282 h 522"/>
              <a:gd name="T42" fmla="*/ 1158 w 1395"/>
              <a:gd name="T43" fmla="*/ 288 h 522"/>
              <a:gd name="T44" fmla="*/ 1205 w 1395"/>
              <a:gd name="T45" fmla="*/ 247 h 522"/>
              <a:gd name="T46" fmla="*/ 1174 w 1395"/>
              <a:gd name="T47" fmla="*/ 253 h 522"/>
              <a:gd name="T48" fmla="*/ 1073 w 1395"/>
              <a:gd name="T49" fmla="*/ 239 h 522"/>
              <a:gd name="T50" fmla="*/ 1085 w 1395"/>
              <a:gd name="T51" fmla="*/ 219 h 522"/>
              <a:gd name="T52" fmla="*/ 978 w 1395"/>
              <a:gd name="T53" fmla="*/ 244 h 522"/>
              <a:gd name="T54" fmla="*/ 888 w 1395"/>
              <a:gd name="T55" fmla="*/ 255 h 522"/>
              <a:gd name="T56" fmla="*/ 907 w 1395"/>
              <a:gd name="T57" fmla="*/ 261 h 522"/>
              <a:gd name="T58" fmla="*/ 777 w 1395"/>
              <a:gd name="T59" fmla="*/ 305 h 522"/>
              <a:gd name="T60" fmla="*/ 715 w 1395"/>
              <a:gd name="T61" fmla="*/ 191 h 522"/>
              <a:gd name="T62" fmla="*/ 662 w 1395"/>
              <a:gd name="T63" fmla="*/ 234 h 522"/>
              <a:gd name="T64" fmla="*/ 681 w 1395"/>
              <a:gd name="T65" fmla="*/ 200 h 522"/>
              <a:gd name="T66" fmla="*/ 579 w 1395"/>
              <a:gd name="T67" fmla="*/ 230 h 522"/>
              <a:gd name="T68" fmla="*/ 533 w 1395"/>
              <a:gd name="T69" fmla="*/ 305 h 522"/>
              <a:gd name="T70" fmla="*/ 532 w 1395"/>
              <a:gd name="T71" fmla="*/ 297 h 522"/>
              <a:gd name="T72" fmla="*/ 441 w 1395"/>
              <a:gd name="T73" fmla="*/ 296 h 522"/>
              <a:gd name="T74" fmla="*/ 346 w 1395"/>
              <a:gd name="T75" fmla="*/ 241 h 522"/>
              <a:gd name="T76" fmla="*/ 371 w 1395"/>
              <a:gd name="T77" fmla="*/ 263 h 522"/>
              <a:gd name="T78" fmla="*/ 240 w 1395"/>
              <a:gd name="T79" fmla="*/ 220 h 522"/>
              <a:gd name="T80" fmla="*/ 198 w 1395"/>
              <a:gd name="T81" fmla="*/ 242 h 522"/>
              <a:gd name="T82" fmla="*/ 189 w 1395"/>
              <a:gd name="T83" fmla="*/ 306 h 522"/>
              <a:gd name="T84" fmla="*/ 130 w 1395"/>
              <a:gd name="T85" fmla="*/ 290 h 522"/>
              <a:gd name="T86" fmla="*/ 57 w 1395"/>
              <a:gd name="T87" fmla="*/ 265 h 522"/>
              <a:gd name="T88" fmla="*/ 40 w 1395"/>
              <a:gd name="T89" fmla="*/ 237 h 522"/>
              <a:gd name="T90" fmla="*/ 717 w 1395"/>
              <a:gd name="T91" fmla="*/ 465 h 522"/>
              <a:gd name="T92" fmla="*/ 682 w 1395"/>
              <a:gd name="T93" fmla="*/ 403 h 522"/>
              <a:gd name="T94" fmla="*/ 600 w 1395"/>
              <a:gd name="T95" fmla="*/ 419 h 522"/>
              <a:gd name="T96" fmla="*/ 619 w 1395"/>
              <a:gd name="T97" fmla="*/ 384 h 522"/>
              <a:gd name="T98" fmla="*/ 575 w 1395"/>
              <a:gd name="T99" fmla="*/ 434 h 522"/>
              <a:gd name="T100" fmla="*/ 418 w 1395"/>
              <a:gd name="T101" fmla="*/ 479 h 522"/>
              <a:gd name="T102" fmla="*/ 483 w 1395"/>
              <a:gd name="T103" fmla="*/ 404 h 522"/>
              <a:gd name="T104" fmla="*/ 380 w 1395"/>
              <a:gd name="T105" fmla="*/ 372 h 522"/>
              <a:gd name="T106" fmla="*/ 329 w 1395"/>
              <a:gd name="T107" fmla="*/ 404 h 522"/>
              <a:gd name="T108" fmla="*/ 217 w 1395"/>
              <a:gd name="T109" fmla="*/ 475 h 522"/>
              <a:gd name="T110" fmla="*/ 213 w 1395"/>
              <a:gd name="T111" fmla="*/ 403 h 522"/>
              <a:gd name="T112" fmla="*/ 162 w 1395"/>
              <a:gd name="T113" fmla="*/ 489 h 522"/>
              <a:gd name="T114" fmla="*/ 43 w 1395"/>
              <a:gd name="T115" fmla="*/ 473 h 522"/>
              <a:gd name="T116" fmla="*/ 21 w 1395"/>
              <a:gd name="T117" fmla="*/ 429 h 522"/>
              <a:gd name="T118" fmla="*/ 54 w 1395"/>
              <a:gd name="T119" fmla="*/ 489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95" h="522">
                <a:moveTo>
                  <a:pt x="992" y="57"/>
                </a:moveTo>
                <a:cubicBezTo>
                  <a:pt x="995" y="52"/>
                  <a:pt x="1000" y="50"/>
                  <a:pt x="1006" y="50"/>
                </a:cubicBezTo>
                <a:cubicBezTo>
                  <a:pt x="1014" y="50"/>
                  <a:pt x="1020" y="53"/>
                  <a:pt x="1023" y="60"/>
                </a:cubicBezTo>
                <a:cubicBezTo>
                  <a:pt x="1023" y="96"/>
                  <a:pt x="1023" y="96"/>
                  <a:pt x="1023" y="96"/>
                </a:cubicBezTo>
                <a:cubicBezTo>
                  <a:pt x="1020" y="103"/>
                  <a:pt x="1014" y="107"/>
                  <a:pt x="1006" y="107"/>
                </a:cubicBezTo>
                <a:cubicBezTo>
                  <a:pt x="1000" y="107"/>
                  <a:pt x="995" y="104"/>
                  <a:pt x="992" y="99"/>
                </a:cubicBezTo>
                <a:cubicBezTo>
                  <a:pt x="989" y="95"/>
                  <a:pt x="987" y="88"/>
                  <a:pt x="987" y="79"/>
                </a:cubicBezTo>
                <a:cubicBezTo>
                  <a:pt x="987" y="70"/>
                  <a:pt x="989" y="62"/>
                  <a:pt x="992" y="57"/>
                </a:cubicBezTo>
                <a:close/>
                <a:moveTo>
                  <a:pt x="977" y="110"/>
                </a:moveTo>
                <a:cubicBezTo>
                  <a:pt x="983" y="118"/>
                  <a:pt x="991" y="122"/>
                  <a:pt x="1001" y="122"/>
                </a:cubicBezTo>
                <a:cubicBezTo>
                  <a:pt x="1011" y="122"/>
                  <a:pt x="1018" y="119"/>
                  <a:pt x="1024" y="112"/>
                </a:cubicBezTo>
                <a:cubicBezTo>
                  <a:pt x="1025" y="121"/>
                  <a:pt x="1025" y="121"/>
                  <a:pt x="1025" y="121"/>
                </a:cubicBezTo>
                <a:cubicBezTo>
                  <a:pt x="1042" y="121"/>
                  <a:pt x="1042" y="121"/>
                  <a:pt x="1042" y="121"/>
                </a:cubicBezTo>
                <a:cubicBezTo>
                  <a:pt x="1042" y="0"/>
                  <a:pt x="1042" y="0"/>
                  <a:pt x="1042" y="0"/>
                </a:cubicBezTo>
                <a:cubicBezTo>
                  <a:pt x="1023" y="0"/>
                  <a:pt x="1023" y="0"/>
                  <a:pt x="1023" y="0"/>
                </a:cubicBezTo>
                <a:cubicBezTo>
                  <a:pt x="1023" y="44"/>
                  <a:pt x="1023" y="44"/>
                  <a:pt x="1023" y="44"/>
                </a:cubicBezTo>
                <a:cubicBezTo>
                  <a:pt x="1018" y="38"/>
                  <a:pt x="1010" y="34"/>
                  <a:pt x="1001" y="34"/>
                </a:cubicBezTo>
                <a:cubicBezTo>
                  <a:pt x="991" y="34"/>
                  <a:pt x="983" y="38"/>
                  <a:pt x="977" y="46"/>
                </a:cubicBezTo>
                <a:cubicBezTo>
                  <a:pt x="971" y="54"/>
                  <a:pt x="968" y="65"/>
                  <a:pt x="968" y="78"/>
                </a:cubicBezTo>
                <a:cubicBezTo>
                  <a:pt x="968" y="91"/>
                  <a:pt x="971" y="102"/>
                  <a:pt x="977" y="110"/>
                </a:cubicBezTo>
                <a:close/>
                <a:moveTo>
                  <a:pt x="880" y="36"/>
                </a:moveTo>
                <a:cubicBezTo>
                  <a:pt x="880" y="121"/>
                  <a:pt x="880" y="121"/>
                  <a:pt x="880" y="121"/>
                </a:cubicBezTo>
                <a:cubicBezTo>
                  <a:pt x="899" y="121"/>
                  <a:pt x="899" y="121"/>
                  <a:pt x="899" y="121"/>
                </a:cubicBezTo>
                <a:cubicBezTo>
                  <a:pt x="899" y="60"/>
                  <a:pt x="899" y="60"/>
                  <a:pt x="899" y="60"/>
                </a:cubicBezTo>
                <a:cubicBezTo>
                  <a:pt x="903" y="53"/>
                  <a:pt x="909" y="50"/>
                  <a:pt x="916" y="50"/>
                </a:cubicBezTo>
                <a:cubicBezTo>
                  <a:pt x="922" y="50"/>
                  <a:pt x="926" y="51"/>
                  <a:pt x="928" y="54"/>
                </a:cubicBezTo>
                <a:cubicBezTo>
                  <a:pt x="930" y="56"/>
                  <a:pt x="931" y="60"/>
                  <a:pt x="931" y="66"/>
                </a:cubicBezTo>
                <a:cubicBezTo>
                  <a:pt x="931" y="121"/>
                  <a:pt x="931" y="121"/>
                  <a:pt x="931" y="121"/>
                </a:cubicBezTo>
                <a:cubicBezTo>
                  <a:pt x="950" y="121"/>
                  <a:pt x="950" y="121"/>
                  <a:pt x="950" y="121"/>
                </a:cubicBezTo>
                <a:cubicBezTo>
                  <a:pt x="950" y="65"/>
                  <a:pt x="950" y="65"/>
                  <a:pt x="950" y="65"/>
                </a:cubicBezTo>
                <a:cubicBezTo>
                  <a:pt x="950" y="45"/>
                  <a:pt x="941" y="34"/>
                  <a:pt x="923" y="34"/>
                </a:cubicBezTo>
                <a:cubicBezTo>
                  <a:pt x="913" y="34"/>
                  <a:pt x="905" y="38"/>
                  <a:pt x="899" y="46"/>
                </a:cubicBezTo>
                <a:cubicBezTo>
                  <a:pt x="898" y="36"/>
                  <a:pt x="898" y="36"/>
                  <a:pt x="898" y="36"/>
                </a:cubicBezTo>
                <a:lnTo>
                  <a:pt x="880" y="36"/>
                </a:lnTo>
                <a:close/>
                <a:moveTo>
                  <a:pt x="812" y="104"/>
                </a:moveTo>
                <a:cubicBezTo>
                  <a:pt x="810" y="102"/>
                  <a:pt x="808" y="99"/>
                  <a:pt x="808" y="95"/>
                </a:cubicBezTo>
                <a:cubicBezTo>
                  <a:pt x="808" y="90"/>
                  <a:pt x="810" y="87"/>
                  <a:pt x="814" y="85"/>
                </a:cubicBezTo>
                <a:cubicBezTo>
                  <a:pt x="817" y="82"/>
                  <a:pt x="822" y="81"/>
                  <a:pt x="830" y="81"/>
                </a:cubicBezTo>
                <a:cubicBezTo>
                  <a:pt x="840" y="81"/>
                  <a:pt x="840" y="81"/>
                  <a:pt x="840" y="81"/>
                </a:cubicBezTo>
                <a:cubicBezTo>
                  <a:pt x="840" y="97"/>
                  <a:pt x="840" y="97"/>
                  <a:pt x="840" y="97"/>
                </a:cubicBezTo>
                <a:cubicBezTo>
                  <a:pt x="838" y="100"/>
                  <a:pt x="836" y="102"/>
                  <a:pt x="832" y="104"/>
                </a:cubicBezTo>
                <a:cubicBezTo>
                  <a:pt x="829" y="106"/>
                  <a:pt x="825" y="107"/>
                  <a:pt x="822" y="107"/>
                </a:cubicBezTo>
                <a:cubicBezTo>
                  <a:pt x="818" y="107"/>
                  <a:pt x="814" y="106"/>
                  <a:pt x="812" y="104"/>
                </a:cubicBezTo>
                <a:close/>
                <a:moveTo>
                  <a:pt x="862" y="121"/>
                </a:moveTo>
                <a:cubicBezTo>
                  <a:pt x="862" y="119"/>
                  <a:pt x="862" y="119"/>
                  <a:pt x="862" y="119"/>
                </a:cubicBezTo>
                <a:cubicBezTo>
                  <a:pt x="860" y="115"/>
                  <a:pt x="859" y="109"/>
                  <a:pt x="859" y="101"/>
                </a:cubicBezTo>
                <a:cubicBezTo>
                  <a:pt x="859" y="63"/>
                  <a:pt x="859" y="63"/>
                  <a:pt x="859" y="63"/>
                </a:cubicBezTo>
                <a:cubicBezTo>
                  <a:pt x="859" y="54"/>
                  <a:pt x="856" y="47"/>
                  <a:pt x="850" y="42"/>
                </a:cubicBezTo>
                <a:cubicBezTo>
                  <a:pt x="844" y="37"/>
                  <a:pt x="836" y="34"/>
                  <a:pt x="826" y="34"/>
                </a:cubicBezTo>
                <a:cubicBezTo>
                  <a:pt x="819" y="34"/>
                  <a:pt x="814" y="36"/>
                  <a:pt x="808" y="38"/>
                </a:cubicBezTo>
                <a:cubicBezTo>
                  <a:pt x="803" y="40"/>
                  <a:pt x="799" y="43"/>
                  <a:pt x="796" y="47"/>
                </a:cubicBezTo>
                <a:cubicBezTo>
                  <a:pt x="793" y="51"/>
                  <a:pt x="791" y="56"/>
                  <a:pt x="791" y="60"/>
                </a:cubicBezTo>
                <a:cubicBezTo>
                  <a:pt x="810" y="60"/>
                  <a:pt x="810" y="60"/>
                  <a:pt x="810" y="60"/>
                </a:cubicBezTo>
                <a:cubicBezTo>
                  <a:pt x="810" y="57"/>
                  <a:pt x="812" y="54"/>
                  <a:pt x="814" y="52"/>
                </a:cubicBezTo>
                <a:cubicBezTo>
                  <a:pt x="817" y="50"/>
                  <a:pt x="821" y="49"/>
                  <a:pt x="825" y="49"/>
                </a:cubicBezTo>
                <a:cubicBezTo>
                  <a:pt x="830" y="49"/>
                  <a:pt x="834" y="50"/>
                  <a:pt x="836" y="53"/>
                </a:cubicBezTo>
                <a:cubicBezTo>
                  <a:pt x="839" y="55"/>
                  <a:pt x="840" y="59"/>
                  <a:pt x="840" y="63"/>
                </a:cubicBezTo>
                <a:cubicBezTo>
                  <a:pt x="840" y="69"/>
                  <a:pt x="840" y="69"/>
                  <a:pt x="840" y="69"/>
                </a:cubicBezTo>
                <a:cubicBezTo>
                  <a:pt x="828" y="69"/>
                  <a:pt x="828" y="69"/>
                  <a:pt x="828" y="69"/>
                </a:cubicBezTo>
                <a:cubicBezTo>
                  <a:pt x="816" y="69"/>
                  <a:pt x="806" y="71"/>
                  <a:pt x="799" y="76"/>
                </a:cubicBezTo>
                <a:cubicBezTo>
                  <a:pt x="793" y="81"/>
                  <a:pt x="789" y="88"/>
                  <a:pt x="789" y="97"/>
                </a:cubicBezTo>
                <a:cubicBezTo>
                  <a:pt x="789" y="104"/>
                  <a:pt x="792" y="110"/>
                  <a:pt x="797" y="115"/>
                </a:cubicBezTo>
                <a:cubicBezTo>
                  <a:pt x="803" y="120"/>
                  <a:pt x="810" y="122"/>
                  <a:pt x="818" y="122"/>
                </a:cubicBezTo>
                <a:cubicBezTo>
                  <a:pt x="827" y="122"/>
                  <a:pt x="834" y="119"/>
                  <a:pt x="840" y="113"/>
                </a:cubicBezTo>
                <a:cubicBezTo>
                  <a:pt x="841" y="116"/>
                  <a:pt x="842" y="119"/>
                  <a:pt x="843" y="121"/>
                </a:cubicBezTo>
                <a:lnTo>
                  <a:pt x="862" y="121"/>
                </a:lnTo>
                <a:close/>
                <a:moveTo>
                  <a:pt x="734" y="0"/>
                </a:moveTo>
                <a:cubicBezTo>
                  <a:pt x="715" y="0"/>
                  <a:pt x="715" y="0"/>
                  <a:pt x="715" y="0"/>
                </a:cubicBezTo>
                <a:cubicBezTo>
                  <a:pt x="715" y="121"/>
                  <a:pt x="715" y="121"/>
                  <a:pt x="715" y="121"/>
                </a:cubicBezTo>
                <a:cubicBezTo>
                  <a:pt x="734" y="121"/>
                  <a:pt x="734" y="121"/>
                  <a:pt x="734" y="121"/>
                </a:cubicBezTo>
                <a:lnTo>
                  <a:pt x="734" y="0"/>
                </a:lnTo>
                <a:close/>
                <a:moveTo>
                  <a:pt x="645" y="104"/>
                </a:moveTo>
                <a:cubicBezTo>
                  <a:pt x="642" y="102"/>
                  <a:pt x="641" y="99"/>
                  <a:pt x="641" y="95"/>
                </a:cubicBezTo>
                <a:cubicBezTo>
                  <a:pt x="641" y="90"/>
                  <a:pt x="643" y="87"/>
                  <a:pt x="646" y="85"/>
                </a:cubicBezTo>
                <a:cubicBezTo>
                  <a:pt x="650" y="82"/>
                  <a:pt x="655" y="81"/>
                  <a:pt x="662" y="81"/>
                </a:cubicBezTo>
                <a:cubicBezTo>
                  <a:pt x="673" y="81"/>
                  <a:pt x="673" y="81"/>
                  <a:pt x="673" y="81"/>
                </a:cubicBezTo>
                <a:cubicBezTo>
                  <a:pt x="673" y="97"/>
                  <a:pt x="673" y="97"/>
                  <a:pt x="673" y="97"/>
                </a:cubicBezTo>
                <a:cubicBezTo>
                  <a:pt x="671" y="100"/>
                  <a:pt x="668" y="102"/>
                  <a:pt x="665" y="104"/>
                </a:cubicBezTo>
                <a:cubicBezTo>
                  <a:pt x="662" y="106"/>
                  <a:pt x="658" y="107"/>
                  <a:pt x="654" y="107"/>
                </a:cubicBezTo>
                <a:cubicBezTo>
                  <a:pt x="650" y="107"/>
                  <a:pt x="647" y="106"/>
                  <a:pt x="645" y="104"/>
                </a:cubicBezTo>
                <a:close/>
                <a:moveTo>
                  <a:pt x="695" y="121"/>
                </a:moveTo>
                <a:cubicBezTo>
                  <a:pt x="695" y="119"/>
                  <a:pt x="695" y="119"/>
                  <a:pt x="695" y="119"/>
                </a:cubicBezTo>
                <a:cubicBezTo>
                  <a:pt x="693" y="115"/>
                  <a:pt x="692" y="109"/>
                  <a:pt x="692" y="101"/>
                </a:cubicBezTo>
                <a:cubicBezTo>
                  <a:pt x="692" y="63"/>
                  <a:pt x="692" y="63"/>
                  <a:pt x="692" y="63"/>
                </a:cubicBezTo>
                <a:cubicBezTo>
                  <a:pt x="691" y="54"/>
                  <a:pt x="688" y="47"/>
                  <a:pt x="682" y="42"/>
                </a:cubicBezTo>
                <a:cubicBezTo>
                  <a:pt x="677" y="37"/>
                  <a:pt x="669" y="34"/>
                  <a:pt x="659" y="34"/>
                </a:cubicBezTo>
                <a:cubicBezTo>
                  <a:pt x="652" y="34"/>
                  <a:pt x="646" y="36"/>
                  <a:pt x="641" y="38"/>
                </a:cubicBezTo>
                <a:cubicBezTo>
                  <a:pt x="636" y="40"/>
                  <a:pt x="632" y="43"/>
                  <a:pt x="628" y="47"/>
                </a:cubicBezTo>
                <a:cubicBezTo>
                  <a:pt x="625" y="51"/>
                  <a:pt x="624" y="56"/>
                  <a:pt x="624" y="60"/>
                </a:cubicBezTo>
                <a:cubicBezTo>
                  <a:pt x="643" y="60"/>
                  <a:pt x="643" y="60"/>
                  <a:pt x="643" y="60"/>
                </a:cubicBezTo>
                <a:cubicBezTo>
                  <a:pt x="643" y="57"/>
                  <a:pt x="644" y="54"/>
                  <a:pt x="647" y="52"/>
                </a:cubicBezTo>
                <a:cubicBezTo>
                  <a:pt x="650" y="50"/>
                  <a:pt x="653" y="49"/>
                  <a:pt x="658" y="49"/>
                </a:cubicBezTo>
                <a:cubicBezTo>
                  <a:pt x="663" y="49"/>
                  <a:pt x="666" y="50"/>
                  <a:pt x="669" y="53"/>
                </a:cubicBezTo>
                <a:cubicBezTo>
                  <a:pt x="671" y="55"/>
                  <a:pt x="673" y="59"/>
                  <a:pt x="673" y="63"/>
                </a:cubicBezTo>
                <a:cubicBezTo>
                  <a:pt x="673" y="69"/>
                  <a:pt x="673" y="69"/>
                  <a:pt x="673" y="69"/>
                </a:cubicBezTo>
                <a:cubicBezTo>
                  <a:pt x="661" y="69"/>
                  <a:pt x="661" y="69"/>
                  <a:pt x="661" y="69"/>
                </a:cubicBezTo>
                <a:cubicBezTo>
                  <a:pt x="648" y="69"/>
                  <a:pt x="639" y="71"/>
                  <a:pt x="632" y="76"/>
                </a:cubicBezTo>
                <a:cubicBezTo>
                  <a:pt x="625" y="81"/>
                  <a:pt x="622" y="88"/>
                  <a:pt x="622" y="97"/>
                </a:cubicBezTo>
                <a:cubicBezTo>
                  <a:pt x="622" y="104"/>
                  <a:pt x="625" y="110"/>
                  <a:pt x="630" y="115"/>
                </a:cubicBezTo>
                <a:cubicBezTo>
                  <a:pt x="636" y="120"/>
                  <a:pt x="642" y="122"/>
                  <a:pt x="651" y="122"/>
                </a:cubicBezTo>
                <a:cubicBezTo>
                  <a:pt x="660" y="122"/>
                  <a:pt x="667" y="119"/>
                  <a:pt x="673" y="113"/>
                </a:cubicBezTo>
                <a:cubicBezTo>
                  <a:pt x="674" y="116"/>
                  <a:pt x="675" y="119"/>
                  <a:pt x="675" y="121"/>
                </a:cubicBezTo>
                <a:lnTo>
                  <a:pt x="695" y="121"/>
                </a:lnTo>
                <a:close/>
                <a:moveTo>
                  <a:pt x="586" y="121"/>
                </a:moveTo>
                <a:cubicBezTo>
                  <a:pt x="603" y="121"/>
                  <a:pt x="603" y="121"/>
                  <a:pt x="603" y="121"/>
                </a:cubicBezTo>
                <a:cubicBezTo>
                  <a:pt x="603" y="36"/>
                  <a:pt x="603" y="36"/>
                  <a:pt x="603" y="36"/>
                </a:cubicBezTo>
                <a:cubicBezTo>
                  <a:pt x="584" y="36"/>
                  <a:pt x="584" y="36"/>
                  <a:pt x="584" y="36"/>
                </a:cubicBezTo>
                <a:cubicBezTo>
                  <a:pt x="584" y="97"/>
                  <a:pt x="584" y="97"/>
                  <a:pt x="584" y="97"/>
                </a:cubicBezTo>
                <a:cubicBezTo>
                  <a:pt x="581" y="103"/>
                  <a:pt x="575" y="107"/>
                  <a:pt x="566" y="107"/>
                </a:cubicBezTo>
                <a:cubicBezTo>
                  <a:pt x="557" y="107"/>
                  <a:pt x="552" y="101"/>
                  <a:pt x="552" y="91"/>
                </a:cubicBezTo>
                <a:cubicBezTo>
                  <a:pt x="552" y="36"/>
                  <a:pt x="552" y="36"/>
                  <a:pt x="552" y="36"/>
                </a:cubicBezTo>
                <a:cubicBezTo>
                  <a:pt x="533" y="36"/>
                  <a:pt x="533" y="36"/>
                  <a:pt x="533" y="36"/>
                </a:cubicBezTo>
                <a:cubicBezTo>
                  <a:pt x="533" y="91"/>
                  <a:pt x="533" y="91"/>
                  <a:pt x="533" y="91"/>
                </a:cubicBezTo>
                <a:cubicBezTo>
                  <a:pt x="533" y="101"/>
                  <a:pt x="536" y="109"/>
                  <a:pt x="540" y="114"/>
                </a:cubicBezTo>
                <a:cubicBezTo>
                  <a:pt x="545" y="119"/>
                  <a:pt x="552" y="122"/>
                  <a:pt x="561" y="122"/>
                </a:cubicBezTo>
                <a:cubicBezTo>
                  <a:pt x="572" y="122"/>
                  <a:pt x="579" y="119"/>
                  <a:pt x="585" y="112"/>
                </a:cubicBezTo>
                <a:lnTo>
                  <a:pt x="586" y="121"/>
                </a:lnTo>
                <a:close/>
                <a:moveTo>
                  <a:pt x="466" y="36"/>
                </a:moveTo>
                <a:cubicBezTo>
                  <a:pt x="445" y="36"/>
                  <a:pt x="445" y="36"/>
                  <a:pt x="445" y="36"/>
                </a:cubicBezTo>
                <a:cubicBezTo>
                  <a:pt x="471" y="78"/>
                  <a:pt x="471" y="78"/>
                  <a:pt x="471" y="78"/>
                </a:cubicBezTo>
                <a:cubicBezTo>
                  <a:pt x="444" y="121"/>
                  <a:pt x="444" y="121"/>
                  <a:pt x="444" y="121"/>
                </a:cubicBezTo>
                <a:cubicBezTo>
                  <a:pt x="465" y="121"/>
                  <a:pt x="465" y="121"/>
                  <a:pt x="465" y="121"/>
                </a:cubicBezTo>
                <a:cubicBezTo>
                  <a:pt x="482" y="92"/>
                  <a:pt x="482" y="92"/>
                  <a:pt x="482" y="92"/>
                </a:cubicBezTo>
                <a:cubicBezTo>
                  <a:pt x="499" y="121"/>
                  <a:pt x="499" y="121"/>
                  <a:pt x="499" y="121"/>
                </a:cubicBezTo>
                <a:cubicBezTo>
                  <a:pt x="520" y="121"/>
                  <a:pt x="520" y="121"/>
                  <a:pt x="520" y="121"/>
                </a:cubicBezTo>
                <a:cubicBezTo>
                  <a:pt x="493" y="78"/>
                  <a:pt x="493" y="78"/>
                  <a:pt x="493" y="78"/>
                </a:cubicBezTo>
                <a:cubicBezTo>
                  <a:pt x="519" y="36"/>
                  <a:pt x="519" y="36"/>
                  <a:pt x="519" y="36"/>
                </a:cubicBezTo>
                <a:cubicBezTo>
                  <a:pt x="498" y="36"/>
                  <a:pt x="498" y="36"/>
                  <a:pt x="498" y="36"/>
                </a:cubicBezTo>
                <a:cubicBezTo>
                  <a:pt x="482" y="64"/>
                  <a:pt x="482" y="64"/>
                  <a:pt x="482" y="64"/>
                </a:cubicBezTo>
                <a:lnTo>
                  <a:pt x="466" y="36"/>
                </a:lnTo>
                <a:close/>
                <a:moveTo>
                  <a:pt x="411" y="55"/>
                </a:moveTo>
                <a:cubicBezTo>
                  <a:pt x="414" y="58"/>
                  <a:pt x="415" y="63"/>
                  <a:pt x="416" y="69"/>
                </a:cubicBezTo>
                <a:cubicBezTo>
                  <a:pt x="416" y="70"/>
                  <a:pt x="416" y="70"/>
                  <a:pt x="416" y="70"/>
                </a:cubicBezTo>
                <a:cubicBezTo>
                  <a:pt x="380" y="70"/>
                  <a:pt x="380" y="70"/>
                  <a:pt x="380" y="70"/>
                </a:cubicBezTo>
                <a:cubicBezTo>
                  <a:pt x="380" y="64"/>
                  <a:pt x="382" y="59"/>
                  <a:pt x="386" y="55"/>
                </a:cubicBezTo>
                <a:cubicBezTo>
                  <a:pt x="389" y="51"/>
                  <a:pt x="393" y="50"/>
                  <a:pt x="398" y="50"/>
                </a:cubicBezTo>
                <a:cubicBezTo>
                  <a:pt x="404" y="50"/>
                  <a:pt x="408" y="51"/>
                  <a:pt x="411" y="55"/>
                </a:cubicBezTo>
                <a:close/>
                <a:moveTo>
                  <a:pt x="420" y="118"/>
                </a:moveTo>
                <a:cubicBezTo>
                  <a:pt x="425" y="115"/>
                  <a:pt x="430" y="111"/>
                  <a:pt x="433" y="106"/>
                </a:cubicBezTo>
                <a:cubicBezTo>
                  <a:pt x="423" y="96"/>
                  <a:pt x="423" y="96"/>
                  <a:pt x="423" y="96"/>
                </a:cubicBezTo>
                <a:cubicBezTo>
                  <a:pt x="417" y="103"/>
                  <a:pt x="410" y="107"/>
                  <a:pt x="402" y="107"/>
                </a:cubicBezTo>
                <a:cubicBezTo>
                  <a:pt x="395" y="107"/>
                  <a:pt x="390" y="105"/>
                  <a:pt x="386" y="101"/>
                </a:cubicBezTo>
                <a:cubicBezTo>
                  <a:pt x="382" y="97"/>
                  <a:pt x="380" y="91"/>
                  <a:pt x="379" y="84"/>
                </a:cubicBezTo>
                <a:cubicBezTo>
                  <a:pt x="435" y="84"/>
                  <a:pt x="435" y="84"/>
                  <a:pt x="435" y="84"/>
                </a:cubicBezTo>
                <a:cubicBezTo>
                  <a:pt x="435" y="77"/>
                  <a:pt x="435" y="77"/>
                  <a:pt x="435" y="77"/>
                </a:cubicBezTo>
                <a:cubicBezTo>
                  <a:pt x="435" y="63"/>
                  <a:pt x="431" y="53"/>
                  <a:pt x="425" y="45"/>
                </a:cubicBezTo>
                <a:cubicBezTo>
                  <a:pt x="419" y="38"/>
                  <a:pt x="410" y="34"/>
                  <a:pt x="398" y="34"/>
                </a:cubicBezTo>
                <a:cubicBezTo>
                  <a:pt x="391" y="34"/>
                  <a:pt x="385" y="36"/>
                  <a:pt x="379" y="40"/>
                </a:cubicBezTo>
                <a:cubicBezTo>
                  <a:pt x="373" y="44"/>
                  <a:pt x="368" y="49"/>
                  <a:pt x="365" y="55"/>
                </a:cubicBezTo>
                <a:cubicBezTo>
                  <a:pt x="362" y="62"/>
                  <a:pt x="360" y="70"/>
                  <a:pt x="360" y="78"/>
                </a:cubicBezTo>
                <a:cubicBezTo>
                  <a:pt x="360" y="80"/>
                  <a:pt x="360" y="80"/>
                  <a:pt x="360" y="80"/>
                </a:cubicBezTo>
                <a:cubicBezTo>
                  <a:pt x="360" y="93"/>
                  <a:pt x="364" y="103"/>
                  <a:pt x="371" y="111"/>
                </a:cubicBezTo>
                <a:cubicBezTo>
                  <a:pt x="379" y="118"/>
                  <a:pt x="389" y="122"/>
                  <a:pt x="401" y="122"/>
                </a:cubicBezTo>
                <a:cubicBezTo>
                  <a:pt x="408" y="122"/>
                  <a:pt x="414" y="121"/>
                  <a:pt x="420" y="118"/>
                </a:cubicBezTo>
                <a:close/>
                <a:moveTo>
                  <a:pt x="322" y="105"/>
                </a:moveTo>
                <a:cubicBezTo>
                  <a:pt x="320" y="107"/>
                  <a:pt x="316" y="108"/>
                  <a:pt x="311" y="108"/>
                </a:cubicBezTo>
                <a:cubicBezTo>
                  <a:pt x="306" y="108"/>
                  <a:pt x="302" y="107"/>
                  <a:pt x="298" y="104"/>
                </a:cubicBezTo>
                <a:cubicBezTo>
                  <a:pt x="295" y="102"/>
                  <a:pt x="294" y="98"/>
                  <a:pt x="293" y="94"/>
                </a:cubicBezTo>
                <a:cubicBezTo>
                  <a:pt x="275" y="94"/>
                  <a:pt x="275" y="94"/>
                  <a:pt x="275" y="94"/>
                </a:cubicBezTo>
                <a:cubicBezTo>
                  <a:pt x="275" y="99"/>
                  <a:pt x="276" y="104"/>
                  <a:pt x="279" y="108"/>
                </a:cubicBezTo>
                <a:cubicBezTo>
                  <a:pt x="282" y="112"/>
                  <a:pt x="287" y="116"/>
                  <a:pt x="292" y="118"/>
                </a:cubicBezTo>
                <a:cubicBezTo>
                  <a:pt x="298" y="121"/>
                  <a:pt x="304" y="122"/>
                  <a:pt x="311" y="122"/>
                </a:cubicBezTo>
                <a:cubicBezTo>
                  <a:pt x="321" y="122"/>
                  <a:pt x="329" y="120"/>
                  <a:pt x="335" y="115"/>
                </a:cubicBezTo>
                <a:cubicBezTo>
                  <a:pt x="342" y="110"/>
                  <a:pt x="345" y="104"/>
                  <a:pt x="345" y="97"/>
                </a:cubicBezTo>
                <a:cubicBezTo>
                  <a:pt x="345" y="92"/>
                  <a:pt x="344" y="88"/>
                  <a:pt x="342" y="85"/>
                </a:cubicBezTo>
                <a:cubicBezTo>
                  <a:pt x="340" y="82"/>
                  <a:pt x="337" y="79"/>
                  <a:pt x="332" y="77"/>
                </a:cubicBezTo>
                <a:cubicBezTo>
                  <a:pt x="328" y="75"/>
                  <a:pt x="322" y="73"/>
                  <a:pt x="315" y="71"/>
                </a:cubicBezTo>
                <a:cubicBezTo>
                  <a:pt x="307" y="69"/>
                  <a:pt x="302" y="68"/>
                  <a:pt x="300" y="66"/>
                </a:cubicBezTo>
                <a:cubicBezTo>
                  <a:pt x="297" y="64"/>
                  <a:pt x="296" y="62"/>
                  <a:pt x="296" y="59"/>
                </a:cubicBezTo>
                <a:cubicBezTo>
                  <a:pt x="296" y="56"/>
                  <a:pt x="298" y="53"/>
                  <a:pt x="300" y="52"/>
                </a:cubicBezTo>
                <a:cubicBezTo>
                  <a:pt x="303" y="50"/>
                  <a:pt x="306" y="49"/>
                  <a:pt x="310" y="49"/>
                </a:cubicBezTo>
                <a:cubicBezTo>
                  <a:pt x="315" y="49"/>
                  <a:pt x="318" y="50"/>
                  <a:pt x="321" y="52"/>
                </a:cubicBezTo>
                <a:cubicBezTo>
                  <a:pt x="324" y="55"/>
                  <a:pt x="325" y="58"/>
                  <a:pt x="325" y="61"/>
                </a:cubicBezTo>
                <a:cubicBezTo>
                  <a:pt x="344" y="61"/>
                  <a:pt x="344" y="61"/>
                  <a:pt x="344" y="61"/>
                </a:cubicBezTo>
                <a:cubicBezTo>
                  <a:pt x="344" y="53"/>
                  <a:pt x="341" y="47"/>
                  <a:pt x="335" y="42"/>
                </a:cubicBezTo>
                <a:cubicBezTo>
                  <a:pt x="329" y="37"/>
                  <a:pt x="320" y="34"/>
                  <a:pt x="310" y="34"/>
                </a:cubicBezTo>
                <a:cubicBezTo>
                  <a:pt x="301" y="34"/>
                  <a:pt x="293" y="37"/>
                  <a:pt x="287" y="42"/>
                </a:cubicBezTo>
                <a:cubicBezTo>
                  <a:pt x="281" y="47"/>
                  <a:pt x="278" y="53"/>
                  <a:pt x="278" y="60"/>
                </a:cubicBezTo>
                <a:cubicBezTo>
                  <a:pt x="278" y="69"/>
                  <a:pt x="282" y="75"/>
                  <a:pt x="292" y="80"/>
                </a:cubicBezTo>
                <a:cubicBezTo>
                  <a:pt x="296" y="82"/>
                  <a:pt x="302" y="84"/>
                  <a:pt x="308" y="85"/>
                </a:cubicBezTo>
                <a:cubicBezTo>
                  <a:pt x="315" y="87"/>
                  <a:pt x="319" y="88"/>
                  <a:pt x="322" y="90"/>
                </a:cubicBezTo>
                <a:cubicBezTo>
                  <a:pt x="325" y="92"/>
                  <a:pt x="326" y="94"/>
                  <a:pt x="326" y="98"/>
                </a:cubicBezTo>
                <a:cubicBezTo>
                  <a:pt x="326" y="101"/>
                  <a:pt x="325" y="103"/>
                  <a:pt x="322" y="105"/>
                </a:cubicBezTo>
                <a:close/>
                <a:moveTo>
                  <a:pt x="229" y="36"/>
                </a:moveTo>
                <a:cubicBezTo>
                  <a:pt x="227" y="35"/>
                  <a:pt x="225" y="34"/>
                  <a:pt x="222" y="34"/>
                </a:cubicBezTo>
                <a:cubicBezTo>
                  <a:pt x="214" y="34"/>
                  <a:pt x="208" y="38"/>
                  <a:pt x="203" y="45"/>
                </a:cubicBezTo>
                <a:cubicBezTo>
                  <a:pt x="203" y="36"/>
                  <a:pt x="203" y="36"/>
                  <a:pt x="203" y="36"/>
                </a:cubicBezTo>
                <a:cubicBezTo>
                  <a:pt x="185" y="36"/>
                  <a:pt x="185" y="36"/>
                  <a:pt x="185" y="36"/>
                </a:cubicBezTo>
                <a:cubicBezTo>
                  <a:pt x="185" y="121"/>
                  <a:pt x="185" y="121"/>
                  <a:pt x="185" y="121"/>
                </a:cubicBezTo>
                <a:cubicBezTo>
                  <a:pt x="204" y="121"/>
                  <a:pt x="204" y="121"/>
                  <a:pt x="204" y="121"/>
                </a:cubicBezTo>
                <a:cubicBezTo>
                  <a:pt x="204" y="63"/>
                  <a:pt x="204" y="63"/>
                  <a:pt x="204" y="63"/>
                </a:cubicBezTo>
                <a:cubicBezTo>
                  <a:pt x="207" y="56"/>
                  <a:pt x="212" y="53"/>
                  <a:pt x="221" y="53"/>
                </a:cubicBezTo>
                <a:cubicBezTo>
                  <a:pt x="224" y="53"/>
                  <a:pt x="226" y="53"/>
                  <a:pt x="229" y="53"/>
                </a:cubicBezTo>
                <a:lnTo>
                  <a:pt x="229" y="36"/>
                </a:lnTo>
                <a:close/>
                <a:moveTo>
                  <a:pt x="112" y="57"/>
                </a:moveTo>
                <a:cubicBezTo>
                  <a:pt x="116" y="52"/>
                  <a:pt x="121" y="50"/>
                  <a:pt x="127" y="50"/>
                </a:cubicBezTo>
                <a:cubicBezTo>
                  <a:pt x="133" y="50"/>
                  <a:pt x="138" y="52"/>
                  <a:pt x="142" y="57"/>
                </a:cubicBezTo>
                <a:cubicBezTo>
                  <a:pt x="146" y="62"/>
                  <a:pt x="148" y="69"/>
                  <a:pt x="148" y="78"/>
                </a:cubicBezTo>
                <a:cubicBezTo>
                  <a:pt x="148" y="87"/>
                  <a:pt x="146" y="94"/>
                  <a:pt x="142" y="99"/>
                </a:cubicBezTo>
                <a:cubicBezTo>
                  <a:pt x="139" y="104"/>
                  <a:pt x="134" y="107"/>
                  <a:pt x="127" y="107"/>
                </a:cubicBezTo>
                <a:cubicBezTo>
                  <a:pt x="121" y="107"/>
                  <a:pt x="116" y="105"/>
                  <a:pt x="112" y="100"/>
                </a:cubicBezTo>
                <a:cubicBezTo>
                  <a:pt x="109" y="95"/>
                  <a:pt x="107" y="88"/>
                  <a:pt x="107" y="79"/>
                </a:cubicBezTo>
                <a:cubicBezTo>
                  <a:pt x="107" y="69"/>
                  <a:pt x="109" y="62"/>
                  <a:pt x="112" y="57"/>
                </a:cubicBezTo>
                <a:close/>
                <a:moveTo>
                  <a:pt x="88" y="78"/>
                </a:moveTo>
                <a:cubicBezTo>
                  <a:pt x="88" y="92"/>
                  <a:pt x="91" y="102"/>
                  <a:pt x="99" y="110"/>
                </a:cubicBezTo>
                <a:cubicBezTo>
                  <a:pt x="106" y="118"/>
                  <a:pt x="115" y="122"/>
                  <a:pt x="127" y="122"/>
                </a:cubicBezTo>
                <a:cubicBezTo>
                  <a:pt x="135" y="122"/>
                  <a:pt x="142" y="120"/>
                  <a:pt x="148" y="117"/>
                </a:cubicBezTo>
                <a:cubicBezTo>
                  <a:pt x="154" y="113"/>
                  <a:pt x="159" y="108"/>
                  <a:pt x="162" y="102"/>
                </a:cubicBezTo>
                <a:cubicBezTo>
                  <a:pt x="165" y="95"/>
                  <a:pt x="167" y="87"/>
                  <a:pt x="167" y="79"/>
                </a:cubicBezTo>
                <a:cubicBezTo>
                  <a:pt x="167" y="75"/>
                  <a:pt x="167" y="75"/>
                  <a:pt x="167" y="75"/>
                </a:cubicBezTo>
                <a:cubicBezTo>
                  <a:pt x="166" y="63"/>
                  <a:pt x="162" y="53"/>
                  <a:pt x="155" y="45"/>
                </a:cubicBezTo>
                <a:cubicBezTo>
                  <a:pt x="148" y="38"/>
                  <a:pt x="139" y="34"/>
                  <a:pt x="127" y="34"/>
                </a:cubicBezTo>
                <a:cubicBezTo>
                  <a:pt x="119" y="34"/>
                  <a:pt x="113" y="36"/>
                  <a:pt x="107" y="40"/>
                </a:cubicBezTo>
                <a:cubicBezTo>
                  <a:pt x="101" y="43"/>
                  <a:pt x="96" y="48"/>
                  <a:pt x="93" y="55"/>
                </a:cubicBezTo>
                <a:cubicBezTo>
                  <a:pt x="90" y="62"/>
                  <a:pt x="88" y="69"/>
                  <a:pt x="88" y="78"/>
                </a:cubicBezTo>
                <a:close/>
                <a:moveTo>
                  <a:pt x="71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23"/>
                  <a:pt x="25" y="23"/>
                  <a:pt x="25" y="23"/>
                </a:cubicBezTo>
                <a:cubicBezTo>
                  <a:pt x="77" y="23"/>
                  <a:pt x="77" y="23"/>
                  <a:pt x="77" y="23"/>
                </a:cubicBezTo>
                <a:cubicBezTo>
                  <a:pt x="77" y="7"/>
                  <a:pt x="77" y="7"/>
                  <a:pt x="77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121"/>
                  <a:pt x="5" y="121"/>
                  <a:pt x="5" y="121"/>
                </a:cubicBezTo>
                <a:cubicBezTo>
                  <a:pt x="25" y="121"/>
                  <a:pt x="25" y="121"/>
                  <a:pt x="25" y="121"/>
                </a:cubicBezTo>
                <a:cubicBezTo>
                  <a:pt x="25" y="73"/>
                  <a:pt x="25" y="73"/>
                  <a:pt x="25" y="73"/>
                </a:cubicBezTo>
                <a:cubicBezTo>
                  <a:pt x="71" y="73"/>
                  <a:pt x="71" y="73"/>
                  <a:pt x="71" y="73"/>
                </a:cubicBezTo>
                <a:lnTo>
                  <a:pt x="71" y="57"/>
                </a:lnTo>
                <a:close/>
                <a:moveTo>
                  <a:pt x="1344" y="185"/>
                </a:moveTo>
                <a:cubicBezTo>
                  <a:pt x="1325" y="185"/>
                  <a:pt x="1325" y="185"/>
                  <a:pt x="1325" y="185"/>
                </a:cubicBezTo>
                <a:cubicBezTo>
                  <a:pt x="1325" y="305"/>
                  <a:pt x="1325" y="305"/>
                  <a:pt x="1325" y="305"/>
                </a:cubicBezTo>
                <a:cubicBezTo>
                  <a:pt x="1344" y="305"/>
                  <a:pt x="1344" y="305"/>
                  <a:pt x="1344" y="305"/>
                </a:cubicBezTo>
                <a:cubicBezTo>
                  <a:pt x="1344" y="244"/>
                  <a:pt x="1344" y="244"/>
                  <a:pt x="1344" y="244"/>
                </a:cubicBezTo>
                <a:cubicBezTo>
                  <a:pt x="1347" y="238"/>
                  <a:pt x="1353" y="234"/>
                  <a:pt x="1361" y="234"/>
                </a:cubicBezTo>
                <a:cubicBezTo>
                  <a:pt x="1366" y="234"/>
                  <a:pt x="1369" y="235"/>
                  <a:pt x="1372" y="238"/>
                </a:cubicBezTo>
                <a:cubicBezTo>
                  <a:pt x="1374" y="240"/>
                  <a:pt x="1376" y="244"/>
                  <a:pt x="1376" y="250"/>
                </a:cubicBezTo>
                <a:cubicBezTo>
                  <a:pt x="1376" y="305"/>
                  <a:pt x="1376" y="305"/>
                  <a:pt x="1376" y="305"/>
                </a:cubicBezTo>
                <a:cubicBezTo>
                  <a:pt x="1395" y="305"/>
                  <a:pt x="1395" y="305"/>
                  <a:pt x="1395" y="305"/>
                </a:cubicBezTo>
                <a:cubicBezTo>
                  <a:pt x="1395" y="250"/>
                  <a:pt x="1395" y="250"/>
                  <a:pt x="1395" y="250"/>
                </a:cubicBezTo>
                <a:cubicBezTo>
                  <a:pt x="1394" y="229"/>
                  <a:pt x="1385" y="219"/>
                  <a:pt x="1367" y="219"/>
                </a:cubicBezTo>
                <a:cubicBezTo>
                  <a:pt x="1358" y="219"/>
                  <a:pt x="1350" y="222"/>
                  <a:pt x="1344" y="229"/>
                </a:cubicBezTo>
                <a:lnTo>
                  <a:pt x="1344" y="185"/>
                </a:lnTo>
                <a:close/>
                <a:moveTo>
                  <a:pt x="1274" y="200"/>
                </a:moveTo>
                <a:cubicBezTo>
                  <a:pt x="1274" y="220"/>
                  <a:pt x="1274" y="220"/>
                  <a:pt x="1274" y="220"/>
                </a:cubicBezTo>
                <a:cubicBezTo>
                  <a:pt x="1260" y="220"/>
                  <a:pt x="1260" y="220"/>
                  <a:pt x="1260" y="220"/>
                </a:cubicBezTo>
                <a:cubicBezTo>
                  <a:pt x="1260" y="234"/>
                  <a:pt x="1260" y="234"/>
                  <a:pt x="1260" y="234"/>
                </a:cubicBezTo>
                <a:cubicBezTo>
                  <a:pt x="1274" y="234"/>
                  <a:pt x="1274" y="234"/>
                  <a:pt x="1274" y="234"/>
                </a:cubicBezTo>
                <a:cubicBezTo>
                  <a:pt x="1274" y="282"/>
                  <a:pt x="1274" y="282"/>
                  <a:pt x="1274" y="282"/>
                </a:cubicBezTo>
                <a:cubicBezTo>
                  <a:pt x="1274" y="298"/>
                  <a:pt x="1282" y="306"/>
                  <a:pt x="1296" y="306"/>
                </a:cubicBezTo>
                <a:cubicBezTo>
                  <a:pt x="1300" y="306"/>
                  <a:pt x="1304" y="306"/>
                  <a:pt x="1309" y="305"/>
                </a:cubicBezTo>
                <a:cubicBezTo>
                  <a:pt x="1309" y="290"/>
                  <a:pt x="1309" y="290"/>
                  <a:pt x="1309" y="290"/>
                </a:cubicBezTo>
                <a:cubicBezTo>
                  <a:pt x="1307" y="290"/>
                  <a:pt x="1304" y="291"/>
                  <a:pt x="1302" y="291"/>
                </a:cubicBezTo>
                <a:cubicBezTo>
                  <a:pt x="1299" y="291"/>
                  <a:pt x="1297" y="290"/>
                  <a:pt x="1295" y="289"/>
                </a:cubicBezTo>
                <a:cubicBezTo>
                  <a:pt x="1294" y="287"/>
                  <a:pt x="1293" y="285"/>
                  <a:pt x="1293" y="282"/>
                </a:cubicBezTo>
                <a:cubicBezTo>
                  <a:pt x="1293" y="234"/>
                  <a:pt x="1293" y="234"/>
                  <a:pt x="1293" y="234"/>
                </a:cubicBezTo>
                <a:cubicBezTo>
                  <a:pt x="1308" y="234"/>
                  <a:pt x="1308" y="234"/>
                  <a:pt x="1308" y="234"/>
                </a:cubicBezTo>
                <a:cubicBezTo>
                  <a:pt x="1308" y="220"/>
                  <a:pt x="1308" y="220"/>
                  <a:pt x="1308" y="220"/>
                </a:cubicBezTo>
                <a:cubicBezTo>
                  <a:pt x="1293" y="220"/>
                  <a:pt x="1293" y="220"/>
                  <a:pt x="1293" y="220"/>
                </a:cubicBezTo>
                <a:cubicBezTo>
                  <a:pt x="1293" y="200"/>
                  <a:pt x="1293" y="200"/>
                  <a:pt x="1293" y="200"/>
                </a:cubicBezTo>
                <a:lnTo>
                  <a:pt x="1274" y="200"/>
                </a:lnTo>
                <a:close/>
                <a:moveTo>
                  <a:pt x="1247" y="185"/>
                </a:moveTo>
                <a:cubicBezTo>
                  <a:pt x="1228" y="185"/>
                  <a:pt x="1228" y="185"/>
                  <a:pt x="1228" y="185"/>
                </a:cubicBezTo>
                <a:cubicBezTo>
                  <a:pt x="1228" y="305"/>
                  <a:pt x="1228" y="305"/>
                  <a:pt x="1228" y="305"/>
                </a:cubicBezTo>
                <a:cubicBezTo>
                  <a:pt x="1247" y="305"/>
                  <a:pt x="1247" y="305"/>
                  <a:pt x="1247" y="305"/>
                </a:cubicBezTo>
                <a:lnTo>
                  <a:pt x="1247" y="185"/>
                </a:lnTo>
                <a:close/>
                <a:moveTo>
                  <a:pt x="1158" y="288"/>
                </a:moveTo>
                <a:cubicBezTo>
                  <a:pt x="1156" y="286"/>
                  <a:pt x="1155" y="283"/>
                  <a:pt x="1155" y="279"/>
                </a:cubicBezTo>
                <a:cubicBezTo>
                  <a:pt x="1155" y="275"/>
                  <a:pt x="1156" y="271"/>
                  <a:pt x="1160" y="269"/>
                </a:cubicBezTo>
                <a:cubicBezTo>
                  <a:pt x="1163" y="266"/>
                  <a:pt x="1169" y="265"/>
                  <a:pt x="1176" y="265"/>
                </a:cubicBezTo>
                <a:cubicBezTo>
                  <a:pt x="1186" y="265"/>
                  <a:pt x="1186" y="265"/>
                  <a:pt x="1186" y="265"/>
                </a:cubicBezTo>
                <a:cubicBezTo>
                  <a:pt x="1186" y="281"/>
                  <a:pt x="1186" y="281"/>
                  <a:pt x="1186" y="281"/>
                </a:cubicBezTo>
                <a:cubicBezTo>
                  <a:pt x="1184" y="284"/>
                  <a:pt x="1182" y="287"/>
                  <a:pt x="1179" y="288"/>
                </a:cubicBezTo>
                <a:cubicBezTo>
                  <a:pt x="1175" y="290"/>
                  <a:pt x="1172" y="291"/>
                  <a:pt x="1168" y="291"/>
                </a:cubicBezTo>
                <a:cubicBezTo>
                  <a:pt x="1164" y="291"/>
                  <a:pt x="1161" y="290"/>
                  <a:pt x="1158" y="288"/>
                </a:cubicBezTo>
                <a:close/>
                <a:moveTo>
                  <a:pt x="1208" y="305"/>
                </a:moveTo>
                <a:cubicBezTo>
                  <a:pt x="1208" y="304"/>
                  <a:pt x="1208" y="304"/>
                  <a:pt x="1208" y="304"/>
                </a:cubicBezTo>
                <a:cubicBezTo>
                  <a:pt x="1206" y="299"/>
                  <a:pt x="1205" y="293"/>
                  <a:pt x="1205" y="285"/>
                </a:cubicBezTo>
                <a:cubicBezTo>
                  <a:pt x="1205" y="247"/>
                  <a:pt x="1205" y="247"/>
                  <a:pt x="1205" y="247"/>
                </a:cubicBezTo>
                <a:cubicBezTo>
                  <a:pt x="1205" y="238"/>
                  <a:pt x="1202" y="231"/>
                  <a:pt x="1196" y="226"/>
                </a:cubicBezTo>
                <a:cubicBezTo>
                  <a:pt x="1190" y="221"/>
                  <a:pt x="1182" y="219"/>
                  <a:pt x="1172" y="219"/>
                </a:cubicBezTo>
                <a:cubicBezTo>
                  <a:pt x="1166" y="219"/>
                  <a:pt x="1160" y="220"/>
                  <a:pt x="1154" y="222"/>
                </a:cubicBezTo>
                <a:cubicBezTo>
                  <a:pt x="1149" y="224"/>
                  <a:pt x="1145" y="228"/>
                  <a:pt x="1142" y="232"/>
                </a:cubicBezTo>
                <a:cubicBezTo>
                  <a:pt x="1139" y="236"/>
                  <a:pt x="1137" y="240"/>
                  <a:pt x="1137" y="245"/>
                </a:cubicBezTo>
                <a:cubicBezTo>
                  <a:pt x="1156" y="245"/>
                  <a:pt x="1156" y="245"/>
                  <a:pt x="1156" y="245"/>
                </a:cubicBezTo>
                <a:cubicBezTo>
                  <a:pt x="1156" y="241"/>
                  <a:pt x="1158" y="239"/>
                  <a:pt x="1160" y="236"/>
                </a:cubicBezTo>
                <a:cubicBezTo>
                  <a:pt x="1163" y="234"/>
                  <a:pt x="1167" y="233"/>
                  <a:pt x="1171" y="233"/>
                </a:cubicBezTo>
                <a:cubicBezTo>
                  <a:pt x="1176" y="233"/>
                  <a:pt x="1180" y="234"/>
                  <a:pt x="1182" y="237"/>
                </a:cubicBezTo>
                <a:cubicBezTo>
                  <a:pt x="1185" y="240"/>
                  <a:pt x="1186" y="243"/>
                  <a:pt x="1186" y="248"/>
                </a:cubicBezTo>
                <a:cubicBezTo>
                  <a:pt x="1186" y="253"/>
                  <a:pt x="1186" y="253"/>
                  <a:pt x="1186" y="253"/>
                </a:cubicBezTo>
                <a:cubicBezTo>
                  <a:pt x="1174" y="253"/>
                  <a:pt x="1174" y="253"/>
                  <a:pt x="1174" y="253"/>
                </a:cubicBezTo>
                <a:cubicBezTo>
                  <a:pt x="1162" y="253"/>
                  <a:pt x="1152" y="256"/>
                  <a:pt x="1146" y="260"/>
                </a:cubicBezTo>
                <a:cubicBezTo>
                  <a:pt x="1139" y="265"/>
                  <a:pt x="1136" y="272"/>
                  <a:pt x="1136" y="281"/>
                </a:cubicBezTo>
                <a:cubicBezTo>
                  <a:pt x="1136" y="288"/>
                  <a:pt x="1138" y="294"/>
                  <a:pt x="1144" y="299"/>
                </a:cubicBezTo>
                <a:cubicBezTo>
                  <a:pt x="1149" y="304"/>
                  <a:pt x="1156" y="306"/>
                  <a:pt x="1164" y="306"/>
                </a:cubicBezTo>
                <a:cubicBezTo>
                  <a:pt x="1173" y="306"/>
                  <a:pt x="1181" y="303"/>
                  <a:pt x="1187" y="297"/>
                </a:cubicBezTo>
                <a:cubicBezTo>
                  <a:pt x="1187" y="301"/>
                  <a:pt x="1188" y="303"/>
                  <a:pt x="1189" y="305"/>
                </a:cubicBezTo>
                <a:lnTo>
                  <a:pt x="1208" y="305"/>
                </a:lnTo>
                <a:close/>
                <a:moveTo>
                  <a:pt x="1098" y="239"/>
                </a:moveTo>
                <a:cubicBezTo>
                  <a:pt x="1101" y="242"/>
                  <a:pt x="1102" y="247"/>
                  <a:pt x="1103" y="253"/>
                </a:cubicBezTo>
                <a:cubicBezTo>
                  <a:pt x="1103" y="255"/>
                  <a:pt x="1103" y="255"/>
                  <a:pt x="1103" y="255"/>
                </a:cubicBezTo>
                <a:cubicBezTo>
                  <a:pt x="1067" y="255"/>
                  <a:pt x="1067" y="255"/>
                  <a:pt x="1067" y="255"/>
                </a:cubicBezTo>
                <a:cubicBezTo>
                  <a:pt x="1067" y="248"/>
                  <a:pt x="1069" y="243"/>
                  <a:pt x="1073" y="239"/>
                </a:cubicBezTo>
                <a:cubicBezTo>
                  <a:pt x="1076" y="236"/>
                  <a:pt x="1080" y="234"/>
                  <a:pt x="1085" y="234"/>
                </a:cubicBezTo>
                <a:cubicBezTo>
                  <a:pt x="1091" y="234"/>
                  <a:pt x="1095" y="236"/>
                  <a:pt x="1098" y="239"/>
                </a:cubicBezTo>
                <a:close/>
                <a:moveTo>
                  <a:pt x="1107" y="302"/>
                </a:moveTo>
                <a:cubicBezTo>
                  <a:pt x="1112" y="299"/>
                  <a:pt x="1117" y="296"/>
                  <a:pt x="1120" y="290"/>
                </a:cubicBezTo>
                <a:cubicBezTo>
                  <a:pt x="1110" y="281"/>
                  <a:pt x="1110" y="281"/>
                  <a:pt x="1110" y="281"/>
                </a:cubicBezTo>
                <a:cubicBezTo>
                  <a:pt x="1104" y="288"/>
                  <a:pt x="1097" y="291"/>
                  <a:pt x="1089" y="291"/>
                </a:cubicBezTo>
                <a:cubicBezTo>
                  <a:pt x="1082" y="291"/>
                  <a:pt x="1077" y="289"/>
                  <a:pt x="1073" y="285"/>
                </a:cubicBezTo>
                <a:cubicBezTo>
                  <a:pt x="1069" y="281"/>
                  <a:pt x="1067" y="276"/>
                  <a:pt x="1066" y="269"/>
                </a:cubicBezTo>
                <a:cubicBezTo>
                  <a:pt x="1121" y="269"/>
                  <a:pt x="1121" y="269"/>
                  <a:pt x="1121" y="269"/>
                </a:cubicBezTo>
                <a:cubicBezTo>
                  <a:pt x="1121" y="261"/>
                  <a:pt x="1121" y="261"/>
                  <a:pt x="1121" y="261"/>
                </a:cubicBezTo>
                <a:cubicBezTo>
                  <a:pt x="1121" y="247"/>
                  <a:pt x="1118" y="237"/>
                  <a:pt x="1112" y="230"/>
                </a:cubicBezTo>
                <a:cubicBezTo>
                  <a:pt x="1106" y="222"/>
                  <a:pt x="1097" y="219"/>
                  <a:pt x="1085" y="219"/>
                </a:cubicBezTo>
                <a:cubicBezTo>
                  <a:pt x="1078" y="219"/>
                  <a:pt x="1072" y="220"/>
                  <a:pt x="1066" y="224"/>
                </a:cubicBezTo>
                <a:cubicBezTo>
                  <a:pt x="1060" y="228"/>
                  <a:pt x="1055" y="233"/>
                  <a:pt x="1052" y="240"/>
                </a:cubicBezTo>
                <a:cubicBezTo>
                  <a:pt x="1049" y="246"/>
                  <a:pt x="1047" y="254"/>
                  <a:pt x="1047" y="262"/>
                </a:cubicBezTo>
                <a:cubicBezTo>
                  <a:pt x="1047" y="265"/>
                  <a:pt x="1047" y="265"/>
                  <a:pt x="1047" y="265"/>
                </a:cubicBezTo>
                <a:cubicBezTo>
                  <a:pt x="1047" y="277"/>
                  <a:pt x="1051" y="287"/>
                  <a:pt x="1058" y="295"/>
                </a:cubicBezTo>
                <a:cubicBezTo>
                  <a:pt x="1066" y="303"/>
                  <a:pt x="1075" y="306"/>
                  <a:pt x="1088" y="306"/>
                </a:cubicBezTo>
                <a:cubicBezTo>
                  <a:pt x="1095" y="306"/>
                  <a:pt x="1101" y="305"/>
                  <a:pt x="1107" y="302"/>
                </a:cubicBezTo>
                <a:close/>
                <a:moveTo>
                  <a:pt x="978" y="185"/>
                </a:moveTo>
                <a:cubicBezTo>
                  <a:pt x="959" y="185"/>
                  <a:pt x="959" y="185"/>
                  <a:pt x="959" y="185"/>
                </a:cubicBezTo>
                <a:cubicBezTo>
                  <a:pt x="959" y="305"/>
                  <a:pt x="959" y="305"/>
                  <a:pt x="959" y="305"/>
                </a:cubicBezTo>
                <a:cubicBezTo>
                  <a:pt x="978" y="305"/>
                  <a:pt x="978" y="305"/>
                  <a:pt x="978" y="305"/>
                </a:cubicBezTo>
                <a:cubicBezTo>
                  <a:pt x="978" y="244"/>
                  <a:pt x="978" y="244"/>
                  <a:pt x="978" y="244"/>
                </a:cubicBezTo>
                <a:cubicBezTo>
                  <a:pt x="982" y="238"/>
                  <a:pt x="988" y="234"/>
                  <a:pt x="995" y="234"/>
                </a:cubicBezTo>
                <a:cubicBezTo>
                  <a:pt x="1000" y="234"/>
                  <a:pt x="1004" y="235"/>
                  <a:pt x="1006" y="238"/>
                </a:cubicBezTo>
                <a:cubicBezTo>
                  <a:pt x="1009" y="240"/>
                  <a:pt x="1010" y="244"/>
                  <a:pt x="1010" y="250"/>
                </a:cubicBezTo>
                <a:cubicBezTo>
                  <a:pt x="1010" y="305"/>
                  <a:pt x="1010" y="305"/>
                  <a:pt x="1010" y="305"/>
                </a:cubicBezTo>
                <a:cubicBezTo>
                  <a:pt x="1029" y="305"/>
                  <a:pt x="1029" y="305"/>
                  <a:pt x="1029" y="305"/>
                </a:cubicBezTo>
                <a:cubicBezTo>
                  <a:pt x="1029" y="250"/>
                  <a:pt x="1029" y="250"/>
                  <a:pt x="1029" y="250"/>
                </a:cubicBezTo>
                <a:cubicBezTo>
                  <a:pt x="1029" y="229"/>
                  <a:pt x="1020" y="219"/>
                  <a:pt x="1002" y="219"/>
                </a:cubicBezTo>
                <a:cubicBezTo>
                  <a:pt x="992" y="219"/>
                  <a:pt x="984" y="222"/>
                  <a:pt x="978" y="229"/>
                </a:cubicBezTo>
                <a:lnTo>
                  <a:pt x="978" y="185"/>
                </a:lnTo>
                <a:close/>
                <a:moveTo>
                  <a:pt x="883" y="239"/>
                </a:moveTo>
                <a:cubicBezTo>
                  <a:pt x="886" y="242"/>
                  <a:pt x="888" y="247"/>
                  <a:pt x="888" y="253"/>
                </a:cubicBezTo>
                <a:cubicBezTo>
                  <a:pt x="888" y="255"/>
                  <a:pt x="888" y="255"/>
                  <a:pt x="888" y="255"/>
                </a:cubicBezTo>
                <a:cubicBezTo>
                  <a:pt x="852" y="255"/>
                  <a:pt x="852" y="255"/>
                  <a:pt x="852" y="255"/>
                </a:cubicBezTo>
                <a:cubicBezTo>
                  <a:pt x="853" y="248"/>
                  <a:pt x="855" y="243"/>
                  <a:pt x="858" y="239"/>
                </a:cubicBezTo>
                <a:cubicBezTo>
                  <a:pt x="861" y="236"/>
                  <a:pt x="865" y="234"/>
                  <a:pt x="871" y="234"/>
                </a:cubicBezTo>
                <a:cubicBezTo>
                  <a:pt x="876" y="234"/>
                  <a:pt x="880" y="236"/>
                  <a:pt x="883" y="239"/>
                </a:cubicBezTo>
                <a:close/>
                <a:moveTo>
                  <a:pt x="892" y="302"/>
                </a:moveTo>
                <a:cubicBezTo>
                  <a:pt x="898" y="299"/>
                  <a:pt x="902" y="296"/>
                  <a:pt x="905" y="290"/>
                </a:cubicBezTo>
                <a:cubicBezTo>
                  <a:pt x="895" y="281"/>
                  <a:pt x="895" y="281"/>
                  <a:pt x="895" y="281"/>
                </a:cubicBezTo>
                <a:cubicBezTo>
                  <a:pt x="890" y="288"/>
                  <a:pt x="883" y="291"/>
                  <a:pt x="874" y="291"/>
                </a:cubicBezTo>
                <a:cubicBezTo>
                  <a:pt x="868" y="291"/>
                  <a:pt x="863" y="289"/>
                  <a:pt x="859" y="285"/>
                </a:cubicBezTo>
                <a:cubicBezTo>
                  <a:pt x="854" y="281"/>
                  <a:pt x="852" y="276"/>
                  <a:pt x="852" y="269"/>
                </a:cubicBezTo>
                <a:cubicBezTo>
                  <a:pt x="907" y="269"/>
                  <a:pt x="907" y="269"/>
                  <a:pt x="907" y="269"/>
                </a:cubicBezTo>
                <a:cubicBezTo>
                  <a:pt x="907" y="261"/>
                  <a:pt x="907" y="261"/>
                  <a:pt x="907" y="261"/>
                </a:cubicBezTo>
                <a:cubicBezTo>
                  <a:pt x="907" y="247"/>
                  <a:pt x="904" y="237"/>
                  <a:pt x="897" y="230"/>
                </a:cubicBezTo>
                <a:cubicBezTo>
                  <a:pt x="891" y="222"/>
                  <a:pt x="882" y="219"/>
                  <a:pt x="871" y="219"/>
                </a:cubicBezTo>
                <a:cubicBezTo>
                  <a:pt x="863" y="219"/>
                  <a:pt x="857" y="220"/>
                  <a:pt x="851" y="224"/>
                </a:cubicBezTo>
                <a:cubicBezTo>
                  <a:pt x="845" y="228"/>
                  <a:pt x="841" y="233"/>
                  <a:pt x="837" y="240"/>
                </a:cubicBezTo>
                <a:cubicBezTo>
                  <a:pt x="834" y="246"/>
                  <a:pt x="832" y="254"/>
                  <a:pt x="832" y="262"/>
                </a:cubicBezTo>
                <a:cubicBezTo>
                  <a:pt x="832" y="265"/>
                  <a:pt x="832" y="265"/>
                  <a:pt x="832" y="265"/>
                </a:cubicBezTo>
                <a:cubicBezTo>
                  <a:pt x="832" y="277"/>
                  <a:pt x="836" y="287"/>
                  <a:pt x="844" y="295"/>
                </a:cubicBezTo>
                <a:cubicBezTo>
                  <a:pt x="851" y="303"/>
                  <a:pt x="861" y="306"/>
                  <a:pt x="873" y="306"/>
                </a:cubicBezTo>
                <a:cubicBezTo>
                  <a:pt x="880" y="306"/>
                  <a:pt x="886" y="305"/>
                  <a:pt x="892" y="302"/>
                </a:cubicBezTo>
                <a:close/>
                <a:moveTo>
                  <a:pt x="767" y="220"/>
                </a:moveTo>
                <a:cubicBezTo>
                  <a:pt x="747" y="220"/>
                  <a:pt x="747" y="220"/>
                  <a:pt x="747" y="220"/>
                </a:cubicBezTo>
                <a:cubicBezTo>
                  <a:pt x="777" y="305"/>
                  <a:pt x="777" y="305"/>
                  <a:pt x="777" y="305"/>
                </a:cubicBezTo>
                <a:cubicBezTo>
                  <a:pt x="794" y="305"/>
                  <a:pt x="794" y="305"/>
                  <a:pt x="794" y="305"/>
                </a:cubicBezTo>
                <a:cubicBezTo>
                  <a:pt x="823" y="220"/>
                  <a:pt x="823" y="220"/>
                  <a:pt x="823" y="220"/>
                </a:cubicBezTo>
                <a:cubicBezTo>
                  <a:pt x="803" y="220"/>
                  <a:pt x="803" y="220"/>
                  <a:pt x="803" y="220"/>
                </a:cubicBezTo>
                <a:cubicBezTo>
                  <a:pt x="785" y="281"/>
                  <a:pt x="785" y="281"/>
                  <a:pt x="785" y="281"/>
                </a:cubicBezTo>
                <a:lnTo>
                  <a:pt x="767" y="220"/>
                </a:lnTo>
                <a:close/>
                <a:moveTo>
                  <a:pt x="715" y="205"/>
                </a:moveTo>
                <a:cubicBezTo>
                  <a:pt x="717" y="207"/>
                  <a:pt x="720" y="208"/>
                  <a:pt x="723" y="208"/>
                </a:cubicBezTo>
                <a:cubicBezTo>
                  <a:pt x="727" y="208"/>
                  <a:pt x="730" y="207"/>
                  <a:pt x="731" y="205"/>
                </a:cubicBezTo>
                <a:cubicBezTo>
                  <a:pt x="733" y="203"/>
                  <a:pt x="734" y="201"/>
                  <a:pt x="734" y="198"/>
                </a:cubicBezTo>
                <a:cubicBezTo>
                  <a:pt x="734" y="195"/>
                  <a:pt x="733" y="193"/>
                  <a:pt x="731" y="191"/>
                </a:cubicBezTo>
                <a:cubicBezTo>
                  <a:pt x="730" y="189"/>
                  <a:pt x="727" y="188"/>
                  <a:pt x="723" y="188"/>
                </a:cubicBezTo>
                <a:cubicBezTo>
                  <a:pt x="720" y="188"/>
                  <a:pt x="717" y="189"/>
                  <a:pt x="715" y="191"/>
                </a:cubicBezTo>
                <a:cubicBezTo>
                  <a:pt x="714" y="193"/>
                  <a:pt x="713" y="195"/>
                  <a:pt x="713" y="198"/>
                </a:cubicBezTo>
                <a:cubicBezTo>
                  <a:pt x="713" y="201"/>
                  <a:pt x="714" y="203"/>
                  <a:pt x="715" y="205"/>
                </a:cubicBezTo>
                <a:close/>
                <a:moveTo>
                  <a:pt x="733" y="220"/>
                </a:moveTo>
                <a:cubicBezTo>
                  <a:pt x="714" y="220"/>
                  <a:pt x="714" y="220"/>
                  <a:pt x="714" y="220"/>
                </a:cubicBezTo>
                <a:cubicBezTo>
                  <a:pt x="714" y="305"/>
                  <a:pt x="714" y="305"/>
                  <a:pt x="714" y="305"/>
                </a:cubicBezTo>
                <a:cubicBezTo>
                  <a:pt x="733" y="305"/>
                  <a:pt x="733" y="305"/>
                  <a:pt x="733" y="305"/>
                </a:cubicBezTo>
                <a:lnTo>
                  <a:pt x="733" y="220"/>
                </a:lnTo>
                <a:close/>
                <a:moveTo>
                  <a:pt x="662" y="200"/>
                </a:moveTo>
                <a:cubicBezTo>
                  <a:pt x="662" y="220"/>
                  <a:pt x="662" y="220"/>
                  <a:pt x="662" y="220"/>
                </a:cubicBezTo>
                <a:cubicBezTo>
                  <a:pt x="648" y="220"/>
                  <a:pt x="648" y="220"/>
                  <a:pt x="648" y="220"/>
                </a:cubicBezTo>
                <a:cubicBezTo>
                  <a:pt x="648" y="234"/>
                  <a:pt x="648" y="234"/>
                  <a:pt x="648" y="234"/>
                </a:cubicBezTo>
                <a:cubicBezTo>
                  <a:pt x="662" y="234"/>
                  <a:pt x="662" y="234"/>
                  <a:pt x="662" y="234"/>
                </a:cubicBezTo>
                <a:cubicBezTo>
                  <a:pt x="662" y="282"/>
                  <a:pt x="662" y="282"/>
                  <a:pt x="662" y="282"/>
                </a:cubicBezTo>
                <a:cubicBezTo>
                  <a:pt x="662" y="298"/>
                  <a:pt x="670" y="306"/>
                  <a:pt x="684" y="306"/>
                </a:cubicBezTo>
                <a:cubicBezTo>
                  <a:pt x="688" y="306"/>
                  <a:pt x="692" y="306"/>
                  <a:pt x="697" y="305"/>
                </a:cubicBezTo>
                <a:cubicBezTo>
                  <a:pt x="697" y="290"/>
                  <a:pt x="697" y="290"/>
                  <a:pt x="697" y="290"/>
                </a:cubicBezTo>
                <a:cubicBezTo>
                  <a:pt x="694" y="290"/>
                  <a:pt x="692" y="291"/>
                  <a:pt x="690" y="291"/>
                </a:cubicBezTo>
                <a:cubicBezTo>
                  <a:pt x="687" y="291"/>
                  <a:pt x="685" y="290"/>
                  <a:pt x="683" y="289"/>
                </a:cubicBezTo>
                <a:cubicBezTo>
                  <a:pt x="682" y="287"/>
                  <a:pt x="681" y="285"/>
                  <a:pt x="681" y="282"/>
                </a:cubicBezTo>
                <a:cubicBezTo>
                  <a:pt x="681" y="234"/>
                  <a:pt x="681" y="234"/>
                  <a:pt x="681" y="234"/>
                </a:cubicBezTo>
                <a:cubicBezTo>
                  <a:pt x="696" y="234"/>
                  <a:pt x="696" y="234"/>
                  <a:pt x="696" y="234"/>
                </a:cubicBezTo>
                <a:cubicBezTo>
                  <a:pt x="696" y="220"/>
                  <a:pt x="696" y="220"/>
                  <a:pt x="696" y="220"/>
                </a:cubicBezTo>
                <a:cubicBezTo>
                  <a:pt x="681" y="220"/>
                  <a:pt x="681" y="220"/>
                  <a:pt x="681" y="220"/>
                </a:cubicBezTo>
                <a:cubicBezTo>
                  <a:pt x="681" y="200"/>
                  <a:pt x="681" y="200"/>
                  <a:pt x="681" y="200"/>
                </a:cubicBezTo>
                <a:lnTo>
                  <a:pt x="662" y="200"/>
                </a:lnTo>
                <a:close/>
                <a:moveTo>
                  <a:pt x="592" y="284"/>
                </a:moveTo>
                <a:cubicBezTo>
                  <a:pt x="589" y="280"/>
                  <a:pt x="587" y="273"/>
                  <a:pt x="587" y="264"/>
                </a:cubicBezTo>
                <a:cubicBezTo>
                  <a:pt x="587" y="261"/>
                  <a:pt x="587" y="261"/>
                  <a:pt x="587" y="261"/>
                </a:cubicBezTo>
                <a:cubicBezTo>
                  <a:pt x="587" y="252"/>
                  <a:pt x="589" y="245"/>
                  <a:pt x="592" y="241"/>
                </a:cubicBezTo>
                <a:cubicBezTo>
                  <a:pt x="596" y="236"/>
                  <a:pt x="600" y="234"/>
                  <a:pt x="607" y="234"/>
                </a:cubicBezTo>
                <a:cubicBezTo>
                  <a:pt x="611" y="234"/>
                  <a:pt x="615" y="235"/>
                  <a:pt x="618" y="239"/>
                </a:cubicBezTo>
                <a:cubicBezTo>
                  <a:pt x="622" y="242"/>
                  <a:pt x="623" y="246"/>
                  <a:pt x="623" y="251"/>
                </a:cubicBezTo>
                <a:cubicBezTo>
                  <a:pt x="641" y="251"/>
                  <a:pt x="641" y="251"/>
                  <a:pt x="641" y="251"/>
                </a:cubicBezTo>
                <a:cubicBezTo>
                  <a:pt x="641" y="241"/>
                  <a:pt x="638" y="233"/>
                  <a:pt x="631" y="227"/>
                </a:cubicBezTo>
                <a:cubicBezTo>
                  <a:pt x="625" y="222"/>
                  <a:pt x="617" y="219"/>
                  <a:pt x="607" y="219"/>
                </a:cubicBezTo>
                <a:cubicBezTo>
                  <a:pt x="595" y="219"/>
                  <a:pt x="585" y="223"/>
                  <a:pt x="579" y="230"/>
                </a:cubicBezTo>
                <a:cubicBezTo>
                  <a:pt x="572" y="238"/>
                  <a:pt x="568" y="248"/>
                  <a:pt x="568" y="261"/>
                </a:cubicBezTo>
                <a:cubicBezTo>
                  <a:pt x="568" y="263"/>
                  <a:pt x="568" y="263"/>
                  <a:pt x="568" y="263"/>
                </a:cubicBezTo>
                <a:cubicBezTo>
                  <a:pt x="568" y="277"/>
                  <a:pt x="572" y="287"/>
                  <a:pt x="579" y="295"/>
                </a:cubicBezTo>
                <a:cubicBezTo>
                  <a:pt x="586" y="303"/>
                  <a:pt x="595" y="306"/>
                  <a:pt x="607" y="306"/>
                </a:cubicBezTo>
                <a:cubicBezTo>
                  <a:pt x="613" y="306"/>
                  <a:pt x="619" y="305"/>
                  <a:pt x="624" y="302"/>
                </a:cubicBezTo>
                <a:cubicBezTo>
                  <a:pt x="629" y="300"/>
                  <a:pt x="633" y="296"/>
                  <a:pt x="636" y="292"/>
                </a:cubicBezTo>
                <a:cubicBezTo>
                  <a:pt x="639" y="287"/>
                  <a:pt x="641" y="282"/>
                  <a:pt x="641" y="277"/>
                </a:cubicBezTo>
                <a:cubicBezTo>
                  <a:pt x="623" y="277"/>
                  <a:pt x="623" y="277"/>
                  <a:pt x="623" y="277"/>
                </a:cubicBezTo>
                <a:cubicBezTo>
                  <a:pt x="623" y="281"/>
                  <a:pt x="621" y="284"/>
                  <a:pt x="618" y="287"/>
                </a:cubicBezTo>
                <a:cubicBezTo>
                  <a:pt x="615" y="290"/>
                  <a:pt x="611" y="291"/>
                  <a:pt x="607" y="291"/>
                </a:cubicBezTo>
                <a:cubicBezTo>
                  <a:pt x="600" y="291"/>
                  <a:pt x="596" y="289"/>
                  <a:pt x="592" y="284"/>
                </a:cubicBezTo>
                <a:close/>
                <a:moveTo>
                  <a:pt x="533" y="305"/>
                </a:moveTo>
                <a:cubicBezTo>
                  <a:pt x="550" y="305"/>
                  <a:pt x="550" y="305"/>
                  <a:pt x="550" y="305"/>
                </a:cubicBezTo>
                <a:cubicBezTo>
                  <a:pt x="550" y="220"/>
                  <a:pt x="550" y="220"/>
                  <a:pt x="550" y="220"/>
                </a:cubicBezTo>
                <a:cubicBezTo>
                  <a:pt x="531" y="220"/>
                  <a:pt x="531" y="220"/>
                  <a:pt x="531" y="220"/>
                </a:cubicBezTo>
                <a:cubicBezTo>
                  <a:pt x="531" y="281"/>
                  <a:pt x="531" y="281"/>
                  <a:pt x="531" y="281"/>
                </a:cubicBezTo>
                <a:cubicBezTo>
                  <a:pt x="528" y="288"/>
                  <a:pt x="522" y="291"/>
                  <a:pt x="513" y="291"/>
                </a:cubicBezTo>
                <a:cubicBezTo>
                  <a:pt x="504" y="291"/>
                  <a:pt x="499" y="286"/>
                  <a:pt x="499" y="275"/>
                </a:cubicBezTo>
                <a:cubicBezTo>
                  <a:pt x="499" y="220"/>
                  <a:pt x="499" y="220"/>
                  <a:pt x="499" y="220"/>
                </a:cubicBezTo>
                <a:cubicBezTo>
                  <a:pt x="480" y="220"/>
                  <a:pt x="480" y="220"/>
                  <a:pt x="480" y="220"/>
                </a:cubicBezTo>
                <a:cubicBezTo>
                  <a:pt x="480" y="275"/>
                  <a:pt x="480" y="275"/>
                  <a:pt x="480" y="275"/>
                </a:cubicBezTo>
                <a:cubicBezTo>
                  <a:pt x="480" y="285"/>
                  <a:pt x="483" y="293"/>
                  <a:pt x="487" y="298"/>
                </a:cubicBezTo>
                <a:cubicBezTo>
                  <a:pt x="492" y="304"/>
                  <a:pt x="499" y="306"/>
                  <a:pt x="508" y="306"/>
                </a:cubicBezTo>
                <a:cubicBezTo>
                  <a:pt x="519" y="306"/>
                  <a:pt x="526" y="303"/>
                  <a:pt x="532" y="297"/>
                </a:cubicBezTo>
                <a:lnTo>
                  <a:pt x="533" y="305"/>
                </a:lnTo>
                <a:close/>
                <a:moveTo>
                  <a:pt x="409" y="242"/>
                </a:moveTo>
                <a:cubicBezTo>
                  <a:pt x="412" y="237"/>
                  <a:pt x="417" y="234"/>
                  <a:pt x="423" y="234"/>
                </a:cubicBezTo>
                <a:cubicBezTo>
                  <a:pt x="431" y="234"/>
                  <a:pt x="437" y="238"/>
                  <a:pt x="440" y="244"/>
                </a:cubicBezTo>
                <a:cubicBezTo>
                  <a:pt x="440" y="281"/>
                  <a:pt x="440" y="281"/>
                  <a:pt x="440" y="281"/>
                </a:cubicBezTo>
                <a:cubicBezTo>
                  <a:pt x="437" y="287"/>
                  <a:pt x="431" y="291"/>
                  <a:pt x="423" y="291"/>
                </a:cubicBezTo>
                <a:cubicBezTo>
                  <a:pt x="417" y="291"/>
                  <a:pt x="412" y="289"/>
                  <a:pt x="409" y="284"/>
                </a:cubicBezTo>
                <a:cubicBezTo>
                  <a:pt x="406" y="279"/>
                  <a:pt x="404" y="272"/>
                  <a:pt x="404" y="264"/>
                </a:cubicBezTo>
                <a:cubicBezTo>
                  <a:pt x="404" y="254"/>
                  <a:pt x="406" y="246"/>
                  <a:pt x="409" y="242"/>
                </a:cubicBezTo>
                <a:close/>
                <a:moveTo>
                  <a:pt x="394" y="294"/>
                </a:moveTo>
                <a:cubicBezTo>
                  <a:pt x="400" y="302"/>
                  <a:pt x="408" y="306"/>
                  <a:pt x="418" y="306"/>
                </a:cubicBezTo>
                <a:cubicBezTo>
                  <a:pt x="428" y="306"/>
                  <a:pt x="435" y="303"/>
                  <a:pt x="441" y="296"/>
                </a:cubicBezTo>
                <a:cubicBezTo>
                  <a:pt x="442" y="305"/>
                  <a:pt x="442" y="305"/>
                  <a:pt x="442" y="305"/>
                </a:cubicBezTo>
                <a:cubicBezTo>
                  <a:pt x="459" y="305"/>
                  <a:pt x="459" y="305"/>
                  <a:pt x="459" y="305"/>
                </a:cubicBezTo>
                <a:cubicBezTo>
                  <a:pt x="459" y="185"/>
                  <a:pt x="459" y="185"/>
                  <a:pt x="459" y="185"/>
                </a:cubicBezTo>
                <a:cubicBezTo>
                  <a:pt x="440" y="185"/>
                  <a:pt x="440" y="185"/>
                  <a:pt x="440" y="185"/>
                </a:cubicBezTo>
                <a:cubicBezTo>
                  <a:pt x="440" y="228"/>
                  <a:pt x="440" y="228"/>
                  <a:pt x="440" y="228"/>
                </a:cubicBezTo>
                <a:cubicBezTo>
                  <a:pt x="435" y="222"/>
                  <a:pt x="427" y="219"/>
                  <a:pt x="418" y="219"/>
                </a:cubicBezTo>
                <a:cubicBezTo>
                  <a:pt x="408" y="219"/>
                  <a:pt x="400" y="223"/>
                  <a:pt x="394" y="230"/>
                </a:cubicBezTo>
                <a:cubicBezTo>
                  <a:pt x="388" y="238"/>
                  <a:pt x="385" y="249"/>
                  <a:pt x="385" y="262"/>
                </a:cubicBezTo>
                <a:cubicBezTo>
                  <a:pt x="385" y="276"/>
                  <a:pt x="388" y="286"/>
                  <a:pt x="394" y="294"/>
                </a:cubicBezTo>
                <a:close/>
                <a:moveTo>
                  <a:pt x="316" y="241"/>
                </a:moveTo>
                <a:cubicBezTo>
                  <a:pt x="320" y="236"/>
                  <a:pt x="325" y="234"/>
                  <a:pt x="331" y="234"/>
                </a:cubicBezTo>
                <a:cubicBezTo>
                  <a:pt x="337" y="234"/>
                  <a:pt x="342" y="236"/>
                  <a:pt x="346" y="241"/>
                </a:cubicBezTo>
                <a:cubicBezTo>
                  <a:pt x="350" y="246"/>
                  <a:pt x="352" y="253"/>
                  <a:pt x="352" y="262"/>
                </a:cubicBezTo>
                <a:cubicBezTo>
                  <a:pt x="352" y="271"/>
                  <a:pt x="350" y="279"/>
                  <a:pt x="346" y="284"/>
                </a:cubicBezTo>
                <a:cubicBezTo>
                  <a:pt x="343" y="289"/>
                  <a:pt x="338" y="291"/>
                  <a:pt x="331" y="291"/>
                </a:cubicBezTo>
                <a:cubicBezTo>
                  <a:pt x="325" y="291"/>
                  <a:pt x="320" y="289"/>
                  <a:pt x="316" y="284"/>
                </a:cubicBezTo>
                <a:cubicBezTo>
                  <a:pt x="313" y="279"/>
                  <a:pt x="311" y="272"/>
                  <a:pt x="311" y="263"/>
                </a:cubicBezTo>
                <a:cubicBezTo>
                  <a:pt x="311" y="254"/>
                  <a:pt x="313" y="246"/>
                  <a:pt x="316" y="241"/>
                </a:cubicBezTo>
                <a:close/>
                <a:moveTo>
                  <a:pt x="292" y="263"/>
                </a:moveTo>
                <a:cubicBezTo>
                  <a:pt x="292" y="276"/>
                  <a:pt x="295" y="287"/>
                  <a:pt x="303" y="294"/>
                </a:cubicBezTo>
                <a:cubicBezTo>
                  <a:pt x="310" y="302"/>
                  <a:pt x="319" y="306"/>
                  <a:pt x="331" y="306"/>
                </a:cubicBezTo>
                <a:cubicBezTo>
                  <a:pt x="339" y="306"/>
                  <a:pt x="346" y="305"/>
                  <a:pt x="352" y="301"/>
                </a:cubicBezTo>
                <a:cubicBezTo>
                  <a:pt x="358" y="297"/>
                  <a:pt x="363" y="292"/>
                  <a:pt x="366" y="286"/>
                </a:cubicBezTo>
                <a:cubicBezTo>
                  <a:pt x="369" y="279"/>
                  <a:pt x="371" y="272"/>
                  <a:pt x="371" y="263"/>
                </a:cubicBezTo>
                <a:cubicBezTo>
                  <a:pt x="370" y="259"/>
                  <a:pt x="370" y="259"/>
                  <a:pt x="370" y="259"/>
                </a:cubicBezTo>
                <a:cubicBezTo>
                  <a:pt x="370" y="247"/>
                  <a:pt x="366" y="237"/>
                  <a:pt x="359" y="230"/>
                </a:cubicBezTo>
                <a:cubicBezTo>
                  <a:pt x="352" y="222"/>
                  <a:pt x="343" y="219"/>
                  <a:pt x="331" y="219"/>
                </a:cubicBezTo>
                <a:cubicBezTo>
                  <a:pt x="323" y="219"/>
                  <a:pt x="317" y="220"/>
                  <a:pt x="311" y="224"/>
                </a:cubicBezTo>
                <a:cubicBezTo>
                  <a:pt x="305" y="228"/>
                  <a:pt x="300" y="233"/>
                  <a:pt x="297" y="239"/>
                </a:cubicBezTo>
                <a:cubicBezTo>
                  <a:pt x="294" y="246"/>
                  <a:pt x="292" y="253"/>
                  <a:pt x="292" y="262"/>
                </a:cubicBezTo>
                <a:lnTo>
                  <a:pt x="292" y="263"/>
                </a:lnTo>
                <a:close/>
                <a:moveTo>
                  <a:pt x="284" y="220"/>
                </a:moveTo>
                <a:cubicBezTo>
                  <a:pt x="283" y="219"/>
                  <a:pt x="280" y="219"/>
                  <a:pt x="278" y="219"/>
                </a:cubicBezTo>
                <a:cubicBezTo>
                  <a:pt x="270" y="219"/>
                  <a:pt x="263" y="222"/>
                  <a:pt x="259" y="230"/>
                </a:cubicBezTo>
                <a:cubicBezTo>
                  <a:pt x="258" y="220"/>
                  <a:pt x="258" y="220"/>
                  <a:pt x="258" y="220"/>
                </a:cubicBezTo>
                <a:cubicBezTo>
                  <a:pt x="240" y="220"/>
                  <a:pt x="240" y="220"/>
                  <a:pt x="240" y="220"/>
                </a:cubicBezTo>
                <a:cubicBezTo>
                  <a:pt x="240" y="305"/>
                  <a:pt x="240" y="305"/>
                  <a:pt x="240" y="305"/>
                </a:cubicBezTo>
                <a:cubicBezTo>
                  <a:pt x="259" y="305"/>
                  <a:pt x="259" y="305"/>
                  <a:pt x="259" y="305"/>
                </a:cubicBezTo>
                <a:cubicBezTo>
                  <a:pt x="259" y="247"/>
                  <a:pt x="259" y="247"/>
                  <a:pt x="259" y="247"/>
                </a:cubicBezTo>
                <a:cubicBezTo>
                  <a:pt x="262" y="240"/>
                  <a:pt x="268" y="237"/>
                  <a:pt x="277" y="237"/>
                </a:cubicBezTo>
                <a:cubicBezTo>
                  <a:pt x="279" y="237"/>
                  <a:pt x="282" y="237"/>
                  <a:pt x="284" y="238"/>
                </a:cubicBezTo>
                <a:lnTo>
                  <a:pt x="284" y="220"/>
                </a:lnTo>
                <a:close/>
                <a:moveTo>
                  <a:pt x="198" y="284"/>
                </a:moveTo>
                <a:cubicBezTo>
                  <a:pt x="195" y="289"/>
                  <a:pt x="190" y="291"/>
                  <a:pt x="184" y="291"/>
                </a:cubicBezTo>
                <a:cubicBezTo>
                  <a:pt x="176" y="291"/>
                  <a:pt x="170" y="288"/>
                  <a:pt x="167" y="281"/>
                </a:cubicBezTo>
                <a:cubicBezTo>
                  <a:pt x="167" y="244"/>
                  <a:pt x="167" y="244"/>
                  <a:pt x="167" y="244"/>
                </a:cubicBezTo>
                <a:cubicBezTo>
                  <a:pt x="170" y="237"/>
                  <a:pt x="176" y="234"/>
                  <a:pt x="184" y="234"/>
                </a:cubicBezTo>
                <a:cubicBezTo>
                  <a:pt x="190" y="234"/>
                  <a:pt x="195" y="237"/>
                  <a:pt x="198" y="242"/>
                </a:cubicBezTo>
                <a:cubicBezTo>
                  <a:pt x="201" y="247"/>
                  <a:pt x="203" y="253"/>
                  <a:pt x="203" y="262"/>
                </a:cubicBezTo>
                <a:cubicBezTo>
                  <a:pt x="203" y="272"/>
                  <a:pt x="201" y="279"/>
                  <a:pt x="198" y="284"/>
                </a:cubicBezTo>
                <a:close/>
                <a:moveTo>
                  <a:pt x="222" y="262"/>
                </a:moveTo>
                <a:cubicBezTo>
                  <a:pt x="222" y="249"/>
                  <a:pt x="219" y="238"/>
                  <a:pt x="213" y="230"/>
                </a:cubicBezTo>
                <a:cubicBezTo>
                  <a:pt x="207" y="222"/>
                  <a:pt x="199" y="219"/>
                  <a:pt x="189" y="219"/>
                </a:cubicBezTo>
                <a:cubicBezTo>
                  <a:pt x="179" y="219"/>
                  <a:pt x="172" y="222"/>
                  <a:pt x="166" y="229"/>
                </a:cubicBezTo>
                <a:cubicBezTo>
                  <a:pt x="165" y="220"/>
                  <a:pt x="165" y="220"/>
                  <a:pt x="165" y="220"/>
                </a:cubicBezTo>
                <a:cubicBezTo>
                  <a:pt x="148" y="220"/>
                  <a:pt x="148" y="220"/>
                  <a:pt x="148" y="220"/>
                </a:cubicBezTo>
                <a:cubicBezTo>
                  <a:pt x="148" y="337"/>
                  <a:pt x="148" y="337"/>
                  <a:pt x="148" y="337"/>
                </a:cubicBezTo>
                <a:cubicBezTo>
                  <a:pt x="167" y="337"/>
                  <a:pt x="167" y="337"/>
                  <a:pt x="167" y="337"/>
                </a:cubicBezTo>
                <a:cubicBezTo>
                  <a:pt x="167" y="297"/>
                  <a:pt x="167" y="297"/>
                  <a:pt x="167" y="297"/>
                </a:cubicBezTo>
                <a:cubicBezTo>
                  <a:pt x="172" y="303"/>
                  <a:pt x="180" y="306"/>
                  <a:pt x="189" y="306"/>
                </a:cubicBezTo>
                <a:cubicBezTo>
                  <a:pt x="199" y="306"/>
                  <a:pt x="207" y="303"/>
                  <a:pt x="213" y="295"/>
                </a:cubicBezTo>
                <a:cubicBezTo>
                  <a:pt x="219" y="287"/>
                  <a:pt x="222" y="276"/>
                  <a:pt x="222" y="263"/>
                </a:cubicBezTo>
                <a:lnTo>
                  <a:pt x="222" y="262"/>
                </a:lnTo>
                <a:close/>
                <a:moveTo>
                  <a:pt x="107" y="239"/>
                </a:moveTo>
                <a:cubicBezTo>
                  <a:pt x="110" y="242"/>
                  <a:pt x="112" y="247"/>
                  <a:pt x="112" y="253"/>
                </a:cubicBezTo>
                <a:cubicBezTo>
                  <a:pt x="112" y="255"/>
                  <a:pt x="112" y="255"/>
                  <a:pt x="112" y="255"/>
                </a:cubicBezTo>
                <a:cubicBezTo>
                  <a:pt x="76" y="255"/>
                  <a:pt x="76" y="255"/>
                  <a:pt x="76" y="255"/>
                </a:cubicBezTo>
                <a:cubicBezTo>
                  <a:pt x="77" y="248"/>
                  <a:pt x="79" y="243"/>
                  <a:pt x="82" y="239"/>
                </a:cubicBezTo>
                <a:cubicBezTo>
                  <a:pt x="86" y="236"/>
                  <a:pt x="90" y="234"/>
                  <a:pt x="95" y="234"/>
                </a:cubicBezTo>
                <a:cubicBezTo>
                  <a:pt x="100" y="234"/>
                  <a:pt x="104" y="236"/>
                  <a:pt x="107" y="239"/>
                </a:cubicBezTo>
                <a:close/>
                <a:moveTo>
                  <a:pt x="116" y="302"/>
                </a:moveTo>
                <a:cubicBezTo>
                  <a:pt x="122" y="299"/>
                  <a:pt x="126" y="296"/>
                  <a:pt x="130" y="290"/>
                </a:cubicBezTo>
                <a:cubicBezTo>
                  <a:pt x="120" y="281"/>
                  <a:pt x="120" y="281"/>
                  <a:pt x="120" y="281"/>
                </a:cubicBezTo>
                <a:cubicBezTo>
                  <a:pt x="114" y="288"/>
                  <a:pt x="107" y="291"/>
                  <a:pt x="98" y="291"/>
                </a:cubicBezTo>
                <a:cubicBezTo>
                  <a:pt x="92" y="291"/>
                  <a:pt x="87" y="289"/>
                  <a:pt x="83" y="285"/>
                </a:cubicBezTo>
                <a:cubicBezTo>
                  <a:pt x="79" y="281"/>
                  <a:pt x="76" y="276"/>
                  <a:pt x="76" y="269"/>
                </a:cubicBezTo>
                <a:cubicBezTo>
                  <a:pt x="131" y="269"/>
                  <a:pt x="131" y="269"/>
                  <a:pt x="131" y="269"/>
                </a:cubicBezTo>
                <a:cubicBezTo>
                  <a:pt x="131" y="261"/>
                  <a:pt x="131" y="261"/>
                  <a:pt x="131" y="261"/>
                </a:cubicBezTo>
                <a:cubicBezTo>
                  <a:pt x="131" y="247"/>
                  <a:pt x="128" y="237"/>
                  <a:pt x="122" y="230"/>
                </a:cubicBezTo>
                <a:cubicBezTo>
                  <a:pt x="115" y="222"/>
                  <a:pt x="107" y="219"/>
                  <a:pt x="95" y="219"/>
                </a:cubicBezTo>
                <a:cubicBezTo>
                  <a:pt x="88" y="219"/>
                  <a:pt x="81" y="220"/>
                  <a:pt x="75" y="224"/>
                </a:cubicBezTo>
                <a:cubicBezTo>
                  <a:pt x="69" y="228"/>
                  <a:pt x="65" y="233"/>
                  <a:pt x="62" y="240"/>
                </a:cubicBezTo>
                <a:cubicBezTo>
                  <a:pt x="58" y="246"/>
                  <a:pt x="57" y="254"/>
                  <a:pt x="57" y="262"/>
                </a:cubicBezTo>
                <a:cubicBezTo>
                  <a:pt x="57" y="265"/>
                  <a:pt x="57" y="265"/>
                  <a:pt x="57" y="265"/>
                </a:cubicBezTo>
                <a:cubicBezTo>
                  <a:pt x="57" y="277"/>
                  <a:pt x="60" y="287"/>
                  <a:pt x="68" y="295"/>
                </a:cubicBezTo>
                <a:cubicBezTo>
                  <a:pt x="75" y="303"/>
                  <a:pt x="85" y="306"/>
                  <a:pt x="97" y="306"/>
                </a:cubicBezTo>
                <a:cubicBezTo>
                  <a:pt x="104" y="306"/>
                  <a:pt x="111" y="305"/>
                  <a:pt x="116" y="302"/>
                </a:cubicBezTo>
                <a:close/>
                <a:moveTo>
                  <a:pt x="48" y="220"/>
                </a:moveTo>
                <a:cubicBezTo>
                  <a:pt x="46" y="219"/>
                  <a:pt x="44" y="219"/>
                  <a:pt x="41" y="219"/>
                </a:cubicBezTo>
                <a:cubicBezTo>
                  <a:pt x="33" y="219"/>
                  <a:pt x="26" y="222"/>
                  <a:pt x="22" y="230"/>
                </a:cubicBezTo>
                <a:cubicBezTo>
                  <a:pt x="21" y="220"/>
                  <a:pt x="21" y="220"/>
                  <a:pt x="21" y="220"/>
                </a:cubicBezTo>
                <a:cubicBezTo>
                  <a:pt x="3" y="220"/>
                  <a:pt x="3" y="220"/>
                  <a:pt x="3" y="220"/>
                </a:cubicBezTo>
                <a:cubicBezTo>
                  <a:pt x="3" y="305"/>
                  <a:pt x="3" y="305"/>
                  <a:pt x="3" y="305"/>
                </a:cubicBezTo>
                <a:cubicBezTo>
                  <a:pt x="22" y="305"/>
                  <a:pt x="22" y="305"/>
                  <a:pt x="22" y="305"/>
                </a:cubicBezTo>
                <a:cubicBezTo>
                  <a:pt x="22" y="247"/>
                  <a:pt x="22" y="247"/>
                  <a:pt x="22" y="247"/>
                </a:cubicBezTo>
                <a:cubicBezTo>
                  <a:pt x="25" y="240"/>
                  <a:pt x="31" y="237"/>
                  <a:pt x="40" y="237"/>
                </a:cubicBezTo>
                <a:cubicBezTo>
                  <a:pt x="42" y="237"/>
                  <a:pt x="45" y="237"/>
                  <a:pt x="47" y="238"/>
                </a:cubicBezTo>
                <a:lnTo>
                  <a:pt x="48" y="220"/>
                </a:lnTo>
                <a:close/>
                <a:moveTo>
                  <a:pt x="694" y="474"/>
                </a:moveTo>
                <a:cubicBezTo>
                  <a:pt x="692" y="475"/>
                  <a:pt x="688" y="476"/>
                  <a:pt x="683" y="476"/>
                </a:cubicBezTo>
                <a:cubicBezTo>
                  <a:pt x="678" y="476"/>
                  <a:pt x="674" y="475"/>
                  <a:pt x="670" y="473"/>
                </a:cubicBezTo>
                <a:cubicBezTo>
                  <a:pt x="667" y="470"/>
                  <a:pt x="666" y="467"/>
                  <a:pt x="665" y="462"/>
                </a:cubicBezTo>
                <a:cubicBezTo>
                  <a:pt x="647" y="462"/>
                  <a:pt x="647" y="462"/>
                  <a:pt x="647" y="462"/>
                </a:cubicBezTo>
                <a:cubicBezTo>
                  <a:pt x="647" y="467"/>
                  <a:pt x="648" y="472"/>
                  <a:pt x="651" y="477"/>
                </a:cubicBezTo>
                <a:cubicBezTo>
                  <a:pt x="654" y="481"/>
                  <a:pt x="659" y="484"/>
                  <a:pt x="664" y="487"/>
                </a:cubicBezTo>
                <a:cubicBezTo>
                  <a:pt x="670" y="489"/>
                  <a:pt x="676" y="491"/>
                  <a:pt x="683" y="491"/>
                </a:cubicBezTo>
                <a:cubicBezTo>
                  <a:pt x="693" y="491"/>
                  <a:pt x="701" y="488"/>
                  <a:pt x="707" y="484"/>
                </a:cubicBezTo>
                <a:cubicBezTo>
                  <a:pt x="714" y="479"/>
                  <a:pt x="717" y="473"/>
                  <a:pt x="717" y="465"/>
                </a:cubicBezTo>
                <a:cubicBezTo>
                  <a:pt x="717" y="461"/>
                  <a:pt x="716" y="457"/>
                  <a:pt x="714" y="453"/>
                </a:cubicBezTo>
                <a:cubicBezTo>
                  <a:pt x="712" y="450"/>
                  <a:pt x="709" y="448"/>
                  <a:pt x="704" y="445"/>
                </a:cubicBezTo>
                <a:cubicBezTo>
                  <a:pt x="700" y="443"/>
                  <a:pt x="694" y="441"/>
                  <a:pt x="687" y="439"/>
                </a:cubicBezTo>
                <a:cubicBezTo>
                  <a:pt x="679" y="438"/>
                  <a:pt x="674" y="436"/>
                  <a:pt x="672" y="435"/>
                </a:cubicBezTo>
                <a:cubicBezTo>
                  <a:pt x="670" y="433"/>
                  <a:pt x="668" y="431"/>
                  <a:pt x="668" y="428"/>
                </a:cubicBezTo>
                <a:cubicBezTo>
                  <a:pt x="668" y="425"/>
                  <a:pt x="670" y="422"/>
                  <a:pt x="672" y="420"/>
                </a:cubicBezTo>
                <a:cubicBezTo>
                  <a:pt x="675" y="418"/>
                  <a:pt x="678" y="417"/>
                  <a:pt x="682" y="417"/>
                </a:cubicBezTo>
                <a:cubicBezTo>
                  <a:pt x="687" y="417"/>
                  <a:pt x="691" y="418"/>
                  <a:pt x="693" y="421"/>
                </a:cubicBezTo>
                <a:cubicBezTo>
                  <a:pt x="696" y="423"/>
                  <a:pt x="697" y="426"/>
                  <a:pt x="697" y="430"/>
                </a:cubicBezTo>
                <a:cubicBezTo>
                  <a:pt x="716" y="430"/>
                  <a:pt x="716" y="430"/>
                  <a:pt x="716" y="430"/>
                </a:cubicBezTo>
                <a:cubicBezTo>
                  <a:pt x="716" y="422"/>
                  <a:pt x="713" y="415"/>
                  <a:pt x="707" y="410"/>
                </a:cubicBezTo>
                <a:cubicBezTo>
                  <a:pt x="701" y="405"/>
                  <a:pt x="693" y="403"/>
                  <a:pt x="682" y="403"/>
                </a:cubicBezTo>
                <a:cubicBezTo>
                  <a:pt x="673" y="403"/>
                  <a:pt x="665" y="405"/>
                  <a:pt x="659" y="410"/>
                </a:cubicBezTo>
                <a:cubicBezTo>
                  <a:pt x="653" y="415"/>
                  <a:pt x="650" y="421"/>
                  <a:pt x="650" y="429"/>
                </a:cubicBezTo>
                <a:cubicBezTo>
                  <a:pt x="650" y="437"/>
                  <a:pt x="654" y="444"/>
                  <a:pt x="664" y="448"/>
                </a:cubicBezTo>
                <a:cubicBezTo>
                  <a:pt x="668" y="451"/>
                  <a:pt x="674" y="452"/>
                  <a:pt x="680" y="454"/>
                </a:cubicBezTo>
                <a:cubicBezTo>
                  <a:pt x="687" y="455"/>
                  <a:pt x="691" y="457"/>
                  <a:pt x="694" y="458"/>
                </a:cubicBezTo>
                <a:cubicBezTo>
                  <a:pt x="697" y="460"/>
                  <a:pt x="698" y="463"/>
                  <a:pt x="698" y="466"/>
                </a:cubicBezTo>
                <a:cubicBezTo>
                  <a:pt x="698" y="469"/>
                  <a:pt x="697" y="472"/>
                  <a:pt x="694" y="474"/>
                </a:cubicBezTo>
                <a:close/>
                <a:moveTo>
                  <a:pt x="600" y="384"/>
                </a:moveTo>
                <a:cubicBezTo>
                  <a:pt x="600" y="404"/>
                  <a:pt x="600" y="404"/>
                  <a:pt x="600" y="404"/>
                </a:cubicBezTo>
                <a:cubicBezTo>
                  <a:pt x="586" y="404"/>
                  <a:pt x="586" y="404"/>
                  <a:pt x="586" y="404"/>
                </a:cubicBezTo>
                <a:cubicBezTo>
                  <a:pt x="586" y="419"/>
                  <a:pt x="586" y="419"/>
                  <a:pt x="586" y="419"/>
                </a:cubicBezTo>
                <a:cubicBezTo>
                  <a:pt x="600" y="419"/>
                  <a:pt x="600" y="419"/>
                  <a:pt x="600" y="419"/>
                </a:cubicBezTo>
                <a:cubicBezTo>
                  <a:pt x="600" y="466"/>
                  <a:pt x="600" y="466"/>
                  <a:pt x="600" y="466"/>
                </a:cubicBezTo>
                <a:cubicBezTo>
                  <a:pt x="600" y="483"/>
                  <a:pt x="608" y="491"/>
                  <a:pt x="622" y="491"/>
                </a:cubicBezTo>
                <a:cubicBezTo>
                  <a:pt x="626" y="491"/>
                  <a:pt x="631" y="490"/>
                  <a:pt x="635" y="489"/>
                </a:cubicBezTo>
                <a:cubicBezTo>
                  <a:pt x="635" y="474"/>
                  <a:pt x="635" y="474"/>
                  <a:pt x="635" y="474"/>
                </a:cubicBezTo>
                <a:cubicBezTo>
                  <a:pt x="633" y="475"/>
                  <a:pt x="630" y="475"/>
                  <a:pt x="628" y="475"/>
                </a:cubicBezTo>
                <a:cubicBezTo>
                  <a:pt x="625" y="475"/>
                  <a:pt x="623" y="474"/>
                  <a:pt x="621" y="473"/>
                </a:cubicBezTo>
                <a:cubicBezTo>
                  <a:pt x="620" y="471"/>
                  <a:pt x="619" y="469"/>
                  <a:pt x="619" y="466"/>
                </a:cubicBezTo>
                <a:cubicBezTo>
                  <a:pt x="619" y="419"/>
                  <a:pt x="619" y="419"/>
                  <a:pt x="619" y="419"/>
                </a:cubicBezTo>
                <a:cubicBezTo>
                  <a:pt x="634" y="419"/>
                  <a:pt x="634" y="419"/>
                  <a:pt x="634" y="419"/>
                </a:cubicBezTo>
                <a:cubicBezTo>
                  <a:pt x="634" y="404"/>
                  <a:pt x="634" y="404"/>
                  <a:pt x="634" y="404"/>
                </a:cubicBezTo>
                <a:cubicBezTo>
                  <a:pt x="619" y="404"/>
                  <a:pt x="619" y="404"/>
                  <a:pt x="619" y="404"/>
                </a:cubicBezTo>
                <a:cubicBezTo>
                  <a:pt x="619" y="384"/>
                  <a:pt x="619" y="384"/>
                  <a:pt x="619" y="384"/>
                </a:cubicBezTo>
                <a:lnTo>
                  <a:pt x="600" y="384"/>
                </a:lnTo>
                <a:close/>
                <a:moveTo>
                  <a:pt x="524" y="369"/>
                </a:moveTo>
                <a:cubicBezTo>
                  <a:pt x="504" y="369"/>
                  <a:pt x="504" y="369"/>
                  <a:pt x="504" y="369"/>
                </a:cubicBezTo>
                <a:cubicBezTo>
                  <a:pt x="504" y="489"/>
                  <a:pt x="504" y="489"/>
                  <a:pt x="504" y="489"/>
                </a:cubicBezTo>
                <a:cubicBezTo>
                  <a:pt x="524" y="489"/>
                  <a:pt x="524" y="489"/>
                  <a:pt x="524" y="489"/>
                </a:cubicBezTo>
                <a:cubicBezTo>
                  <a:pt x="524" y="429"/>
                  <a:pt x="524" y="429"/>
                  <a:pt x="524" y="429"/>
                </a:cubicBezTo>
                <a:cubicBezTo>
                  <a:pt x="527" y="422"/>
                  <a:pt x="533" y="418"/>
                  <a:pt x="541" y="418"/>
                </a:cubicBezTo>
                <a:cubicBezTo>
                  <a:pt x="545" y="418"/>
                  <a:pt x="549" y="420"/>
                  <a:pt x="552" y="422"/>
                </a:cubicBezTo>
                <a:cubicBezTo>
                  <a:pt x="554" y="425"/>
                  <a:pt x="555" y="429"/>
                  <a:pt x="555" y="434"/>
                </a:cubicBezTo>
                <a:cubicBezTo>
                  <a:pt x="555" y="489"/>
                  <a:pt x="555" y="489"/>
                  <a:pt x="555" y="489"/>
                </a:cubicBezTo>
                <a:cubicBezTo>
                  <a:pt x="575" y="489"/>
                  <a:pt x="575" y="489"/>
                  <a:pt x="575" y="489"/>
                </a:cubicBezTo>
                <a:cubicBezTo>
                  <a:pt x="575" y="434"/>
                  <a:pt x="575" y="434"/>
                  <a:pt x="575" y="434"/>
                </a:cubicBezTo>
                <a:cubicBezTo>
                  <a:pt x="574" y="413"/>
                  <a:pt x="565" y="403"/>
                  <a:pt x="547" y="403"/>
                </a:cubicBezTo>
                <a:cubicBezTo>
                  <a:pt x="538" y="403"/>
                  <a:pt x="530" y="406"/>
                  <a:pt x="524" y="414"/>
                </a:cubicBezTo>
                <a:lnTo>
                  <a:pt x="524" y="369"/>
                </a:lnTo>
                <a:close/>
                <a:moveTo>
                  <a:pt x="433" y="426"/>
                </a:moveTo>
                <a:cubicBezTo>
                  <a:pt x="436" y="421"/>
                  <a:pt x="441" y="418"/>
                  <a:pt x="447" y="418"/>
                </a:cubicBezTo>
                <a:cubicBezTo>
                  <a:pt x="455" y="418"/>
                  <a:pt x="461" y="422"/>
                  <a:pt x="464" y="428"/>
                </a:cubicBezTo>
                <a:cubicBezTo>
                  <a:pt x="464" y="465"/>
                  <a:pt x="464" y="465"/>
                  <a:pt x="464" y="465"/>
                </a:cubicBezTo>
                <a:cubicBezTo>
                  <a:pt x="461" y="472"/>
                  <a:pt x="455" y="475"/>
                  <a:pt x="447" y="475"/>
                </a:cubicBezTo>
                <a:cubicBezTo>
                  <a:pt x="441" y="475"/>
                  <a:pt x="436" y="473"/>
                  <a:pt x="433" y="468"/>
                </a:cubicBezTo>
                <a:cubicBezTo>
                  <a:pt x="429" y="463"/>
                  <a:pt x="428" y="456"/>
                  <a:pt x="428" y="448"/>
                </a:cubicBezTo>
                <a:cubicBezTo>
                  <a:pt x="428" y="438"/>
                  <a:pt x="429" y="431"/>
                  <a:pt x="433" y="426"/>
                </a:cubicBezTo>
                <a:close/>
                <a:moveTo>
                  <a:pt x="418" y="479"/>
                </a:moveTo>
                <a:cubicBezTo>
                  <a:pt x="424" y="487"/>
                  <a:pt x="432" y="491"/>
                  <a:pt x="442" y="491"/>
                </a:cubicBezTo>
                <a:cubicBezTo>
                  <a:pt x="452" y="491"/>
                  <a:pt x="459" y="488"/>
                  <a:pt x="464" y="481"/>
                </a:cubicBezTo>
                <a:cubicBezTo>
                  <a:pt x="464" y="487"/>
                  <a:pt x="464" y="487"/>
                  <a:pt x="464" y="487"/>
                </a:cubicBezTo>
                <a:cubicBezTo>
                  <a:pt x="464" y="494"/>
                  <a:pt x="462" y="499"/>
                  <a:pt x="459" y="502"/>
                </a:cubicBezTo>
                <a:cubicBezTo>
                  <a:pt x="455" y="506"/>
                  <a:pt x="450" y="507"/>
                  <a:pt x="444" y="507"/>
                </a:cubicBezTo>
                <a:cubicBezTo>
                  <a:pt x="435" y="507"/>
                  <a:pt x="428" y="504"/>
                  <a:pt x="422" y="497"/>
                </a:cubicBezTo>
                <a:cubicBezTo>
                  <a:pt x="413" y="508"/>
                  <a:pt x="413" y="508"/>
                  <a:pt x="413" y="508"/>
                </a:cubicBezTo>
                <a:cubicBezTo>
                  <a:pt x="416" y="513"/>
                  <a:pt x="421" y="516"/>
                  <a:pt x="427" y="519"/>
                </a:cubicBezTo>
                <a:cubicBezTo>
                  <a:pt x="433" y="521"/>
                  <a:pt x="439" y="522"/>
                  <a:pt x="445" y="522"/>
                </a:cubicBezTo>
                <a:cubicBezTo>
                  <a:pt x="457" y="522"/>
                  <a:pt x="466" y="519"/>
                  <a:pt x="473" y="513"/>
                </a:cubicBezTo>
                <a:cubicBezTo>
                  <a:pt x="480" y="506"/>
                  <a:pt x="483" y="498"/>
                  <a:pt x="483" y="486"/>
                </a:cubicBezTo>
                <a:cubicBezTo>
                  <a:pt x="483" y="404"/>
                  <a:pt x="483" y="404"/>
                  <a:pt x="483" y="404"/>
                </a:cubicBezTo>
                <a:cubicBezTo>
                  <a:pt x="466" y="404"/>
                  <a:pt x="466" y="404"/>
                  <a:pt x="466" y="404"/>
                </a:cubicBezTo>
                <a:cubicBezTo>
                  <a:pt x="465" y="413"/>
                  <a:pt x="465" y="413"/>
                  <a:pt x="465" y="413"/>
                </a:cubicBezTo>
                <a:cubicBezTo>
                  <a:pt x="460" y="406"/>
                  <a:pt x="452" y="403"/>
                  <a:pt x="443" y="403"/>
                </a:cubicBezTo>
                <a:cubicBezTo>
                  <a:pt x="432" y="403"/>
                  <a:pt x="424" y="407"/>
                  <a:pt x="418" y="415"/>
                </a:cubicBezTo>
                <a:cubicBezTo>
                  <a:pt x="412" y="422"/>
                  <a:pt x="409" y="433"/>
                  <a:pt x="409" y="446"/>
                </a:cubicBezTo>
                <a:cubicBezTo>
                  <a:pt x="409" y="460"/>
                  <a:pt x="412" y="471"/>
                  <a:pt x="418" y="479"/>
                </a:cubicBezTo>
                <a:close/>
                <a:moveTo>
                  <a:pt x="372" y="390"/>
                </a:moveTo>
                <a:cubicBezTo>
                  <a:pt x="374" y="392"/>
                  <a:pt x="377" y="392"/>
                  <a:pt x="380" y="392"/>
                </a:cubicBezTo>
                <a:cubicBezTo>
                  <a:pt x="383" y="392"/>
                  <a:pt x="386" y="392"/>
                  <a:pt x="388" y="390"/>
                </a:cubicBezTo>
                <a:cubicBezTo>
                  <a:pt x="390" y="388"/>
                  <a:pt x="391" y="385"/>
                  <a:pt x="391" y="382"/>
                </a:cubicBezTo>
                <a:cubicBezTo>
                  <a:pt x="391" y="379"/>
                  <a:pt x="390" y="377"/>
                  <a:pt x="388" y="375"/>
                </a:cubicBezTo>
                <a:cubicBezTo>
                  <a:pt x="386" y="373"/>
                  <a:pt x="383" y="372"/>
                  <a:pt x="380" y="372"/>
                </a:cubicBezTo>
                <a:cubicBezTo>
                  <a:pt x="377" y="372"/>
                  <a:pt x="374" y="373"/>
                  <a:pt x="372" y="375"/>
                </a:cubicBezTo>
                <a:cubicBezTo>
                  <a:pt x="370" y="377"/>
                  <a:pt x="369" y="379"/>
                  <a:pt x="369" y="382"/>
                </a:cubicBezTo>
                <a:cubicBezTo>
                  <a:pt x="369" y="385"/>
                  <a:pt x="370" y="388"/>
                  <a:pt x="372" y="390"/>
                </a:cubicBezTo>
                <a:close/>
                <a:moveTo>
                  <a:pt x="389" y="404"/>
                </a:moveTo>
                <a:cubicBezTo>
                  <a:pt x="370" y="404"/>
                  <a:pt x="370" y="404"/>
                  <a:pt x="370" y="404"/>
                </a:cubicBezTo>
                <a:cubicBezTo>
                  <a:pt x="370" y="489"/>
                  <a:pt x="370" y="489"/>
                  <a:pt x="370" y="489"/>
                </a:cubicBezTo>
                <a:cubicBezTo>
                  <a:pt x="389" y="489"/>
                  <a:pt x="389" y="489"/>
                  <a:pt x="389" y="489"/>
                </a:cubicBezTo>
                <a:lnTo>
                  <a:pt x="389" y="404"/>
                </a:lnTo>
                <a:close/>
                <a:moveTo>
                  <a:pt x="355" y="404"/>
                </a:moveTo>
                <a:cubicBezTo>
                  <a:pt x="354" y="403"/>
                  <a:pt x="351" y="403"/>
                  <a:pt x="349" y="403"/>
                </a:cubicBezTo>
                <a:cubicBezTo>
                  <a:pt x="340" y="403"/>
                  <a:pt x="334" y="407"/>
                  <a:pt x="330" y="414"/>
                </a:cubicBezTo>
                <a:cubicBezTo>
                  <a:pt x="329" y="404"/>
                  <a:pt x="329" y="404"/>
                  <a:pt x="329" y="404"/>
                </a:cubicBezTo>
                <a:cubicBezTo>
                  <a:pt x="311" y="404"/>
                  <a:pt x="311" y="404"/>
                  <a:pt x="311" y="404"/>
                </a:cubicBezTo>
                <a:cubicBezTo>
                  <a:pt x="311" y="489"/>
                  <a:pt x="311" y="489"/>
                  <a:pt x="311" y="489"/>
                </a:cubicBezTo>
                <a:cubicBezTo>
                  <a:pt x="330" y="489"/>
                  <a:pt x="330" y="489"/>
                  <a:pt x="330" y="489"/>
                </a:cubicBezTo>
                <a:cubicBezTo>
                  <a:pt x="330" y="431"/>
                  <a:pt x="330" y="431"/>
                  <a:pt x="330" y="431"/>
                </a:cubicBezTo>
                <a:cubicBezTo>
                  <a:pt x="333" y="425"/>
                  <a:pt x="339" y="421"/>
                  <a:pt x="347" y="421"/>
                </a:cubicBezTo>
                <a:cubicBezTo>
                  <a:pt x="350" y="421"/>
                  <a:pt x="353" y="421"/>
                  <a:pt x="355" y="422"/>
                </a:cubicBezTo>
                <a:lnTo>
                  <a:pt x="355" y="404"/>
                </a:lnTo>
                <a:close/>
                <a:moveTo>
                  <a:pt x="203" y="426"/>
                </a:moveTo>
                <a:cubicBezTo>
                  <a:pt x="207" y="421"/>
                  <a:pt x="211" y="418"/>
                  <a:pt x="217" y="418"/>
                </a:cubicBezTo>
                <a:cubicBezTo>
                  <a:pt x="225" y="418"/>
                  <a:pt x="231" y="422"/>
                  <a:pt x="234" y="429"/>
                </a:cubicBezTo>
                <a:cubicBezTo>
                  <a:pt x="234" y="465"/>
                  <a:pt x="234" y="465"/>
                  <a:pt x="234" y="465"/>
                </a:cubicBezTo>
                <a:cubicBezTo>
                  <a:pt x="231" y="472"/>
                  <a:pt x="225" y="475"/>
                  <a:pt x="217" y="475"/>
                </a:cubicBezTo>
                <a:cubicBezTo>
                  <a:pt x="211" y="475"/>
                  <a:pt x="206" y="473"/>
                  <a:pt x="203" y="468"/>
                </a:cubicBezTo>
                <a:cubicBezTo>
                  <a:pt x="200" y="463"/>
                  <a:pt x="198" y="456"/>
                  <a:pt x="198" y="448"/>
                </a:cubicBezTo>
                <a:cubicBezTo>
                  <a:pt x="198" y="438"/>
                  <a:pt x="200" y="431"/>
                  <a:pt x="203" y="426"/>
                </a:cubicBezTo>
                <a:close/>
                <a:moveTo>
                  <a:pt x="188" y="479"/>
                </a:moveTo>
                <a:cubicBezTo>
                  <a:pt x="195" y="487"/>
                  <a:pt x="203" y="491"/>
                  <a:pt x="212" y="491"/>
                </a:cubicBezTo>
                <a:cubicBezTo>
                  <a:pt x="222" y="491"/>
                  <a:pt x="230" y="487"/>
                  <a:pt x="235" y="480"/>
                </a:cubicBezTo>
                <a:cubicBezTo>
                  <a:pt x="236" y="489"/>
                  <a:pt x="236" y="489"/>
                  <a:pt x="236" y="489"/>
                </a:cubicBezTo>
                <a:cubicBezTo>
                  <a:pt x="253" y="489"/>
                  <a:pt x="253" y="489"/>
                  <a:pt x="253" y="489"/>
                </a:cubicBezTo>
                <a:cubicBezTo>
                  <a:pt x="253" y="369"/>
                  <a:pt x="253" y="369"/>
                  <a:pt x="253" y="369"/>
                </a:cubicBezTo>
                <a:cubicBezTo>
                  <a:pt x="234" y="369"/>
                  <a:pt x="234" y="369"/>
                  <a:pt x="234" y="369"/>
                </a:cubicBezTo>
                <a:cubicBezTo>
                  <a:pt x="234" y="412"/>
                  <a:pt x="234" y="412"/>
                  <a:pt x="234" y="412"/>
                </a:cubicBezTo>
                <a:cubicBezTo>
                  <a:pt x="229" y="406"/>
                  <a:pt x="222" y="403"/>
                  <a:pt x="213" y="403"/>
                </a:cubicBezTo>
                <a:cubicBezTo>
                  <a:pt x="202" y="403"/>
                  <a:pt x="194" y="407"/>
                  <a:pt x="188" y="415"/>
                </a:cubicBezTo>
                <a:cubicBezTo>
                  <a:pt x="182" y="423"/>
                  <a:pt x="179" y="433"/>
                  <a:pt x="179" y="446"/>
                </a:cubicBezTo>
                <a:cubicBezTo>
                  <a:pt x="179" y="460"/>
                  <a:pt x="182" y="471"/>
                  <a:pt x="188" y="479"/>
                </a:cubicBezTo>
                <a:close/>
                <a:moveTo>
                  <a:pt x="91" y="404"/>
                </a:moveTo>
                <a:cubicBezTo>
                  <a:pt x="91" y="489"/>
                  <a:pt x="91" y="489"/>
                  <a:pt x="91" y="489"/>
                </a:cubicBezTo>
                <a:cubicBezTo>
                  <a:pt x="111" y="489"/>
                  <a:pt x="111" y="489"/>
                  <a:pt x="111" y="489"/>
                </a:cubicBezTo>
                <a:cubicBezTo>
                  <a:pt x="111" y="429"/>
                  <a:pt x="111" y="429"/>
                  <a:pt x="111" y="429"/>
                </a:cubicBezTo>
                <a:cubicBezTo>
                  <a:pt x="114" y="422"/>
                  <a:pt x="120" y="418"/>
                  <a:pt x="128" y="418"/>
                </a:cubicBezTo>
                <a:cubicBezTo>
                  <a:pt x="133" y="418"/>
                  <a:pt x="137" y="420"/>
                  <a:pt x="139" y="422"/>
                </a:cubicBezTo>
                <a:cubicBezTo>
                  <a:pt x="141" y="425"/>
                  <a:pt x="142" y="429"/>
                  <a:pt x="142" y="434"/>
                </a:cubicBezTo>
                <a:cubicBezTo>
                  <a:pt x="142" y="489"/>
                  <a:pt x="142" y="489"/>
                  <a:pt x="142" y="489"/>
                </a:cubicBezTo>
                <a:cubicBezTo>
                  <a:pt x="162" y="489"/>
                  <a:pt x="162" y="489"/>
                  <a:pt x="162" y="489"/>
                </a:cubicBezTo>
                <a:cubicBezTo>
                  <a:pt x="162" y="433"/>
                  <a:pt x="162" y="433"/>
                  <a:pt x="162" y="433"/>
                </a:cubicBezTo>
                <a:cubicBezTo>
                  <a:pt x="161" y="413"/>
                  <a:pt x="152" y="403"/>
                  <a:pt x="135" y="403"/>
                </a:cubicBezTo>
                <a:cubicBezTo>
                  <a:pt x="124" y="403"/>
                  <a:pt x="116" y="407"/>
                  <a:pt x="110" y="414"/>
                </a:cubicBezTo>
                <a:cubicBezTo>
                  <a:pt x="109" y="404"/>
                  <a:pt x="109" y="404"/>
                  <a:pt x="109" y="404"/>
                </a:cubicBezTo>
                <a:lnTo>
                  <a:pt x="91" y="404"/>
                </a:lnTo>
                <a:close/>
                <a:moveTo>
                  <a:pt x="23" y="472"/>
                </a:moveTo>
                <a:cubicBezTo>
                  <a:pt x="21" y="470"/>
                  <a:pt x="19" y="467"/>
                  <a:pt x="19" y="463"/>
                </a:cubicBezTo>
                <a:cubicBezTo>
                  <a:pt x="19" y="459"/>
                  <a:pt x="21" y="455"/>
                  <a:pt x="25" y="453"/>
                </a:cubicBezTo>
                <a:cubicBezTo>
                  <a:pt x="28" y="451"/>
                  <a:pt x="34" y="449"/>
                  <a:pt x="41" y="449"/>
                </a:cubicBezTo>
                <a:cubicBezTo>
                  <a:pt x="51" y="449"/>
                  <a:pt x="51" y="449"/>
                  <a:pt x="51" y="449"/>
                </a:cubicBezTo>
                <a:cubicBezTo>
                  <a:pt x="51" y="465"/>
                  <a:pt x="51" y="465"/>
                  <a:pt x="51" y="465"/>
                </a:cubicBezTo>
                <a:cubicBezTo>
                  <a:pt x="49" y="468"/>
                  <a:pt x="47" y="471"/>
                  <a:pt x="43" y="473"/>
                </a:cubicBezTo>
                <a:cubicBezTo>
                  <a:pt x="40" y="474"/>
                  <a:pt x="37" y="475"/>
                  <a:pt x="33" y="475"/>
                </a:cubicBezTo>
                <a:cubicBezTo>
                  <a:pt x="29" y="475"/>
                  <a:pt x="26" y="474"/>
                  <a:pt x="23" y="472"/>
                </a:cubicBezTo>
                <a:close/>
                <a:moveTo>
                  <a:pt x="73" y="489"/>
                </a:moveTo>
                <a:cubicBezTo>
                  <a:pt x="73" y="488"/>
                  <a:pt x="73" y="488"/>
                  <a:pt x="73" y="488"/>
                </a:cubicBezTo>
                <a:cubicBezTo>
                  <a:pt x="71" y="483"/>
                  <a:pt x="70" y="477"/>
                  <a:pt x="70" y="470"/>
                </a:cubicBezTo>
                <a:cubicBezTo>
                  <a:pt x="70" y="431"/>
                  <a:pt x="70" y="431"/>
                  <a:pt x="70" y="431"/>
                </a:cubicBezTo>
                <a:cubicBezTo>
                  <a:pt x="70" y="422"/>
                  <a:pt x="67" y="415"/>
                  <a:pt x="61" y="410"/>
                </a:cubicBezTo>
                <a:cubicBezTo>
                  <a:pt x="55" y="405"/>
                  <a:pt x="47" y="403"/>
                  <a:pt x="37" y="403"/>
                </a:cubicBezTo>
                <a:cubicBezTo>
                  <a:pt x="31" y="403"/>
                  <a:pt x="25" y="404"/>
                  <a:pt x="19" y="406"/>
                </a:cubicBezTo>
                <a:cubicBezTo>
                  <a:pt x="14" y="409"/>
                  <a:pt x="10" y="412"/>
                  <a:pt x="7" y="416"/>
                </a:cubicBezTo>
                <a:cubicBezTo>
                  <a:pt x="4" y="420"/>
                  <a:pt x="2" y="424"/>
                  <a:pt x="2" y="429"/>
                </a:cubicBezTo>
                <a:cubicBezTo>
                  <a:pt x="21" y="429"/>
                  <a:pt x="21" y="429"/>
                  <a:pt x="21" y="429"/>
                </a:cubicBezTo>
                <a:cubicBezTo>
                  <a:pt x="21" y="426"/>
                  <a:pt x="23" y="423"/>
                  <a:pt x="25" y="421"/>
                </a:cubicBezTo>
                <a:cubicBezTo>
                  <a:pt x="28" y="418"/>
                  <a:pt x="32" y="417"/>
                  <a:pt x="36" y="417"/>
                </a:cubicBezTo>
                <a:cubicBezTo>
                  <a:pt x="41" y="417"/>
                  <a:pt x="45" y="419"/>
                  <a:pt x="47" y="421"/>
                </a:cubicBezTo>
                <a:cubicBezTo>
                  <a:pt x="50" y="424"/>
                  <a:pt x="51" y="427"/>
                  <a:pt x="51" y="432"/>
                </a:cubicBezTo>
                <a:cubicBezTo>
                  <a:pt x="51" y="437"/>
                  <a:pt x="51" y="437"/>
                  <a:pt x="51" y="437"/>
                </a:cubicBezTo>
                <a:cubicBezTo>
                  <a:pt x="39" y="437"/>
                  <a:pt x="39" y="437"/>
                  <a:pt x="39" y="437"/>
                </a:cubicBezTo>
                <a:cubicBezTo>
                  <a:pt x="27" y="437"/>
                  <a:pt x="17" y="440"/>
                  <a:pt x="11" y="445"/>
                </a:cubicBezTo>
                <a:cubicBezTo>
                  <a:pt x="4" y="449"/>
                  <a:pt x="0" y="456"/>
                  <a:pt x="0" y="465"/>
                </a:cubicBezTo>
                <a:cubicBezTo>
                  <a:pt x="0" y="473"/>
                  <a:pt x="3" y="479"/>
                  <a:pt x="9" y="483"/>
                </a:cubicBezTo>
                <a:cubicBezTo>
                  <a:pt x="14" y="488"/>
                  <a:pt x="21" y="491"/>
                  <a:pt x="29" y="491"/>
                </a:cubicBezTo>
                <a:cubicBezTo>
                  <a:pt x="38" y="491"/>
                  <a:pt x="46" y="487"/>
                  <a:pt x="52" y="481"/>
                </a:cubicBezTo>
                <a:cubicBezTo>
                  <a:pt x="52" y="485"/>
                  <a:pt x="53" y="487"/>
                  <a:pt x="54" y="489"/>
                </a:cubicBezTo>
                <a:lnTo>
                  <a:pt x="73" y="48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nl-NL">
              <a:latin typeface="+mn-lt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952000" y="4773600"/>
            <a:ext cx="7254888" cy="1080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3300" baseline="0"/>
            </a:lvl1pPr>
          </a:lstStyle>
          <a:p>
            <a:r>
              <a:rPr lang="nl-NL" noProof="1"/>
              <a:t>Click to edit Master title style</a:t>
            </a:r>
            <a:endParaRPr lang="en-GB" noProof="1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0"/>
          </p:nvPr>
        </p:nvSpPr>
        <p:spPr>
          <a:xfrm>
            <a:off x="2880000" y="2439520"/>
            <a:ext cx="6876000" cy="1296000"/>
          </a:xfrm>
        </p:spPr>
        <p:txBody>
          <a:bodyPr rtlCol="0"/>
          <a:lstStyle>
            <a:lvl1pPr marL="0" indent="0">
              <a:buNone/>
              <a:defRPr baseline="0"/>
            </a:lvl1pPr>
          </a:lstStyle>
          <a:p>
            <a:pPr lvl="0"/>
            <a:r>
              <a:rPr lang="nl-NL" noProof="0" dirty="0"/>
              <a:t>Click icon to add picture</a:t>
            </a:r>
            <a:endParaRPr lang="en-GB" noProof="0" dirty="0"/>
          </a:p>
        </p:txBody>
      </p:sp>
      <p:sp>
        <p:nvSpPr>
          <p:cNvPr id="10" name="Tijdelijke aanduiding voor datum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08-09-2016</a:t>
            </a:r>
            <a:endParaRPr lang="en-GB"/>
          </a:p>
        </p:txBody>
      </p:sp>
      <p:sp>
        <p:nvSpPr>
          <p:cNvPr id="11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‘Kriebels in je buik’ CSE programme for primary schools</a:t>
            </a:r>
          </a:p>
        </p:txBody>
      </p:sp>
      <p:sp>
        <p:nvSpPr>
          <p:cNvPr id="12" name="Tijdelijke aanduiding voor dianumm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91D70-EAA8-426D-AAEB-C1D9F5773AE8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subtitel en extra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952000" y="1854000"/>
            <a:ext cx="6876000" cy="1250676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lnSpc>
                <a:spcPct val="100000"/>
              </a:lnSpc>
              <a:buFontTx/>
              <a:buNone/>
              <a:defRPr sz="3300" baseline="0"/>
            </a:lvl1pPr>
          </a:lstStyle>
          <a:p>
            <a:r>
              <a:rPr lang="nl-NL" noProof="1"/>
              <a:t>Click to edit Master title style</a:t>
            </a:r>
            <a:endParaRPr lang="en-GB" noProof="1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/>
          </p:nvPr>
        </p:nvSpPr>
        <p:spPr>
          <a:xfrm>
            <a:off x="2944548" y="3115940"/>
            <a:ext cx="6876000" cy="900112"/>
          </a:xfrm>
        </p:spPr>
        <p:txBody>
          <a:bodyPr anchor="t"/>
          <a:lstStyle>
            <a:lvl1pPr marL="0" indent="0">
              <a:lnSpc>
                <a:spcPct val="100000"/>
              </a:lnSpc>
              <a:buFontTx/>
              <a:buNone/>
              <a:defRPr sz="3300"/>
            </a:lvl1pPr>
            <a:lvl2pPr marL="360000" indent="0">
              <a:lnSpc>
                <a:spcPct val="100000"/>
              </a:lnSpc>
              <a:buFontTx/>
              <a:buNone/>
              <a:defRPr sz="3300"/>
            </a:lvl2pPr>
            <a:lvl3pPr marL="720000" indent="0">
              <a:lnSpc>
                <a:spcPct val="100000"/>
              </a:lnSpc>
              <a:buFontTx/>
              <a:buNone/>
              <a:defRPr sz="3300"/>
            </a:lvl3pPr>
            <a:lvl4pPr>
              <a:lnSpc>
                <a:spcPct val="100000"/>
              </a:lnSpc>
              <a:buFontTx/>
              <a:buNone/>
              <a:defRPr sz="3300"/>
            </a:lvl4pPr>
            <a:lvl5pPr>
              <a:lnSpc>
                <a:spcPct val="100000"/>
              </a:lnSpc>
              <a:buFontTx/>
              <a:buNone/>
              <a:defRPr sz="3300"/>
            </a:lvl5pPr>
          </a:lstStyle>
          <a:p>
            <a:pPr lvl="0"/>
            <a:r>
              <a:rPr lang="nl-NL" dirty="0"/>
              <a:t>Click to edit Master text styles</a:t>
            </a:r>
          </a:p>
        </p:txBody>
      </p:sp>
      <p:sp>
        <p:nvSpPr>
          <p:cNvPr id="8" name="Tijdelijke aanduiding voor afbeelding 7"/>
          <p:cNvSpPr>
            <a:spLocks noGrp="1"/>
          </p:cNvSpPr>
          <p:nvPr>
            <p:ph type="pic" sz="quarter" idx="14"/>
          </p:nvPr>
        </p:nvSpPr>
        <p:spPr>
          <a:xfrm>
            <a:off x="8435806" y="6141600"/>
            <a:ext cx="2160000" cy="468000"/>
          </a:xfrm>
          <a:noFill/>
        </p:spPr>
        <p:txBody>
          <a:bodyPr rtlCol="0" anchor="t"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nl-NL" noProof="0" dirty="0" err="1"/>
              <a:t>Click icon to add picture</a:t>
            </a:r>
            <a:endParaRPr lang="en-GB" noProof="0" dirty="0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08-09-2016</a:t>
            </a:r>
            <a:endParaRPr lang="en-GB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‘Kriebels in je buik’ CSE programme for primary schools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1D7EE-0BD2-4F35-BD43-45ABA5332024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3200" y="575772"/>
            <a:ext cx="7560000" cy="4680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nl-NL" noProof="1"/>
              <a:t>Click to edit Master title style</a:t>
            </a:r>
            <a:endParaRPr lang="en-GB" noProof="1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08-09-2016</a:t>
            </a:r>
            <a:endParaRPr lang="en-GB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‘Kriebels in je buik’ CSE programme for primary schools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B0CFF-5448-45C6-BFEB-2EB05AAC0C92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08-09-2016</a:t>
            </a:r>
            <a:endParaRPr lang="en-GB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‘Kriebels in je buik’ CSE programme for primary schools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B7A5A-E3A4-4893-8AF4-4888A5DF922D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uit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2955925" y="1089025"/>
            <a:ext cx="2782888" cy="866775"/>
            <a:chOff x="1862" y="686"/>
            <a:chExt cx="1753" cy="546"/>
          </a:xfrm>
        </p:grpSpPr>
        <p:sp>
          <p:nvSpPr>
            <p:cNvPr id="3" name="Freeform 9"/>
            <p:cNvSpPr>
              <a:spLocks/>
            </p:cNvSpPr>
            <p:nvPr/>
          </p:nvSpPr>
          <p:spPr bwMode="auto">
            <a:xfrm>
              <a:off x="1862" y="688"/>
              <a:ext cx="1636" cy="544"/>
            </a:xfrm>
            <a:custGeom>
              <a:avLst/>
              <a:gdLst>
                <a:gd name="T0" fmla="*/ 0 w 1636"/>
                <a:gd name="T1" fmla="*/ 544 h 544"/>
                <a:gd name="T2" fmla="*/ 1636 w 1636"/>
                <a:gd name="T3" fmla="*/ 266 h 544"/>
                <a:gd name="T4" fmla="*/ 0 w 1636"/>
                <a:gd name="T5" fmla="*/ 0 h 544"/>
                <a:gd name="T6" fmla="*/ 273 w 1636"/>
                <a:gd name="T7" fmla="*/ 336 h 544"/>
                <a:gd name="T8" fmla="*/ 206 w 1636"/>
                <a:gd name="T9" fmla="*/ 264 h 544"/>
                <a:gd name="T10" fmla="*/ 168 w 1636"/>
                <a:gd name="T11" fmla="*/ 264 h 544"/>
                <a:gd name="T12" fmla="*/ 120 w 1636"/>
                <a:gd name="T13" fmla="*/ 376 h 544"/>
                <a:gd name="T14" fmla="*/ 205 w 1636"/>
                <a:gd name="T15" fmla="*/ 104 h 544"/>
                <a:gd name="T16" fmla="*/ 231 w 1636"/>
                <a:gd name="T17" fmla="*/ 104 h 544"/>
                <a:gd name="T18" fmla="*/ 276 w 1636"/>
                <a:gd name="T19" fmla="*/ 247 h 544"/>
                <a:gd name="T20" fmla="*/ 316 w 1636"/>
                <a:gd name="T21" fmla="*/ 305 h 544"/>
                <a:gd name="T22" fmla="*/ 280 w 1636"/>
                <a:gd name="T23" fmla="*/ 376 h 544"/>
                <a:gd name="T24" fmla="*/ 492 w 1636"/>
                <a:gd name="T25" fmla="*/ 376 h 544"/>
                <a:gd name="T26" fmla="*/ 492 w 1636"/>
                <a:gd name="T27" fmla="*/ 348 h 544"/>
                <a:gd name="T28" fmla="*/ 364 w 1636"/>
                <a:gd name="T29" fmla="*/ 304 h 544"/>
                <a:gd name="T30" fmla="*/ 408 w 1636"/>
                <a:gd name="T31" fmla="*/ 180 h 544"/>
                <a:gd name="T32" fmla="*/ 445 w 1636"/>
                <a:gd name="T33" fmla="*/ 346 h 544"/>
                <a:gd name="T34" fmla="*/ 492 w 1636"/>
                <a:gd name="T35" fmla="*/ 180 h 544"/>
                <a:gd name="T36" fmla="*/ 536 w 1636"/>
                <a:gd name="T37" fmla="*/ 376 h 544"/>
                <a:gd name="T38" fmla="*/ 640 w 1636"/>
                <a:gd name="T39" fmla="*/ 212 h 544"/>
                <a:gd name="T40" fmla="*/ 659 w 1636"/>
                <a:gd name="T41" fmla="*/ 343 h 544"/>
                <a:gd name="T42" fmla="*/ 676 w 1636"/>
                <a:gd name="T43" fmla="*/ 375 h 544"/>
                <a:gd name="T44" fmla="*/ 596 w 1636"/>
                <a:gd name="T45" fmla="*/ 327 h 544"/>
                <a:gd name="T46" fmla="*/ 564 w 1636"/>
                <a:gd name="T47" fmla="*/ 212 h 544"/>
                <a:gd name="T48" fmla="*/ 596 w 1636"/>
                <a:gd name="T49" fmla="*/ 180 h 544"/>
                <a:gd name="T50" fmla="*/ 640 w 1636"/>
                <a:gd name="T51" fmla="*/ 120 h 544"/>
                <a:gd name="T52" fmla="*/ 676 w 1636"/>
                <a:gd name="T53" fmla="*/ 180 h 544"/>
                <a:gd name="T54" fmla="*/ 892 w 1636"/>
                <a:gd name="T55" fmla="*/ 365 h 544"/>
                <a:gd name="T56" fmla="*/ 708 w 1636"/>
                <a:gd name="T57" fmla="*/ 392 h 544"/>
                <a:gd name="T58" fmla="*/ 798 w 1636"/>
                <a:gd name="T59" fmla="*/ 421 h 544"/>
                <a:gd name="T60" fmla="*/ 848 w 1636"/>
                <a:gd name="T61" fmla="*/ 340 h 544"/>
                <a:gd name="T62" fmla="*/ 789 w 1636"/>
                <a:gd name="T63" fmla="*/ 375 h 544"/>
                <a:gd name="T64" fmla="*/ 789 w 1636"/>
                <a:gd name="T65" fmla="*/ 175 h 544"/>
                <a:gd name="T66" fmla="*/ 848 w 1636"/>
                <a:gd name="T67" fmla="*/ 208 h 544"/>
                <a:gd name="T68" fmla="*/ 892 w 1636"/>
                <a:gd name="T69" fmla="*/ 180 h 544"/>
                <a:gd name="T70" fmla="*/ 1114 w 1636"/>
                <a:gd name="T71" fmla="*/ 288 h 544"/>
                <a:gd name="T72" fmla="*/ 1023 w 1636"/>
                <a:gd name="T73" fmla="*/ 345 h 544"/>
                <a:gd name="T74" fmla="*/ 1111 w 1636"/>
                <a:gd name="T75" fmla="*/ 312 h 544"/>
                <a:gd name="T76" fmla="*/ 927 w 1636"/>
                <a:gd name="T77" fmla="*/ 277 h 544"/>
                <a:gd name="T78" fmla="*/ 1114 w 1636"/>
                <a:gd name="T79" fmla="*/ 288 h 544"/>
                <a:gd name="T80" fmla="*/ 1245 w 1636"/>
                <a:gd name="T81" fmla="*/ 215 h 544"/>
                <a:gd name="T82" fmla="*/ 1192 w 1636"/>
                <a:gd name="T83" fmla="*/ 376 h 544"/>
                <a:gd name="T84" fmla="*/ 1148 w 1636"/>
                <a:gd name="T85" fmla="*/ 180 h 544"/>
                <a:gd name="T86" fmla="*/ 1188 w 1636"/>
                <a:gd name="T87" fmla="*/ 216 h 544"/>
                <a:gd name="T88" fmla="*/ 1247 w 1636"/>
                <a:gd name="T89" fmla="*/ 174 h 544"/>
                <a:gd name="T90" fmla="*/ 1264 w 1636"/>
                <a:gd name="T91" fmla="*/ 217 h 544"/>
                <a:gd name="T92" fmla="*/ 1273 w 1636"/>
                <a:gd name="T93" fmla="*/ 312 h 544"/>
                <a:gd name="T94" fmla="*/ 1360 w 1636"/>
                <a:gd name="T95" fmla="*/ 346 h 544"/>
                <a:gd name="T96" fmla="*/ 1340 w 1636"/>
                <a:gd name="T97" fmla="*/ 288 h 544"/>
                <a:gd name="T98" fmla="*/ 1359 w 1636"/>
                <a:gd name="T99" fmla="*/ 175 h 544"/>
                <a:gd name="T100" fmla="*/ 1395 w 1636"/>
                <a:gd name="T101" fmla="*/ 236 h 544"/>
                <a:gd name="T102" fmla="*/ 1320 w 1636"/>
                <a:gd name="T103" fmla="*/ 229 h 544"/>
                <a:gd name="T104" fmla="*/ 1447 w 1636"/>
                <a:gd name="T105" fmla="*/ 317 h 544"/>
                <a:gd name="T106" fmla="*/ 848 w 1636"/>
                <a:gd name="T107" fmla="*/ 273 h 544"/>
                <a:gd name="T108" fmla="*/ 744 w 1636"/>
                <a:gd name="T109" fmla="*/ 276 h 544"/>
                <a:gd name="T110" fmla="*/ 848 w 1636"/>
                <a:gd name="T111" fmla="*/ 273 h 544"/>
                <a:gd name="T112" fmla="*/ 970 w 1636"/>
                <a:gd name="T113" fmla="*/ 260 h 544"/>
                <a:gd name="T114" fmla="*/ 1071 w 1636"/>
                <a:gd name="T115" fmla="*/ 260 h 544"/>
                <a:gd name="T116" fmla="*/ 227 w 1636"/>
                <a:gd name="T117" fmla="*/ 228 h 544"/>
                <a:gd name="T118" fmla="*/ 205 w 1636"/>
                <a:gd name="T119" fmla="*/ 228 h 544"/>
                <a:gd name="T120" fmla="*/ 168 w 1636"/>
                <a:gd name="T121" fmla="*/ 144 h 544"/>
                <a:gd name="T122" fmla="*/ 206 w 1636"/>
                <a:gd name="T123" fmla="*/ 144 h 544"/>
                <a:gd name="T124" fmla="*/ 273 w 1636"/>
                <a:gd name="T125" fmla="*/ 185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36" h="544">
                  <a:moveTo>
                    <a:pt x="0" y="0"/>
                  </a:moveTo>
                  <a:cubicBezTo>
                    <a:pt x="0" y="544"/>
                    <a:pt x="0" y="544"/>
                    <a:pt x="0" y="544"/>
                  </a:cubicBezTo>
                  <a:cubicBezTo>
                    <a:pt x="1359" y="544"/>
                    <a:pt x="1359" y="544"/>
                    <a:pt x="1359" y="544"/>
                  </a:cubicBezTo>
                  <a:cubicBezTo>
                    <a:pt x="1636" y="266"/>
                    <a:pt x="1636" y="266"/>
                    <a:pt x="1636" y="266"/>
                  </a:cubicBezTo>
                  <a:cubicBezTo>
                    <a:pt x="1636" y="0"/>
                    <a:pt x="1636" y="0"/>
                    <a:pt x="1636" y="0"/>
                  </a:cubicBezTo>
                  <a:lnTo>
                    <a:pt x="0" y="0"/>
                  </a:lnTo>
                  <a:close/>
                  <a:moveTo>
                    <a:pt x="280" y="376"/>
                  </a:moveTo>
                  <a:cubicBezTo>
                    <a:pt x="273" y="364"/>
                    <a:pt x="273" y="349"/>
                    <a:pt x="273" y="336"/>
                  </a:cubicBezTo>
                  <a:cubicBezTo>
                    <a:pt x="273" y="286"/>
                    <a:pt x="262" y="264"/>
                    <a:pt x="219" y="264"/>
                  </a:cubicBezTo>
                  <a:cubicBezTo>
                    <a:pt x="206" y="264"/>
                    <a:pt x="206" y="264"/>
                    <a:pt x="206" y="264"/>
                  </a:cubicBezTo>
                  <a:cubicBezTo>
                    <a:pt x="205" y="264"/>
                    <a:pt x="205" y="264"/>
                    <a:pt x="205" y="264"/>
                  </a:cubicBezTo>
                  <a:cubicBezTo>
                    <a:pt x="168" y="264"/>
                    <a:pt x="168" y="264"/>
                    <a:pt x="168" y="264"/>
                  </a:cubicBezTo>
                  <a:cubicBezTo>
                    <a:pt x="168" y="376"/>
                    <a:pt x="168" y="376"/>
                    <a:pt x="168" y="376"/>
                  </a:cubicBezTo>
                  <a:cubicBezTo>
                    <a:pt x="120" y="376"/>
                    <a:pt x="120" y="376"/>
                    <a:pt x="120" y="376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205" y="104"/>
                    <a:pt x="205" y="104"/>
                    <a:pt x="205" y="104"/>
                  </a:cubicBezTo>
                  <a:cubicBezTo>
                    <a:pt x="206" y="104"/>
                    <a:pt x="206" y="104"/>
                    <a:pt x="206" y="104"/>
                  </a:cubicBezTo>
                  <a:cubicBezTo>
                    <a:pt x="231" y="104"/>
                    <a:pt x="231" y="104"/>
                    <a:pt x="231" y="104"/>
                  </a:cubicBezTo>
                  <a:cubicBezTo>
                    <a:pt x="290" y="104"/>
                    <a:pt x="321" y="132"/>
                    <a:pt x="321" y="178"/>
                  </a:cubicBezTo>
                  <a:cubicBezTo>
                    <a:pt x="321" y="230"/>
                    <a:pt x="284" y="244"/>
                    <a:pt x="276" y="247"/>
                  </a:cubicBezTo>
                  <a:cubicBezTo>
                    <a:pt x="276" y="248"/>
                    <a:pt x="276" y="248"/>
                    <a:pt x="276" y="248"/>
                  </a:cubicBezTo>
                  <a:cubicBezTo>
                    <a:pt x="292" y="250"/>
                    <a:pt x="316" y="262"/>
                    <a:pt x="316" y="305"/>
                  </a:cubicBezTo>
                  <a:cubicBezTo>
                    <a:pt x="316" y="336"/>
                    <a:pt x="321" y="364"/>
                    <a:pt x="331" y="376"/>
                  </a:cubicBezTo>
                  <a:lnTo>
                    <a:pt x="280" y="376"/>
                  </a:lnTo>
                  <a:close/>
                  <a:moveTo>
                    <a:pt x="536" y="376"/>
                  </a:moveTo>
                  <a:cubicBezTo>
                    <a:pt x="492" y="376"/>
                    <a:pt x="492" y="376"/>
                    <a:pt x="492" y="376"/>
                  </a:cubicBezTo>
                  <a:cubicBezTo>
                    <a:pt x="492" y="348"/>
                    <a:pt x="492" y="348"/>
                    <a:pt x="492" y="348"/>
                  </a:cubicBezTo>
                  <a:cubicBezTo>
                    <a:pt x="492" y="348"/>
                    <a:pt x="492" y="348"/>
                    <a:pt x="492" y="348"/>
                  </a:cubicBezTo>
                  <a:cubicBezTo>
                    <a:pt x="482" y="368"/>
                    <a:pt x="458" y="380"/>
                    <a:pt x="437" y="380"/>
                  </a:cubicBezTo>
                  <a:cubicBezTo>
                    <a:pt x="386" y="380"/>
                    <a:pt x="364" y="355"/>
                    <a:pt x="364" y="304"/>
                  </a:cubicBezTo>
                  <a:cubicBezTo>
                    <a:pt x="364" y="180"/>
                    <a:pt x="364" y="180"/>
                    <a:pt x="364" y="180"/>
                  </a:cubicBezTo>
                  <a:cubicBezTo>
                    <a:pt x="408" y="180"/>
                    <a:pt x="408" y="180"/>
                    <a:pt x="408" y="180"/>
                  </a:cubicBezTo>
                  <a:cubicBezTo>
                    <a:pt x="408" y="300"/>
                    <a:pt x="408" y="300"/>
                    <a:pt x="408" y="300"/>
                  </a:cubicBezTo>
                  <a:cubicBezTo>
                    <a:pt x="408" y="334"/>
                    <a:pt x="421" y="346"/>
                    <a:pt x="445" y="346"/>
                  </a:cubicBezTo>
                  <a:cubicBezTo>
                    <a:pt x="481" y="346"/>
                    <a:pt x="492" y="323"/>
                    <a:pt x="492" y="293"/>
                  </a:cubicBezTo>
                  <a:cubicBezTo>
                    <a:pt x="492" y="180"/>
                    <a:pt x="492" y="180"/>
                    <a:pt x="492" y="180"/>
                  </a:cubicBezTo>
                  <a:cubicBezTo>
                    <a:pt x="536" y="180"/>
                    <a:pt x="536" y="180"/>
                    <a:pt x="536" y="180"/>
                  </a:cubicBezTo>
                  <a:lnTo>
                    <a:pt x="536" y="376"/>
                  </a:lnTo>
                  <a:close/>
                  <a:moveTo>
                    <a:pt x="676" y="212"/>
                  </a:moveTo>
                  <a:cubicBezTo>
                    <a:pt x="640" y="212"/>
                    <a:pt x="640" y="212"/>
                    <a:pt x="640" y="212"/>
                  </a:cubicBezTo>
                  <a:cubicBezTo>
                    <a:pt x="640" y="316"/>
                    <a:pt x="640" y="316"/>
                    <a:pt x="640" y="316"/>
                  </a:cubicBezTo>
                  <a:cubicBezTo>
                    <a:pt x="640" y="334"/>
                    <a:pt x="640" y="343"/>
                    <a:pt x="659" y="343"/>
                  </a:cubicBezTo>
                  <a:cubicBezTo>
                    <a:pt x="665" y="343"/>
                    <a:pt x="672" y="343"/>
                    <a:pt x="676" y="341"/>
                  </a:cubicBezTo>
                  <a:cubicBezTo>
                    <a:pt x="676" y="375"/>
                    <a:pt x="676" y="375"/>
                    <a:pt x="676" y="375"/>
                  </a:cubicBezTo>
                  <a:cubicBezTo>
                    <a:pt x="668" y="376"/>
                    <a:pt x="659" y="377"/>
                    <a:pt x="649" y="377"/>
                  </a:cubicBezTo>
                  <a:cubicBezTo>
                    <a:pt x="604" y="377"/>
                    <a:pt x="596" y="360"/>
                    <a:pt x="596" y="327"/>
                  </a:cubicBezTo>
                  <a:cubicBezTo>
                    <a:pt x="596" y="212"/>
                    <a:pt x="596" y="212"/>
                    <a:pt x="596" y="212"/>
                  </a:cubicBezTo>
                  <a:cubicBezTo>
                    <a:pt x="564" y="212"/>
                    <a:pt x="564" y="212"/>
                    <a:pt x="564" y="212"/>
                  </a:cubicBezTo>
                  <a:cubicBezTo>
                    <a:pt x="564" y="180"/>
                    <a:pt x="564" y="180"/>
                    <a:pt x="564" y="180"/>
                  </a:cubicBezTo>
                  <a:cubicBezTo>
                    <a:pt x="596" y="180"/>
                    <a:pt x="596" y="180"/>
                    <a:pt x="596" y="180"/>
                  </a:cubicBezTo>
                  <a:cubicBezTo>
                    <a:pt x="596" y="120"/>
                    <a:pt x="596" y="120"/>
                    <a:pt x="596" y="120"/>
                  </a:cubicBezTo>
                  <a:cubicBezTo>
                    <a:pt x="640" y="120"/>
                    <a:pt x="640" y="120"/>
                    <a:pt x="640" y="120"/>
                  </a:cubicBezTo>
                  <a:cubicBezTo>
                    <a:pt x="640" y="180"/>
                    <a:pt x="640" y="180"/>
                    <a:pt x="640" y="180"/>
                  </a:cubicBezTo>
                  <a:cubicBezTo>
                    <a:pt x="676" y="180"/>
                    <a:pt x="676" y="180"/>
                    <a:pt x="676" y="180"/>
                  </a:cubicBezTo>
                  <a:lnTo>
                    <a:pt x="676" y="212"/>
                  </a:lnTo>
                  <a:close/>
                  <a:moveTo>
                    <a:pt x="892" y="365"/>
                  </a:moveTo>
                  <a:cubicBezTo>
                    <a:pt x="892" y="424"/>
                    <a:pt x="857" y="453"/>
                    <a:pt x="795" y="453"/>
                  </a:cubicBezTo>
                  <a:cubicBezTo>
                    <a:pt x="756" y="453"/>
                    <a:pt x="711" y="436"/>
                    <a:pt x="708" y="392"/>
                  </a:cubicBezTo>
                  <a:cubicBezTo>
                    <a:pt x="751" y="392"/>
                    <a:pt x="751" y="392"/>
                    <a:pt x="751" y="392"/>
                  </a:cubicBezTo>
                  <a:cubicBezTo>
                    <a:pt x="756" y="416"/>
                    <a:pt x="776" y="421"/>
                    <a:pt x="798" y="421"/>
                  </a:cubicBezTo>
                  <a:cubicBezTo>
                    <a:pt x="832" y="421"/>
                    <a:pt x="848" y="403"/>
                    <a:pt x="848" y="371"/>
                  </a:cubicBezTo>
                  <a:cubicBezTo>
                    <a:pt x="848" y="340"/>
                    <a:pt x="848" y="340"/>
                    <a:pt x="848" y="340"/>
                  </a:cubicBezTo>
                  <a:cubicBezTo>
                    <a:pt x="847" y="340"/>
                    <a:pt x="847" y="340"/>
                    <a:pt x="847" y="340"/>
                  </a:cubicBezTo>
                  <a:cubicBezTo>
                    <a:pt x="835" y="364"/>
                    <a:pt x="813" y="375"/>
                    <a:pt x="789" y="375"/>
                  </a:cubicBezTo>
                  <a:cubicBezTo>
                    <a:pt x="727" y="375"/>
                    <a:pt x="701" y="328"/>
                    <a:pt x="701" y="272"/>
                  </a:cubicBezTo>
                  <a:cubicBezTo>
                    <a:pt x="701" y="220"/>
                    <a:pt x="734" y="175"/>
                    <a:pt x="789" y="175"/>
                  </a:cubicBezTo>
                  <a:cubicBezTo>
                    <a:pt x="814" y="175"/>
                    <a:pt x="836" y="184"/>
                    <a:pt x="847" y="208"/>
                  </a:cubicBezTo>
                  <a:cubicBezTo>
                    <a:pt x="848" y="208"/>
                    <a:pt x="848" y="208"/>
                    <a:pt x="848" y="208"/>
                  </a:cubicBezTo>
                  <a:cubicBezTo>
                    <a:pt x="848" y="180"/>
                    <a:pt x="848" y="180"/>
                    <a:pt x="848" y="180"/>
                  </a:cubicBezTo>
                  <a:cubicBezTo>
                    <a:pt x="892" y="180"/>
                    <a:pt x="892" y="180"/>
                    <a:pt x="892" y="180"/>
                  </a:cubicBezTo>
                  <a:lnTo>
                    <a:pt x="892" y="365"/>
                  </a:lnTo>
                  <a:close/>
                  <a:moveTo>
                    <a:pt x="1114" y="288"/>
                  </a:moveTo>
                  <a:cubicBezTo>
                    <a:pt x="970" y="288"/>
                    <a:pt x="970" y="288"/>
                    <a:pt x="970" y="288"/>
                  </a:cubicBezTo>
                  <a:cubicBezTo>
                    <a:pt x="970" y="320"/>
                    <a:pt x="987" y="345"/>
                    <a:pt x="1023" y="345"/>
                  </a:cubicBezTo>
                  <a:cubicBezTo>
                    <a:pt x="1048" y="345"/>
                    <a:pt x="1063" y="336"/>
                    <a:pt x="1070" y="312"/>
                  </a:cubicBezTo>
                  <a:cubicBezTo>
                    <a:pt x="1111" y="312"/>
                    <a:pt x="1111" y="312"/>
                    <a:pt x="1111" y="312"/>
                  </a:cubicBezTo>
                  <a:cubicBezTo>
                    <a:pt x="1102" y="356"/>
                    <a:pt x="1065" y="379"/>
                    <a:pt x="1023" y="379"/>
                  </a:cubicBezTo>
                  <a:cubicBezTo>
                    <a:pt x="961" y="379"/>
                    <a:pt x="927" y="337"/>
                    <a:pt x="927" y="277"/>
                  </a:cubicBezTo>
                  <a:cubicBezTo>
                    <a:pt x="927" y="222"/>
                    <a:pt x="963" y="174"/>
                    <a:pt x="1021" y="174"/>
                  </a:cubicBezTo>
                  <a:cubicBezTo>
                    <a:pt x="1083" y="174"/>
                    <a:pt x="1121" y="228"/>
                    <a:pt x="1114" y="288"/>
                  </a:cubicBezTo>
                  <a:close/>
                  <a:moveTo>
                    <a:pt x="1264" y="217"/>
                  </a:moveTo>
                  <a:cubicBezTo>
                    <a:pt x="1256" y="216"/>
                    <a:pt x="1251" y="215"/>
                    <a:pt x="1245" y="215"/>
                  </a:cubicBezTo>
                  <a:cubicBezTo>
                    <a:pt x="1216" y="215"/>
                    <a:pt x="1192" y="239"/>
                    <a:pt x="1192" y="282"/>
                  </a:cubicBezTo>
                  <a:cubicBezTo>
                    <a:pt x="1192" y="376"/>
                    <a:pt x="1192" y="376"/>
                    <a:pt x="1192" y="376"/>
                  </a:cubicBezTo>
                  <a:cubicBezTo>
                    <a:pt x="1148" y="376"/>
                    <a:pt x="1148" y="376"/>
                    <a:pt x="1148" y="376"/>
                  </a:cubicBezTo>
                  <a:cubicBezTo>
                    <a:pt x="1148" y="180"/>
                    <a:pt x="1148" y="180"/>
                    <a:pt x="1148" y="180"/>
                  </a:cubicBezTo>
                  <a:cubicBezTo>
                    <a:pt x="1188" y="180"/>
                    <a:pt x="1188" y="180"/>
                    <a:pt x="1188" y="180"/>
                  </a:cubicBezTo>
                  <a:cubicBezTo>
                    <a:pt x="1188" y="216"/>
                    <a:pt x="1188" y="216"/>
                    <a:pt x="1188" y="216"/>
                  </a:cubicBezTo>
                  <a:cubicBezTo>
                    <a:pt x="1190" y="216"/>
                    <a:pt x="1190" y="216"/>
                    <a:pt x="1190" y="216"/>
                  </a:cubicBezTo>
                  <a:cubicBezTo>
                    <a:pt x="1195" y="196"/>
                    <a:pt x="1221" y="174"/>
                    <a:pt x="1247" y="174"/>
                  </a:cubicBezTo>
                  <a:cubicBezTo>
                    <a:pt x="1257" y="174"/>
                    <a:pt x="1260" y="175"/>
                    <a:pt x="1264" y="176"/>
                  </a:cubicBezTo>
                  <a:lnTo>
                    <a:pt x="1264" y="217"/>
                  </a:lnTo>
                  <a:close/>
                  <a:moveTo>
                    <a:pt x="1359" y="380"/>
                  </a:moveTo>
                  <a:cubicBezTo>
                    <a:pt x="1310" y="380"/>
                    <a:pt x="1274" y="360"/>
                    <a:pt x="1273" y="312"/>
                  </a:cubicBezTo>
                  <a:cubicBezTo>
                    <a:pt x="1316" y="312"/>
                    <a:pt x="1316" y="312"/>
                    <a:pt x="1316" y="312"/>
                  </a:cubicBezTo>
                  <a:cubicBezTo>
                    <a:pt x="1318" y="336"/>
                    <a:pt x="1337" y="346"/>
                    <a:pt x="1360" y="346"/>
                  </a:cubicBezTo>
                  <a:cubicBezTo>
                    <a:pt x="1376" y="346"/>
                    <a:pt x="1405" y="343"/>
                    <a:pt x="1404" y="321"/>
                  </a:cubicBezTo>
                  <a:cubicBezTo>
                    <a:pt x="1403" y="298"/>
                    <a:pt x="1371" y="295"/>
                    <a:pt x="1340" y="288"/>
                  </a:cubicBezTo>
                  <a:cubicBezTo>
                    <a:pt x="1308" y="281"/>
                    <a:pt x="1277" y="270"/>
                    <a:pt x="1277" y="230"/>
                  </a:cubicBezTo>
                  <a:cubicBezTo>
                    <a:pt x="1277" y="188"/>
                    <a:pt x="1323" y="175"/>
                    <a:pt x="1359" y="175"/>
                  </a:cubicBezTo>
                  <a:cubicBezTo>
                    <a:pt x="1399" y="175"/>
                    <a:pt x="1435" y="192"/>
                    <a:pt x="1440" y="236"/>
                  </a:cubicBezTo>
                  <a:cubicBezTo>
                    <a:pt x="1395" y="236"/>
                    <a:pt x="1395" y="236"/>
                    <a:pt x="1395" y="236"/>
                  </a:cubicBezTo>
                  <a:cubicBezTo>
                    <a:pt x="1392" y="216"/>
                    <a:pt x="1375" y="209"/>
                    <a:pt x="1356" y="209"/>
                  </a:cubicBezTo>
                  <a:cubicBezTo>
                    <a:pt x="1343" y="209"/>
                    <a:pt x="1320" y="212"/>
                    <a:pt x="1320" y="229"/>
                  </a:cubicBezTo>
                  <a:cubicBezTo>
                    <a:pt x="1320" y="250"/>
                    <a:pt x="1352" y="253"/>
                    <a:pt x="1384" y="260"/>
                  </a:cubicBezTo>
                  <a:cubicBezTo>
                    <a:pt x="1415" y="267"/>
                    <a:pt x="1447" y="278"/>
                    <a:pt x="1447" y="317"/>
                  </a:cubicBezTo>
                  <a:cubicBezTo>
                    <a:pt x="1447" y="363"/>
                    <a:pt x="1400" y="380"/>
                    <a:pt x="1359" y="380"/>
                  </a:cubicBezTo>
                  <a:close/>
                  <a:moveTo>
                    <a:pt x="848" y="273"/>
                  </a:moveTo>
                  <a:cubicBezTo>
                    <a:pt x="848" y="306"/>
                    <a:pt x="834" y="341"/>
                    <a:pt x="795" y="341"/>
                  </a:cubicBezTo>
                  <a:cubicBezTo>
                    <a:pt x="759" y="341"/>
                    <a:pt x="744" y="309"/>
                    <a:pt x="744" y="276"/>
                  </a:cubicBezTo>
                  <a:cubicBezTo>
                    <a:pt x="744" y="244"/>
                    <a:pt x="757" y="208"/>
                    <a:pt x="795" y="208"/>
                  </a:cubicBezTo>
                  <a:cubicBezTo>
                    <a:pt x="833" y="208"/>
                    <a:pt x="848" y="239"/>
                    <a:pt x="848" y="273"/>
                  </a:cubicBezTo>
                  <a:close/>
                  <a:moveTo>
                    <a:pt x="1071" y="260"/>
                  </a:moveTo>
                  <a:cubicBezTo>
                    <a:pt x="970" y="260"/>
                    <a:pt x="970" y="260"/>
                    <a:pt x="970" y="260"/>
                  </a:cubicBezTo>
                  <a:cubicBezTo>
                    <a:pt x="971" y="232"/>
                    <a:pt x="992" y="208"/>
                    <a:pt x="1021" y="208"/>
                  </a:cubicBezTo>
                  <a:cubicBezTo>
                    <a:pt x="1051" y="208"/>
                    <a:pt x="1069" y="232"/>
                    <a:pt x="1071" y="260"/>
                  </a:cubicBezTo>
                  <a:close/>
                  <a:moveTo>
                    <a:pt x="273" y="185"/>
                  </a:moveTo>
                  <a:cubicBezTo>
                    <a:pt x="273" y="214"/>
                    <a:pt x="257" y="228"/>
                    <a:pt x="227" y="228"/>
                  </a:cubicBezTo>
                  <a:cubicBezTo>
                    <a:pt x="206" y="228"/>
                    <a:pt x="206" y="228"/>
                    <a:pt x="206" y="228"/>
                  </a:cubicBezTo>
                  <a:cubicBezTo>
                    <a:pt x="205" y="228"/>
                    <a:pt x="205" y="228"/>
                    <a:pt x="205" y="228"/>
                  </a:cubicBezTo>
                  <a:cubicBezTo>
                    <a:pt x="168" y="228"/>
                    <a:pt x="168" y="228"/>
                    <a:pt x="168" y="228"/>
                  </a:cubicBezTo>
                  <a:cubicBezTo>
                    <a:pt x="168" y="144"/>
                    <a:pt x="168" y="144"/>
                    <a:pt x="168" y="144"/>
                  </a:cubicBezTo>
                  <a:cubicBezTo>
                    <a:pt x="205" y="144"/>
                    <a:pt x="205" y="144"/>
                    <a:pt x="205" y="144"/>
                  </a:cubicBezTo>
                  <a:cubicBezTo>
                    <a:pt x="206" y="144"/>
                    <a:pt x="206" y="144"/>
                    <a:pt x="206" y="144"/>
                  </a:cubicBezTo>
                  <a:cubicBezTo>
                    <a:pt x="226" y="144"/>
                    <a:pt x="226" y="144"/>
                    <a:pt x="226" y="144"/>
                  </a:cubicBezTo>
                  <a:cubicBezTo>
                    <a:pt x="251" y="144"/>
                    <a:pt x="273" y="150"/>
                    <a:pt x="273" y="185"/>
                  </a:cubicBezTo>
                  <a:close/>
                </a:path>
              </a:pathLst>
            </a:custGeom>
            <a:solidFill>
              <a:srgbClr val="5000DC"/>
            </a:solidFill>
            <a:ln>
              <a:noFill/>
            </a:ln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" name="Rectangle 10"/>
            <p:cNvSpPr>
              <a:spLocks noChangeArrowheads="1"/>
            </p:cNvSpPr>
            <p:nvPr/>
          </p:nvSpPr>
          <p:spPr bwMode="auto">
            <a:xfrm>
              <a:off x="3606" y="686"/>
              <a:ext cx="9" cy="546"/>
            </a:xfrm>
            <a:prstGeom prst="rect">
              <a:avLst/>
            </a:prstGeom>
            <a:solidFill>
              <a:srgbClr val="5000DC"/>
            </a:solidFill>
            <a:ln>
              <a:noFill/>
            </a:ln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3606" y="686"/>
              <a:ext cx="9" cy="546"/>
            </a:xfrm>
            <a:custGeom>
              <a:avLst/>
              <a:gdLst>
                <a:gd name="T0" fmla="*/ 9 w 9"/>
                <a:gd name="T1" fmla="*/ 0 h 546"/>
                <a:gd name="T2" fmla="*/ 9 w 9"/>
                <a:gd name="T3" fmla="*/ 546 h 546"/>
                <a:gd name="T4" fmla="*/ 0 w 9"/>
                <a:gd name="T5" fmla="*/ 546 h 546"/>
                <a:gd name="T6" fmla="*/ 0 w 9"/>
                <a:gd name="T7" fmla="*/ 0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46">
                  <a:moveTo>
                    <a:pt x="9" y="0"/>
                  </a:moveTo>
                  <a:lnTo>
                    <a:pt x="9" y="546"/>
                  </a:lnTo>
                  <a:lnTo>
                    <a:pt x="0" y="54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6" name="Freeform 5"/>
          <p:cNvSpPr>
            <a:spLocks/>
          </p:cNvSpPr>
          <p:nvPr userDrawn="1"/>
        </p:nvSpPr>
        <p:spPr bwMode="auto">
          <a:xfrm>
            <a:off x="5919788" y="1079500"/>
            <a:ext cx="2995612" cy="244475"/>
          </a:xfrm>
          <a:custGeom>
            <a:avLst/>
            <a:gdLst>
              <a:gd name="T0" fmla="*/ 1794 w 1887"/>
              <a:gd name="T1" fmla="*/ 95 h 154"/>
              <a:gd name="T2" fmla="*/ 1798 w 1887"/>
              <a:gd name="T3" fmla="*/ 104 h 154"/>
              <a:gd name="T4" fmla="*/ 1794 w 1887"/>
              <a:gd name="T5" fmla="*/ 38 h 154"/>
              <a:gd name="T6" fmla="*/ 1826 w 1887"/>
              <a:gd name="T7" fmla="*/ 63 h 154"/>
              <a:gd name="T8" fmla="*/ 1827 w 1887"/>
              <a:gd name="T9" fmla="*/ 113 h 154"/>
              <a:gd name="T10" fmla="*/ 1723 w 1887"/>
              <a:gd name="T11" fmla="*/ 50 h 154"/>
              <a:gd name="T12" fmla="*/ 1705 w 1887"/>
              <a:gd name="T13" fmla="*/ 46 h 154"/>
              <a:gd name="T14" fmla="*/ 1645 w 1887"/>
              <a:gd name="T15" fmla="*/ 99 h 154"/>
              <a:gd name="T16" fmla="*/ 1630 w 1887"/>
              <a:gd name="T17" fmla="*/ 122 h 154"/>
              <a:gd name="T18" fmla="*/ 1609 w 1887"/>
              <a:gd name="T19" fmla="*/ 40 h 154"/>
              <a:gd name="T20" fmla="*/ 1570 w 1887"/>
              <a:gd name="T21" fmla="*/ 7 h 154"/>
              <a:gd name="T22" fmla="*/ 1553 w 1887"/>
              <a:gd name="T23" fmla="*/ 121 h 154"/>
              <a:gd name="T24" fmla="*/ 1501 w 1887"/>
              <a:gd name="T25" fmla="*/ 50 h 154"/>
              <a:gd name="T26" fmla="*/ 1520 w 1887"/>
              <a:gd name="T27" fmla="*/ 97 h 154"/>
              <a:gd name="T28" fmla="*/ 1427 w 1887"/>
              <a:gd name="T29" fmla="*/ 104 h 154"/>
              <a:gd name="T30" fmla="*/ 1437 w 1887"/>
              <a:gd name="T31" fmla="*/ 107 h 154"/>
              <a:gd name="T32" fmla="*/ 1442 w 1887"/>
              <a:gd name="T33" fmla="*/ 34 h 154"/>
              <a:gd name="T34" fmla="*/ 1452 w 1887"/>
              <a:gd name="T35" fmla="*/ 53 h 154"/>
              <a:gd name="T36" fmla="*/ 1434 w 1887"/>
              <a:gd name="T37" fmla="*/ 122 h 154"/>
              <a:gd name="T38" fmla="*/ 1335 w 1887"/>
              <a:gd name="T39" fmla="*/ 60 h 154"/>
              <a:gd name="T40" fmla="*/ 1359 w 1887"/>
              <a:gd name="T41" fmla="*/ 34 h 154"/>
              <a:gd name="T42" fmla="*/ 1276 w 1887"/>
              <a:gd name="T43" fmla="*/ 36 h 154"/>
              <a:gd name="T44" fmla="*/ 1303 w 1887"/>
              <a:gd name="T45" fmla="*/ 36 h 154"/>
              <a:gd name="T46" fmla="*/ 1218 w 1887"/>
              <a:gd name="T47" fmla="*/ 55 h 154"/>
              <a:gd name="T48" fmla="*/ 1241 w 1887"/>
              <a:gd name="T49" fmla="*/ 84 h 154"/>
              <a:gd name="T50" fmla="*/ 1167 w 1887"/>
              <a:gd name="T51" fmla="*/ 80 h 154"/>
              <a:gd name="T52" fmla="*/ 1106 w 1887"/>
              <a:gd name="T53" fmla="*/ 50 h 154"/>
              <a:gd name="T54" fmla="*/ 1141 w 1887"/>
              <a:gd name="T55" fmla="*/ 104 h 154"/>
              <a:gd name="T56" fmla="*/ 1120 w 1887"/>
              <a:gd name="T57" fmla="*/ 15 h 154"/>
              <a:gd name="T58" fmla="*/ 1075 w 1887"/>
              <a:gd name="T59" fmla="*/ 66 h 154"/>
              <a:gd name="T60" fmla="*/ 1024 w 1887"/>
              <a:gd name="T61" fmla="*/ 36 h 154"/>
              <a:gd name="T62" fmla="*/ 984 w 1887"/>
              <a:gd name="T63" fmla="*/ 7 h 154"/>
              <a:gd name="T64" fmla="*/ 1002 w 1887"/>
              <a:gd name="T65" fmla="*/ 36 h 154"/>
              <a:gd name="T66" fmla="*/ 955 w 1887"/>
              <a:gd name="T67" fmla="*/ 104 h 154"/>
              <a:gd name="T68" fmla="*/ 846 w 1887"/>
              <a:gd name="T69" fmla="*/ 94 h 154"/>
              <a:gd name="T70" fmla="*/ 904 w 1887"/>
              <a:gd name="T71" fmla="*/ 77 h 154"/>
              <a:gd name="T72" fmla="*/ 897 w 1887"/>
              <a:gd name="T73" fmla="*/ 61 h 154"/>
              <a:gd name="T74" fmla="*/ 879 w 1887"/>
              <a:gd name="T75" fmla="*/ 85 h 154"/>
              <a:gd name="T76" fmla="*/ 810 w 1887"/>
              <a:gd name="T77" fmla="*/ 36 h 154"/>
              <a:gd name="T78" fmla="*/ 836 w 1887"/>
              <a:gd name="T79" fmla="*/ 36 h 154"/>
              <a:gd name="T80" fmla="*/ 751 w 1887"/>
              <a:gd name="T81" fmla="*/ 55 h 154"/>
              <a:gd name="T82" fmla="*/ 775 w 1887"/>
              <a:gd name="T83" fmla="*/ 84 h 154"/>
              <a:gd name="T84" fmla="*/ 701 w 1887"/>
              <a:gd name="T85" fmla="*/ 80 h 154"/>
              <a:gd name="T86" fmla="*/ 663 w 1887"/>
              <a:gd name="T87" fmla="*/ 97 h 154"/>
              <a:gd name="T88" fmla="*/ 663 w 1887"/>
              <a:gd name="T89" fmla="*/ 113 h 154"/>
              <a:gd name="T90" fmla="*/ 644 w 1887"/>
              <a:gd name="T91" fmla="*/ 154 h 154"/>
              <a:gd name="T92" fmla="*/ 617 w 1887"/>
              <a:gd name="T93" fmla="*/ 46 h 154"/>
              <a:gd name="T94" fmla="*/ 561 w 1887"/>
              <a:gd name="T95" fmla="*/ 50 h 154"/>
              <a:gd name="T96" fmla="*/ 580 w 1887"/>
              <a:gd name="T97" fmla="*/ 97 h 154"/>
              <a:gd name="T98" fmla="*/ 517 w 1887"/>
              <a:gd name="T99" fmla="*/ 121 h 154"/>
              <a:gd name="T100" fmla="*/ 484 w 1887"/>
              <a:gd name="T101" fmla="*/ 36 h 154"/>
              <a:gd name="T102" fmla="*/ 451 w 1887"/>
              <a:gd name="T103" fmla="*/ 36 h 154"/>
              <a:gd name="T104" fmla="*/ 426 w 1887"/>
              <a:gd name="T105" fmla="*/ 63 h 154"/>
              <a:gd name="T106" fmla="*/ 372 w 1887"/>
              <a:gd name="T107" fmla="*/ 121 h 154"/>
              <a:gd name="T108" fmla="*/ 291 w 1887"/>
              <a:gd name="T109" fmla="*/ 36 h 154"/>
              <a:gd name="T110" fmla="*/ 316 w 1887"/>
              <a:gd name="T111" fmla="*/ 121 h 154"/>
              <a:gd name="T112" fmla="*/ 170 w 1887"/>
              <a:gd name="T113" fmla="*/ 36 h 154"/>
              <a:gd name="T114" fmla="*/ 196 w 1887"/>
              <a:gd name="T115" fmla="*/ 121 h 154"/>
              <a:gd name="T116" fmla="*/ 49 w 1887"/>
              <a:gd name="T117" fmla="*/ 36 h 154"/>
              <a:gd name="T118" fmla="*/ 75 w 1887"/>
              <a:gd name="T119" fmla="*/ 121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87" h="154">
                <a:moveTo>
                  <a:pt x="1887" y="0"/>
                </a:moveTo>
                <a:cubicBezTo>
                  <a:pt x="1868" y="0"/>
                  <a:pt x="1868" y="0"/>
                  <a:pt x="1868" y="0"/>
                </a:cubicBezTo>
                <a:cubicBezTo>
                  <a:pt x="1868" y="121"/>
                  <a:pt x="1868" y="121"/>
                  <a:pt x="1868" y="121"/>
                </a:cubicBezTo>
                <a:cubicBezTo>
                  <a:pt x="1887" y="121"/>
                  <a:pt x="1887" y="121"/>
                  <a:pt x="1887" y="121"/>
                </a:cubicBezTo>
                <a:lnTo>
                  <a:pt x="1887" y="0"/>
                </a:lnTo>
                <a:close/>
                <a:moveTo>
                  <a:pt x="1798" y="104"/>
                </a:moveTo>
                <a:cubicBezTo>
                  <a:pt x="1796" y="102"/>
                  <a:pt x="1794" y="99"/>
                  <a:pt x="1794" y="95"/>
                </a:cubicBezTo>
                <a:cubicBezTo>
                  <a:pt x="1794" y="90"/>
                  <a:pt x="1796" y="87"/>
                  <a:pt x="1800" y="85"/>
                </a:cubicBezTo>
                <a:cubicBezTo>
                  <a:pt x="1803" y="82"/>
                  <a:pt x="1809" y="81"/>
                  <a:pt x="1816" y="81"/>
                </a:cubicBezTo>
                <a:cubicBezTo>
                  <a:pt x="1826" y="81"/>
                  <a:pt x="1826" y="81"/>
                  <a:pt x="1826" y="81"/>
                </a:cubicBezTo>
                <a:cubicBezTo>
                  <a:pt x="1826" y="97"/>
                  <a:pt x="1826" y="97"/>
                  <a:pt x="1826" y="97"/>
                </a:cubicBezTo>
                <a:cubicBezTo>
                  <a:pt x="1824" y="100"/>
                  <a:pt x="1822" y="102"/>
                  <a:pt x="1818" y="104"/>
                </a:cubicBezTo>
                <a:cubicBezTo>
                  <a:pt x="1815" y="106"/>
                  <a:pt x="1812" y="107"/>
                  <a:pt x="1808" y="107"/>
                </a:cubicBezTo>
                <a:cubicBezTo>
                  <a:pt x="1804" y="107"/>
                  <a:pt x="1801" y="106"/>
                  <a:pt x="1798" y="104"/>
                </a:cubicBezTo>
                <a:close/>
                <a:moveTo>
                  <a:pt x="1848" y="121"/>
                </a:moveTo>
                <a:cubicBezTo>
                  <a:pt x="1848" y="119"/>
                  <a:pt x="1848" y="119"/>
                  <a:pt x="1848" y="119"/>
                </a:cubicBezTo>
                <a:cubicBezTo>
                  <a:pt x="1846" y="115"/>
                  <a:pt x="1845" y="109"/>
                  <a:pt x="1845" y="101"/>
                </a:cubicBezTo>
                <a:cubicBezTo>
                  <a:pt x="1845" y="63"/>
                  <a:pt x="1845" y="63"/>
                  <a:pt x="1845" y="63"/>
                </a:cubicBezTo>
                <a:cubicBezTo>
                  <a:pt x="1845" y="54"/>
                  <a:pt x="1842" y="47"/>
                  <a:pt x="1836" y="42"/>
                </a:cubicBezTo>
                <a:cubicBezTo>
                  <a:pt x="1830" y="37"/>
                  <a:pt x="1822" y="34"/>
                  <a:pt x="1812" y="34"/>
                </a:cubicBezTo>
                <a:cubicBezTo>
                  <a:pt x="1806" y="34"/>
                  <a:pt x="1800" y="36"/>
                  <a:pt x="1794" y="38"/>
                </a:cubicBezTo>
                <a:cubicBezTo>
                  <a:pt x="1789" y="40"/>
                  <a:pt x="1785" y="43"/>
                  <a:pt x="1782" y="47"/>
                </a:cubicBezTo>
                <a:cubicBezTo>
                  <a:pt x="1779" y="51"/>
                  <a:pt x="1777" y="56"/>
                  <a:pt x="1777" y="60"/>
                </a:cubicBezTo>
                <a:cubicBezTo>
                  <a:pt x="1796" y="60"/>
                  <a:pt x="1796" y="60"/>
                  <a:pt x="1796" y="60"/>
                </a:cubicBezTo>
                <a:cubicBezTo>
                  <a:pt x="1796" y="57"/>
                  <a:pt x="1798" y="54"/>
                  <a:pt x="1800" y="52"/>
                </a:cubicBezTo>
                <a:cubicBezTo>
                  <a:pt x="1803" y="50"/>
                  <a:pt x="1807" y="49"/>
                  <a:pt x="1811" y="49"/>
                </a:cubicBezTo>
                <a:cubicBezTo>
                  <a:pt x="1816" y="49"/>
                  <a:pt x="1820" y="50"/>
                  <a:pt x="1822" y="53"/>
                </a:cubicBezTo>
                <a:cubicBezTo>
                  <a:pt x="1825" y="55"/>
                  <a:pt x="1826" y="59"/>
                  <a:pt x="1826" y="63"/>
                </a:cubicBezTo>
                <a:cubicBezTo>
                  <a:pt x="1826" y="69"/>
                  <a:pt x="1826" y="69"/>
                  <a:pt x="1826" y="69"/>
                </a:cubicBezTo>
                <a:cubicBezTo>
                  <a:pt x="1814" y="69"/>
                  <a:pt x="1814" y="69"/>
                  <a:pt x="1814" y="69"/>
                </a:cubicBezTo>
                <a:cubicBezTo>
                  <a:pt x="1802" y="69"/>
                  <a:pt x="1792" y="71"/>
                  <a:pt x="1786" y="76"/>
                </a:cubicBezTo>
                <a:cubicBezTo>
                  <a:pt x="1779" y="81"/>
                  <a:pt x="1775" y="88"/>
                  <a:pt x="1775" y="97"/>
                </a:cubicBezTo>
                <a:cubicBezTo>
                  <a:pt x="1775" y="104"/>
                  <a:pt x="1778" y="110"/>
                  <a:pt x="1784" y="115"/>
                </a:cubicBezTo>
                <a:cubicBezTo>
                  <a:pt x="1789" y="120"/>
                  <a:pt x="1796" y="122"/>
                  <a:pt x="1804" y="122"/>
                </a:cubicBezTo>
                <a:cubicBezTo>
                  <a:pt x="1813" y="122"/>
                  <a:pt x="1820" y="119"/>
                  <a:pt x="1827" y="113"/>
                </a:cubicBezTo>
                <a:cubicBezTo>
                  <a:pt x="1827" y="116"/>
                  <a:pt x="1828" y="119"/>
                  <a:pt x="1829" y="121"/>
                </a:cubicBezTo>
                <a:lnTo>
                  <a:pt x="1848" y="121"/>
                </a:lnTo>
                <a:close/>
                <a:moveTo>
                  <a:pt x="1687" y="36"/>
                </a:moveTo>
                <a:cubicBezTo>
                  <a:pt x="1687" y="121"/>
                  <a:pt x="1687" y="121"/>
                  <a:pt x="1687" y="121"/>
                </a:cubicBezTo>
                <a:cubicBezTo>
                  <a:pt x="1706" y="121"/>
                  <a:pt x="1706" y="121"/>
                  <a:pt x="1706" y="121"/>
                </a:cubicBezTo>
                <a:cubicBezTo>
                  <a:pt x="1706" y="60"/>
                  <a:pt x="1706" y="60"/>
                  <a:pt x="1706" y="60"/>
                </a:cubicBezTo>
                <a:cubicBezTo>
                  <a:pt x="1710" y="53"/>
                  <a:pt x="1715" y="50"/>
                  <a:pt x="1723" y="50"/>
                </a:cubicBezTo>
                <a:cubicBezTo>
                  <a:pt x="1728" y="50"/>
                  <a:pt x="1732" y="51"/>
                  <a:pt x="1734" y="54"/>
                </a:cubicBezTo>
                <a:cubicBezTo>
                  <a:pt x="1737" y="56"/>
                  <a:pt x="1738" y="60"/>
                  <a:pt x="1738" y="66"/>
                </a:cubicBezTo>
                <a:cubicBezTo>
                  <a:pt x="1738" y="121"/>
                  <a:pt x="1738" y="121"/>
                  <a:pt x="1738" y="121"/>
                </a:cubicBezTo>
                <a:cubicBezTo>
                  <a:pt x="1757" y="121"/>
                  <a:pt x="1757" y="121"/>
                  <a:pt x="1757" y="121"/>
                </a:cubicBezTo>
                <a:cubicBezTo>
                  <a:pt x="1757" y="65"/>
                  <a:pt x="1757" y="65"/>
                  <a:pt x="1757" y="65"/>
                </a:cubicBezTo>
                <a:cubicBezTo>
                  <a:pt x="1757" y="45"/>
                  <a:pt x="1748" y="34"/>
                  <a:pt x="1730" y="34"/>
                </a:cubicBezTo>
                <a:cubicBezTo>
                  <a:pt x="1720" y="34"/>
                  <a:pt x="1712" y="38"/>
                  <a:pt x="1705" y="46"/>
                </a:cubicBezTo>
                <a:cubicBezTo>
                  <a:pt x="1705" y="36"/>
                  <a:pt x="1705" y="36"/>
                  <a:pt x="1705" y="36"/>
                </a:cubicBezTo>
                <a:lnTo>
                  <a:pt x="1687" y="36"/>
                </a:lnTo>
                <a:close/>
                <a:moveTo>
                  <a:pt x="1615" y="57"/>
                </a:moveTo>
                <a:cubicBezTo>
                  <a:pt x="1619" y="52"/>
                  <a:pt x="1624" y="50"/>
                  <a:pt x="1630" y="50"/>
                </a:cubicBezTo>
                <a:cubicBezTo>
                  <a:pt x="1636" y="50"/>
                  <a:pt x="1641" y="52"/>
                  <a:pt x="1645" y="57"/>
                </a:cubicBezTo>
                <a:cubicBezTo>
                  <a:pt x="1648" y="62"/>
                  <a:pt x="1650" y="69"/>
                  <a:pt x="1650" y="78"/>
                </a:cubicBezTo>
                <a:cubicBezTo>
                  <a:pt x="1650" y="87"/>
                  <a:pt x="1648" y="94"/>
                  <a:pt x="1645" y="99"/>
                </a:cubicBezTo>
                <a:cubicBezTo>
                  <a:pt x="1641" y="104"/>
                  <a:pt x="1636" y="107"/>
                  <a:pt x="1630" y="107"/>
                </a:cubicBezTo>
                <a:cubicBezTo>
                  <a:pt x="1624" y="107"/>
                  <a:pt x="1619" y="105"/>
                  <a:pt x="1615" y="100"/>
                </a:cubicBezTo>
                <a:cubicBezTo>
                  <a:pt x="1611" y="95"/>
                  <a:pt x="1610" y="88"/>
                  <a:pt x="1610" y="79"/>
                </a:cubicBezTo>
                <a:cubicBezTo>
                  <a:pt x="1610" y="69"/>
                  <a:pt x="1611" y="62"/>
                  <a:pt x="1615" y="57"/>
                </a:cubicBezTo>
                <a:close/>
                <a:moveTo>
                  <a:pt x="1591" y="78"/>
                </a:moveTo>
                <a:cubicBezTo>
                  <a:pt x="1591" y="92"/>
                  <a:pt x="1594" y="102"/>
                  <a:pt x="1601" y="110"/>
                </a:cubicBezTo>
                <a:cubicBezTo>
                  <a:pt x="1608" y="118"/>
                  <a:pt x="1618" y="122"/>
                  <a:pt x="1630" y="122"/>
                </a:cubicBezTo>
                <a:cubicBezTo>
                  <a:pt x="1638" y="122"/>
                  <a:pt x="1645" y="120"/>
                  <a:pt x="1651" y="117"/>
                </a:cubicBezTo>
                <a:cubicBezTo>
                  <a:pt x="1657" y="113"/>
                  <a:pt x="1661" y="108"/>
                  <a:pt x="1664" y="102"/>
                </a:cubicBezTo>
                <a:cubicBezTo>
                  <a:pt x="1668" y="95"/>
                  <a:pt x="1669" y="87"/>
                  <a:pt x="1669" y="79"/>
                </a:cubicBezTo>
                <a:cubicBezTo>
                  <a:pt x="1669" y="75"/>
                  <a:pt x="1669" y="75"/>
                  <a:pt x="1669" y="75"/>
                </a:cubicBezTo>
                <a:cubicBezTo>
                  <a:pt x="1669" y="63"/>
                  <a:pt x="1665" y="53"/>
                  <a:pt x="1658" y="45"/>
                </a:cubicBezTo>
                <a:cubicBezTo>
                  <a:pt x="1650" y="38"/>
                  <a:pt x="1641" y="34"/>
                  <a:pt x="1630" y="34"/>
                </a:cubicBezTo>
                <a:cubicBezTo>
                  <a:pt x="1622" y="34"/>
                  <a:pt x="1615" y="36"/>
                  <a:pt x="1609" y="40"/>
                </a:cubicBezTo>
                <a:cubicBezTo>
                  <a:pt x="1603" y="43"/>
                  <a:pt x="1599" y="48"/>
                  <a:pt x="1595" y="55"/>
                </a:cubicBezTo>
                <a:cubicBezTo>
                  <a:pt x="1592" y="62"/>
                  <a:pt x="1591" y="69"/>
                  <a:pt x="1591" y="78"/>
                </a:cubicBezTo>
                <a:close/>
                <a:moveTo>
                  <a:pt x="1554" y="21"/>
                </a:moveTo>
                <a:cubicBezTo>
                  <a:pt x="1556" y="23"/>
                  <a:pt x="1559" y="24"/>
                  <a:pt x="1562" y="24"/>
                </a:cubicBezTo>
                <a:cubicBezTo>
                  <a:pt x="1566" y="24"/>
                  <a:pt x="1568" y="23"/>
                  <a:pt x="1570" y="21"/>
                </a:cubicBezTo>
                <a:cubicBezTo>
                  <a:pt x="1572" y="19"/>
                  <a:pt x="1573" y="17"/>
                  <a:pt x="1573" y="14"/>
                </a:cubicBezTo>
                <a:cubicBezTo>
                  <a:pt x="1573" y="11"/>
                  <a:pt x="1572" y="9"/>
                  <a:pt x="1570" y="7"/>
                </a:cubicBezTo>
                <a:cubicBezTo>
                  <a:pt x="1568" y="5"/>
                  <a:pt x="1566" y="4"/>
                  <a:pt x="1562" y="4"/>
                </a:cubicBezTo>
                <a:cubicBezTo>
                  <a:pt x="1559" y="4"/>
                  <a:pt x="1556" y="5"/>
                  <a:pt x="1554" y="7"/>
                </a:cubicBezTo>
                <a:cubicBezTo>
                  <a:pt x="1552" y="9"/>
                  <a:pt x="1551" y="11"/>
                  <a:pt x="1551" y="14"/>
                </a:cubicBezTo>
                <a:cubicBezTo>
                  <a:pt x="1551" y="17"/>
                  <a:pt x="1552" y="19"/>
                  <a:pt x="1554" y="21"/>
                </a:cubicBezTo>
                <a:close/>
                <a:moveTo>
                  <a:pt x="1572" y="36"/>
                </a:moveTo>
                <a:cubicBezTo>
                  <a:pt x="1553" y="36"/>
                  <a:pt x="1553" y="36"/>
                  <a:pt x="1553" y="36"/>
                </a:cubicBezTo>
                <a:cubicBezTo>
                  <a:pt x="1553" y="121"/>
                  <a:pt x="1553" y="121"/>
                  <a:pt x="1553" y="121"/>
                </a:cubicBezTo>
                <a:cubicBezTo>
                  <a:pt x="1572" y="121"/>
                  <a:pt x="1572" y="121"/>
                  <a:pt x="1572" y="121"/>
                </a:cubicBezTo>
                <a:lnTo>
                  <a:pt x="1572" y="36"/>
                </a:lnTo>
                <a:close/>
                <a:moveTo>
                  <a:pt x="1501" y="15"/>
                </a:moveTo>
                <a:cubicBezTo>
                  <a:pt x="1501" y="36"/>
                  <a:pt x="1501" y="36"/>
                  <a:pt x="1501" y="36"/>
                </a:cubicBezTo>
                <a:cubicBezTo>
                  <a:pt x="1487" y="36"/>
                  <a:pt x="1487" y="36"/>
                  <a:pt x="1487" y="36"/>
                </a:cubicBezTo>
                <a:cubicBezTo>
                  <a:pt x="1487" y="50"/>
                  <a:pt x="1487" y="50"/>
                  <a:pt x="1487" y="50"/>
                </a:cubicBezTo>
                <a:cubicBezTo>
                  <a:pt x="1501" y="50"/>
                  <a:pt x="1501" y="50"/>
                  <a:pt x="1501" y="50"/>
                </a:cubicBezTo>
                <a:cubicBezTo>
                  <a:pt x="1501" y="98"/>
                  <a:pt x="1501" y="98"/>
                  <a:pt x="1501" y="98"/>
                </a:cubicBezTo>
                <a:cubicBezTo>
                  <a:pt x="1501" y="114"/>
                  <a:pt x="1508" y="122"/>
                  <a:pt x="1523" y="122"/>
                </a:cubicBezTo>
                <a:cubicBezTo>
                  <a:pt x="1527" y="122"/>
                  <a:pt x="1531" y="122"/>
                  <a:pt x="1535" y="120"/>
                </a:cubicBezTo>
                <a:cubicBezTo>
                  <a:pt x="1535" y="106"/>
                  <a:pt x="1535" y="106"/>
                  <a:pt x="1535" y="106"/>
                </a:cubicBezTo>
                <a:cubicBezTo>
                  <a:pt x="1533" y="106"/>
                  <a:pt x="1531" y="106"/>
                  <a:pt x="1529" y="106"/>
                </a:cubicBezTo>
                <a:cubicBezTo>
                  <a:pt x="1525" y="106"/>
                  <a:pt x="1523" y="106"/>
                  <a:pt x="1522" y="104"/>
                </a:cubicBezTo>
                <a:cubicBezTo>
                  <a:pt x="1521" y="103"/>
                  <a:pt x="1520" y="101"/>
                  <a:pt x="1520" y="97"/>
                </a:cubicBezTo>
                <a:cubicBezTo>
                  <a:pt x="1520" y="50"/>
                  <a:pt x="1520" y="50"/>
                  <a:pt x="1520" y="50"/>
                </a:cubicBezTo>
                <a:cubicBezTo>
                  <a:pt x="1535" y="50"/>
                  <a:pt x="1535" y="50"/>
                  <a:pt x="1535" y="50"/>
                </a:cubicBezTo>
                <a:cubicBezTo>
                  <a:pt x="1535" y="36"/>
                  <a:pt x="1535" y="36"/>
                  <a:pt x="1535" y="36"/>
                </a:cubicBezTo>
                <a:cubicBezTo>
                  <a:pt x="1520" y="36"/>
                  <a:pt x="1520" y="36"/>
                  <a:pt x="1520" y="36"/>
                </a:cubicBezTo>
                <a:cubicBezTo>
                  <a:pt x="1520" y="15"/>
                  <a:pt x="1520" y="15"/>
                  <a:pt x="1520" y="15"/>
                </a:cubicBezTo>
                <a:lnTo>
                  <a:pt x="1501" y="15"/>
                </a:lnTo>
                <a:close/>
                <a:moveTo>
                  <a:pt x="1427" y="104"/>
                </a:moveTo>
                <a:cubicBezTo>
                  <a:pt x="1425" y="102"/>
                  <a:pt x="1424" y="99"/>
                  <a:pt x="1424" y="95"/>
                </a:cubicBezTo>
                <a:cubicBezTo>
                  <a:pt x="1424" y="90"/>
                  <a:pt x="1426" y="87"/>
                  <a:pt x="1429" y="85"/>
                </a:cubicBezTo>
                <a:cubicBezTo>
                  <a:pt x="1433" y="82"/>
                  <a:pt x="1438" y="81"/>
                  <a:pt x="1445" y="81"/>
                </a:cubicBezTo>
                <a:cubicBezTo>
                  <a:pt x="1455" y="81"/>
                  <a:pt x="1455" y="81"/>
                  <a:pt x="1455" y="81"/>
                </a:cubicBezTo>
                <a:cubicBezTo>
                  <a:pt x="1455" y="97"/>
                  <a:pt x="1455" y="97"/>
                  <a:pt x="1455" y="97"/>
                </a:cubicBezTo>
                <a:cubicBezTo>
                  <a:pt x="1454" y="100"/>
                  <a:pt x="1451" y="102"/>
                  <a:pt x="1448" y="104"/>
                </a:cubicBezTo>
                <a:cubicBezTo>
                  <a:pt x="1444" y="106"/>
                  <a:pt x="1441" y="107"/>
                  <a:pt x="1437" y="107"/>
                </a:cubicBezTo>
                <a:cubicBezTo>
                  <a:pt x="1433" y="107"/>
                  <a:pt x="1430" y="106"/>
                  <a:pt x="1427" y="104"/>
                </a:cubicBezTo>
                <a:close/>
                <a:moveTo>
                  <a:pt x="1477" y="121"/>
                </a:moveTo>
                <a:cubicBezTo>
                  <a:pt x="1477" y="119"/>
                  <a:pt x="1477" y="119"/>
                  <a:pt x="1477" y="119"/>
                </a:cubicBezTo>
                <a:cubicBezTo>
                  <a:pt x="1475" y="115"/>
                  <a:pt x="1474" y="109"/>
                  <a:pt x="1474" y="101"/>
                </a:cubicBezTo>
                <a:cubicBezTo>
                  <a:pt x="1474" y="63"/>
                  <a:pt x="1474" y="63"/>
                  <a:pt x="1474" y="63"/>
                </a:cubicBezTo>
                <a:cubicBezTo>
                  <a:pt x="1474" y="54"/>
                  <a:pt x="1471" y="47"/>
                  <a:pt x="1465" y="42"/>
                </a:cubicBezTo>
                <a:cubicBezTo>
                  <a:pt x="1459" y="37"/>
                  <a:pt x="1451" y="34"/>
                  <a:pt x="1442" y="34"/>
                </a:cubicBezTo>
                <a:cubicBezTo>
                  <a:pt x="1435" y="34"/>
                  <a:pt x="1429" y="36"/>
                  <a:pt x="1424" y="38"/>
                </a:cubicBezTo>
                <a:cubicBezTo>
                  <a:pt x="1419" y="40"/>
                  <a:pt x="1414" y="43"/>
                  <a:pt x="1411" y="47"/>
                </a:cubicBezTo>
                <a:cubicBezTo>
                  <a:pt x="1408" y="51"/>
                  <a:pt x="1407" y="56"/>
                  <a:pt x="1407" y="60"/>
                </a:cubicBezTo>
                <a:cubicBezTo>
                  <a:pt x="1426" y="60"/>
                  <a:pt x="1426" y="60"/>
                  <a:pt x="1426" y="60"/>
                </a:cubicBezTo>
                <a:cubicBezTo>
                  <a:pt x="1426" y="57"/>
                  <a:pt x="1427" y="54"/>
                  <a:pt x="1430" y="52"/>
                </a:cubicBezTo>
                <a:cubicBezTo>
                  <a:pt x="1433" y="50"/>
                  <a:pt x="1436" y="49"/>
                  <a:pt x="1440" y="49"/>
                </a:cubicBezTo>
                <a:cubicBezTo>
                  <a:pt x="1445" y="49"/>
                  <a:pt x="1449" y="50"/>
                  <a:pt x="1452" y="53"/>
                </a:cubicBezTo>
                <a:cubicBezTo>
                  <a:pt x="1454" y="55"/>
                  <a:pt x="1455" y="59"/>
                  <a:pt x="1455" y="63"/>
                </a:cubicBezTo>
                <a:cubicBezTo>
                  <a:pt x="1455" y="69"/>
                  <a:pt x="1455" y="69"/>
                  <a:pt x="1455" y="69"/>
                </a:cubicBezTo>
                <a:cubicBezTo>
                  <a:pt x="1444" y="69"/>
                  <a:pt x="1444" y="69"/>
                  <a:pt x="1444" y="69"/>
                </a:cubicBezTo>
                <a:cubicBezTo>
                  <a:pt x="1431" y="69"/>
                  <a:pt x="1422" y="71"/>
                  <a:pt x="1415" y="76"/>
                </a:cubicBezTo>
                <a:cubicBezTo>
                  <a:pt x="1408" y="81"/>
                  <a:pt x="1405" y="88"/>
                  <a:pt x="1405" y="97"/>
                </a:cubicBezTo>
                <a:cubicBezTo>
                  <a:pt x="1405" y="104"/>
                  <a:pt x="1408" y="110"/>
                  <a:pt x="1413" y="115"/>
                </a:cubicBezTo>
                <a:cubicBezTo>
                  <a:pt x="1418" y="120"/>
                  <a:pt x="1425" y="122"/>
                  <a:pt x="1434" y="122"/>
                </a:cubicBezTo>
                <a:cubicBezTo>
                  <a:pt x="1442" y="122"/>
                  <a:pt x="1450" y="119"/>
                  <a:pt x="1456" y="113"/>
                </a:cubicBezTo>
                <a:cubicBezTo>
                  <a:pt x="1457" y="116"/>
                  <a:pt x="1457" y="119"/>
                  <a:pt x="1458" y="121"/>
                </a:cubicBezTo>
                <a:lnTo>
                  <a:pt x="1477" y="121"/>
                </a:lnTo>
                <a:close/>
                <a:moveTo>
                  <a:pt x="1316" y="36"/>
                </a:moveTo>
                <a:cubicBezTo>
                  <a:pt x="1316" y="121"/>
                  <a:pt x="1316" y="121"/>
                  <a:pt x="1316" y="121"/>
                </a:cubicBezTo>
                <a:cubicBezTo>
                  <a:pt x="1335" y="121"/>
                  <a:pt x="1335" y="121"/>
                  <a:pt x="1335" y="121"/>
                </a:cubicBezTo>
                <a:cubicBezTo>
                  <a:pt x="1335" y="60"/>
                  <a:pt x="1335" y="60"/>
                  <a:pt x="1335" y="60"/>
                </a:cubicBezTo>
                <a:cubicBezTo>
                  <a:pt x="1339" y="53"/>
                  <a:pt x="1345" y="50"/>
                  <a:pt x="1352" y="50"/>
                </a:cubicBezTo>
                <a:cubicBezTo>
                  <a:pt x="1358" y="50"/>
                  <a:pt x="1361" y="51"/>
                  <a:pt x="1364" y="54"/>
                </a:cubicBezTo>
                <a:cubicBezTo>
                  <a:pt x="1366" y="56"/>
                  <a:pt x="1367" y="60"/>
                  <a:pt x="1367" y="66"/>
                </a:cubicBezTo>
                <a:cubicBezTo>
                  <a:pt x="1367" y="121"/>
                  <a:pt x="1367" y="121"/>
                  <a:pt x="1367" y="121"/>
                </a:cubicBezTo>
                <a:cubicBezTo>
                  <a:pt x="1386" y="121"/>
                  <a:pt x="1386" y="121"/>
                  <a:pt x="1386" y="121"/>
                </a:cubicBezTo>
                <a:cubicBezTo>
                  <a:pt x="1386" y="65"/>
                  <a:pt x="1386" y="65"/>
                  <a:pt x="1386" y="65"/>
                </a:cubicBezTo>
                <a:cubicBezTo>
                  <a:pt x="1386" y="45"/>
                  <a:pt x="1377" y="34"/>
                  <a:pt x="1359" y="34"/>
                </a:cubicBezTo>
                <a:cubicBezTo>
                  <a:pt x="1349" y="34"/>
                  <a:pt x="1341" y="38"/>
                  <a:pt x="1335" y="46"/>
                </a:cubicBezTo>
                <a:cubicBezTo>
                  <a:pt x="1334" y="36"/>
                  <a:pt x="1334" y="36"/>
                  <a:pt x="1334" y="36"/>
                </a:cubicBezTo>
                <a:lnTo>
                  <a:pt x="1316" y="36"/>
                </a:lnTo>
                <a:close/>
                <a:moveTo>
                  <a:pt x="1303" y="36"/>
                </a:moveTo>
                <a:cubicBezTo>
                  <a:pt x="1301" y="35"/>
                  <a:pt x="1299" y="34"/>
                  <a:pt x="1296" y="34"/>
                </a:cubicBezTo>
                <a:cubicBezTo>
                  <a:pt x="1288" y="34"/>
                  <a:pt x="1281" y="38"/>
                  <a:pt x="1277" y="45"/>
                </a:cubicBezTo>
                <a:cubicBezTo>
                  <a:pt x="1276" y="36"/>
                  <a:pt x="1276" y="36"/>
                  <a:pt x="1276" y="36"/>
                </a:cubicBezTo>
                <a:cubicBezTo>
                  <a:pt x="1258" y="36"/>
                  <a:pt x="1258" y="36"/>
                  <a:pt x="1258" y="36"/>
                </a:cubicBezTo>
                <a:cubicBezTo>
                  <a:pt x="1258" y="121"/>
                  <a:pt x="1258" y="121"/>
                  <a:pt x="1258" y="121"/>
                </a:cubicBezTo>
                <a:cubicBezTo>
                  <a:pt x="1277" y="121"/>
                  <a:pt x="1277" y="121"/>
                  <a:pt x="1277" y="121"/>
                </a:cubicBezTo>
                <a:cubicBezTo>
                  <a:pt x="1277" y="63"/>
                  <a:pt x="1277" y="63"/>
                  <a:pt x="1277" y="63"/>
                </a:cubicBezTo>
                <a:cubicBezTo>
                  <a:pt x="1280" y="56"/>
                  <a:pt x="1286" y="53"/>
                  <a:pt x="1295" y="53"/>
                </a:cubicBezTo>
                <a:cubicBezTo>
                  <a:pt x="1297" y="53"/>
                  <a:pt x="1300" y="53"/>
                  <a:pt x="1303" y="53"/>
                </a:cubicBezTo>
                <a:lnTo>
                  <a:pt x="1303" y="36"/>
                </a:lnTo>
                <a:close/>
                <a:moveTo>
                  <a:pt x="1218" y="55"/>
                </a:moveTo>
                <a:cubicBezTo>
                  <a:pt x="1221" y="58"/>
                  <a:pt x="1222" y="63"/>
                  <a:pt x="1223" y="69"/>
                </a:cubicBezTo>
                <a:cubicBezTo>
                  <a:pt x="1223" y="70"/>
                  <a:pt x="1223" y="70"/>
                  <a:pt x="1223" y="70"/>
                </a:cubicBezTo>
                <a:cubicBezTo>
                  <a:pt x="1186" y="70"/>
                  <a:pt x="1186" y="70"/>
                  <a:pt x="1186" y="70"/>
                </a:cubicBezTo>
                <a:cubicBezTo>
                  <a:pt x="1187" y="64"/>
                  <a:pt x="1189" y="59"/>
                  <a:pt x="1193" y="55"/>
                </a:cubicBezTo>
                <a:cubicBezTo>
                  <a:pt x="1196" y="51"/>
                  <a:pt x="1200" y="50"/>
                  <a:pt x="1205" y="50"/>
                </a:cubicBezTo>
                <a:cubicBezTo>
                  <a:pt x="1211" y="50"/>
                  <a:pt x="1215" y="51"/>
                  <a:pt x="1218" y="55"/>
                </a:cubicBezTo>
                <a:close/>
                <a:moveTo>
                  <a:pt x="1227" y="118"/>
                </a:moveTo>
                <a:cubicBezTo>
                  <a:pt x="1232" y="115"/>
                  <a:pt x="1237" y="111"/>
                  <a:pt x="1240" y="106"/>
                </a:cubicBezTo>
                <a:cubicBezTo>
                  <a:pt x="1230" y="96"/>
                  <a:pt x="1230" y="96"/>
                  <a:pt x="1230" y="96"/>
                </a:cubicBezTo>
                <a:cubicBezTo>
                  <a:pt x="1224" y="103"/>
                  <a:pt x="1217" y="107"/>
                  <a:pt x="1209" y="107"/>
                </a:cubicBezTo>
                <a:cubicBezTo>
                  <a:pt x="1202" y="107"/>
                  <a:pt x="1197" y="105"/>
                  <a:pt x="1193" y="101"/>
                </a:cubicBezTo>
                <a:cubicBezTo>
                  <a:pt x="1189" y="97"/>
                  <a:pt x="1187" y="91"/>
                  <a:pt x="1186" y="84"/>
                </a:cubicBezTo>
                <a:cubicBezTo>
                  <a:pt x="1241" y="84"/>
                  <a:pt x="1241" y="84"/>
                  <a:pt x="1241" y="84"/>
                </a:cubicBezTo>
                <a:cubicBezTo>
                  <a:pt x="1241" y="77"/>
                  <a:pt x="1241" y="77"/>
                  <a:pt x="1241" y="77"/>
                </a:cubicBezTo>
                <a:cubicBezTo>
                  <a:pt x="1241" y="63"/>
                  <a:pt x="1238" y="53"/>
                  <a:pt x="1232" y="45"/>
                </a:cubicBezTo>
                <a:cubicBezTo>
                  <a:pt x="1226" y="38"/>
                  <a:pt x="1217" y="34"/>
                  <a:pt x="1205" y="34"/>
                </a:cubicBezTo>
                <a:cubicBezTo>
                  <a:pt x="1198" y="34"/>
                  <a:pt x="1192" y="36"/>
                  <a:pt x="1186" y="40"/>
                </a:cubicBezTo>
                <a:cubicBezTo>
                  <a:pt x="1180" y="44"/>
                  <a:pt x="1175" y="49"/>
                  <a:pt x="1172" y="55"/>
                </a:cubicBezTo>
                <a:cubicBezTo>
                  <a:pt x="1169" y="62"/>
                  <a:pt x="1167" y="70"/>
                  <a:pt x="1167" y="78"/>
                </a:cubicBezTo>
                <a:cubicBezTo>
                  <a:pt x="1167" y="80"/>
                  <a:pt x="1167" y="80"/>
                  <a:pt x="1167" y="80"/>
                </a:cubicBezTo>
                <a:cubicBezTo>
                  <a:pt x="1167" y="93"/>
                  <a:pt x="1171" y="103"/>
                  <a:pt x="1178" y="111"/>
                </a:cubicBezTo>
                <a:cubicBezTo>
                  <a:pt x="1186" y="118"/>
                  <a:pt x="1195" y="122"/>
                  <a:pt x="1208" y="122"/>
                </a:cubicBezTo>
                <a:cubicBezTo>
                  <a:pt x="1215" y="122"/>
                  <a:pt x="1221" y="121"/>
                  <a:pt x="1227" y="118"/>
                </a:cubicBezTo>
                <a:close/>
                <a:moveTo>
                  <a:pt x="1120" y="15"/>
                </a:moveTo>
                <a:cubicBezTo>
                  <a:pt x="1120" y="36"/>
                  <a:pt x="1120" y="36"/>
                  <a:pt x="1120" y="36"/>
                </a:cubicBezTo>
                <a:cubicBezTo>
                  <a:pt x="1106" y="36"/>
                  <a:pt x="1106" y="36"/>
                  <a:pt x="1106" y="36"/>
                </a:cubicBezTo>
                <a:cubicBezTo>
                  <a:pt x="1106" y="50"/>
                  <a:pt x="1106" y="50"/>
                  <a:pt x="1106" y="50"/>
                </a:cubicBezTo>
                <a:cubicBezTo>
                  <a:pt x="1120" y="50"/>
                  <a:pt x="1120" y="50"/>
                  <a:pt x="1120" y="50"/>
                </a:cubicBezTo>
                <a:cubicBezTo>
                  <a:pt x="1120" y="98"/>
                  <a:pt x="1120" y="98"/>
                  <a:pt x="1120" y="98"/>
                </a:cubicBezTo>
                <a:cubicBezTo>
                  <a:pt x="1120" y="114"/>
                  <a:pt x="1127" y="122"/>
                  <a:pt x="1142" y="122"/>
                </a:cubicBezTo>
                <a:cubicBezTo>
                  <a:pt x="1146" y="122"/>
                  <a:pt x="1150" y="122"/>
                  <a:pt x="1154" y="120"/>
                </a:cubicBezTo>
                <a:cubicBezTo>
                  <a:pt x="1154" y="106"/>
                  <a:pt x="1154" y="106"/>
                  <a:pt x="1154" y="106"/>
                </a:cubicBezTo>
                <a:cubicBezTo>
                  <a:pt x="1152" y="106"/>
                  <a:pt x="1150" y="106"/>
                  <a:pt x="1148" y="106"/>
                </a:cubicBezTo>
                <a:cubicBezTo>
                  <a:pt x="1144" y="106"/>
                  <a:pt x="1142" y="106"/>
                  <a:pt x="1141" y="104"/>
                </a:cubicBezTo>
                <a:cubicBezTo>
                  <a:pt x="1140" y="103"/>
                  <a:pt x="1139" y="101"/>
                  <a:pt x="1139" y="97"/>
                </a:cubicBezTo>
                <a:cubicBezTo>
                  <a:pt x="1139" y="50"/>
                  <a:pt x="1139" y="50"/>
                  <a:pt x="1139" y="50"/>
                </a:cubicBezTo>
                <a:cubicBezTo>
                  <a:pt x="1154" y="50"/>
                  <a:pt x="1154" y="50"/>
                  <a:pt x="1154" y="50"/>
                </a:cubicBezTo>
                <a:cubicBezTo>
                  <a:pt x="1154" y="36"/>
                  <a:pt x="1154" y="36"/>
                  <a:pt x="1154" y="36"/>
                </a:cubicBezTo>
                <a:cubicBezTo>
                  <a:pt x="1139" y="36"/>
                  <a:pt x="1139" y="36"/>
                  <a:pt x="1139" y="36"/>
                </a:cubicBezTo>
                <a:cubicBezTo>
                  <a:pt x="1139" y="15"/>
                  <a:pt x="1139" y="15"/>
                  <a:pt x="1139" y="15"/>
                </a:cubicBezTo>
                <a:lnTo>
                  <a:pt x="1120" y="15"/>
                </a:lnTo>
                <a:close/>
                <a:moveTo>
                  <a:pt x="1024" y="36"/>
                </a:moveTo>
                <a:cubicBezTo>
                  <a:pt x="1024" y="121"/>
                  <a:pt x="1024" y="121"/>
                  <a:pt x="1024" y="121"/>
                </a:cubicBezTo>
                <a:cubicBezTo>
                  <a:pt x="1043" y="121"/>
                  <a:pt x="1043" y="121"/>
                  <a:pt x="1043" y="121"/>
                </a:cubicBezTo>
                <a:cubicBezTo>
                  <a:pt x="1043" y="60"/>
                  <a:pt x="1043" y="60"/>
                  <a:pt x="1043" y="60"/>
                </a:cubicBezTo>
                <a:cubicBezTo>
                  <a:pt x="1047" y="53"/>
                  <a:pt x="1052" y="50"/>
                  <a:pt x="1060" y="50"/>
                </a:cubicBezTo>
                <a:cubicBezTo>
                  <a:pt x="1065" y="50"/>
                  <a:pt x="1069" y="51"/>
                  <a:pt x="1071" y="54"/>
                </a:cubicBezTo>
                <a:cubicBezTo>
                  <a:pt x="1074" y="56"/>
                  <a:pt x="1075" y="60"/>
                  <a:pt x="1075" y="66"/>
                </a:cubicBezTo>
                <a:cubicBezTo>
                  <a:pt x="1075" y="121"/>
                  <a:pt x="1075" y="121"/>
                  <a:pt x="1075" y="121"/>
                </a:cubicBezTo>
                <a:cubicBezTo>
                  <a:pt x="1094" y="121"/>
                  <a:pt x="1094" y="121"/>
                  <a:pt x="1094" y="121"/>
                </a:cubicBezTo>
                <a:cubicBezTo>
                  <a:pt x="1094" y="65"/>
                  <a:pt x="1094" y="65"/>
                  <a:pt x="1094" y="65"/>
                </a:cubicBezTo>
                <a:cubicBezTo>
                  <a:pt x="1094" y="45"/>
                  <a:pt x="1085" y="34"/>
                  <a:pt x="1067" y="34"/>
                </a:cubicBezTo>
                <a:cubicBezTo>
                  <a:pt x="1057" y="34"/>
                  <a:pt x="1049" y="38"/>
                  <a:pt x="1042" y="46"/>
                </a:cubicBezTo>
                <a:cubicBezTo>
                  <a:pt x="1042" y="36"/>
                  <a:pt x="1042" y="36"/>
                  <a:pt x="1042" y="36"/>
                </a:cubicBezTo>
                <a:lnTo>
                  <a:pt x="1024" y="36"/>
                </a:lnTo>
                <a:close/>
                <a:moveTo>
                  <a:pt x="984" y="21"/>
                </a:moveTo>
                <a:cubicBezTo>
                  <a:pt x="986" y="23"/>
                  <a:pt x="989" y="24"/>
                  <a:pt x="992" y="24"/>
                </a:cubicBezTo>
                <a:cubicBezTo>
                  <a:pt x="996" y="24"/>
                  <a:pt x="998" y="23"/>
                  <a:pt x="1000" y="21"/>
                </a:cubicBezTo>
                <a:cubicBezTo>
                  <a:pt x="1002" y="19"/>
                  <a:pt x="1003" y="17"/>
                  <a:pt x="1003" y="14"/>
                </a:cubicBezTo>
                <a:cubicBezTo>
                  <a:pt x="1003" y="11"/>
                  <a:pt x="1002" y="9"/>
                  <a:pt x="1000" y="7"/>
                </a:cubicBezTo>
                <a:cubicBezTo>
                  <a:pt x="998" y="5"/>
                  <a:pt x="996" y="4"/>
                  <a:pt x="992" y="4"/>
                </a:cubicBezTo>
                <a:cubicBezTo>
                  <a:pt x="989" y="4"/>
                  <a:pt x="986" y="5"/>
                  <a:pt x="984" y="7"/>
                </a:cubicBezTo>
                <a:cubicBezTo>
                  <a:pt x="982" y="9"/>
                  <a:pt x="981" y="11"/>
                  <a:pt x="981" y="14"/>
                </a:cubicBezTo>
                <a:cubicBezTo>
                  <a:pt x="981" y="17"/>
                  <a:pt x="982" y="19"/>
                  <a:pt x="984" y="21"/>
                </a:cubicBezTo>
                <a:close/>
                <a:moveTo>
                  <a:pt x="1002" y="36"/>
                </a:moveTo>
                <a:cubicBezTo>
                  <a:pt x="983" y="36"/>
                  <a:pt x="983" y="36"/>
                  <a:pt x="983" y="36"/>
                </a:cubicBezTo>
                <a:cubicBezTo>
                  <a:pt x="983" y="121"/>
                  <a:pt x="983" y="121"/>
                  <a:pt x="983" y="121"/>
                </a:cubicBezTo>
                <a:cubicBezTo>
                  <a:pt x="1002" y="121"/>
                  <a:pt x="1002" y="121"/>
                  <a:pt x="1002" y="121"/>
                </a:cubicBezTo>
                <a:lnTo>
                  <a:pt x="1002" y="36"/>
                </a:lnTo>
                <a:close/>
                <a:moveTo>
                  <a:pt x="938" y="104"/>
                </a:moveTo>
                <a:cubicBezTo>
                  <a:pt x="936" y="106"/>
                  <a:pt x="936" y="108"/>
                  <a:pt x="936" y="111"/>
                </a:cubicBezTo>
                <a:cubicBezTo>
                  <a:pt x="936" y="114"/>
                  <a:pt x="936" y="117"/>
                  <a:pt x="938" y="119"/>
                </a:cubicBezTo>
                <a:cubicBezTo>
                  <a:pt x="940" y="121"/>
                  <a:pt x="943" y="121"/>
                  <a:pt x="947" y="121"/>
                </a:cubicBezTo>
                <a:cubicBezTo>
                  <a:pt x="950" y="121"/>
                  <a:pt x="953" y="120"/>
                  <a:pt x="955" y="119"/>
                </a:cubicBezTo>
                <a:cubicBezTo>
                  <a:pt x="957" y="117"/>
                  <a:pt x="958" y="114"/>
                  <a:pt x="958" y="111"/>
                </a:cubicBezTo>
                <a:cubicBezTo>
                  <a:pt x="958" y="108"/>
                  <a:pt x="957" y="106"/>
                  <a:pt x="955" y="104"/>
                </a:cubicBezTo>
                <a:cubicBezTo>
                  <a:pt x="953" y="102"/>
                  <a:pt x="950" y="101"/>
                  <a:pt x="947" y="101"/>
                </a:cubicBezTo>
                <a:cubicBezTo>
                  <a:pt x="943" y="101"/>
                  <a:pt x="940" y="102"/>
                  <a:pt x="938" y="104"/>
                </a:cubicBezTo>
                <a:close/>
                <a:moveTo>
                  <a:pt x="894" y="105"/>
                </a:moveTo>
                <a:cubicBezTo>
                  <a:pt x="891" y="107"/>
                  <a:pt x="887" y="108"/>
                  <a:pt x="882" y="108"/>
                </a:cubicBezTo>
                <a:cubicBezTo>
                  <a:pt x="877" y="108"/>
                  <a:pt x="873" y="107"/>
                  <a:pt x="870" y="104"/>
                </a:cubicBezTo>
                <a:cubicBezTo>
                  <a:pt x="867" y="102"/>
                  <a:pt x="865" y="98"/>
                  <a:pt x="865" y="94"/>
                </a:cubicBezTo>
                <a:cubicBezTo>
                  <a:pt x="846" y="94"/>
                  <a:pt x="846" y="94"/>
                  <a:pt x="846" y="94"/>
                </a:cubicBezTo>
                <a:cubicBezTo>
                  <a:pt x="846" y="99"/>
                  <a:pt x="848" y="104"/>
                  <a:pt x="851" y="108"/>
                </a:cubicBezTo>
                <a:cubicBezTo>
                  <a:pt x="854" y="112"/>
                  <a:pt x="858" y="116"/>
                  <a:pt x="863" y="118"/>
                </a:cubicBezTo>
                <a:cubicBezTo>
                  <a:pt x="869" y="121"/>
                  <a:pt x="875" y="122"/>
                  <a:pt x="882" y="122"/>
                </a:cubicBezTo>
                <a:cubicBezTo>
                  <a:pt x="892" y="122"/>
                  <a:pt x="900" y="120"/>
                  <a:pt x="907" y="115"/>
                </a:cubicBezTo>
                <a:cubicBezTo>
                  <a:pt x="913" y="110"/>
                  <a:pt x="916" y="104"/>
                  <a:pt x="916" y="97"/>
                </a:cubicBezTo>
                <a:cubicBezTo>
                  <a:pt x="916" y="92"/>
                  <a:pt x="915" y="88"/>
                  <a:pt x="913" y="85"/>
                </a:cubicBezTo>
                <a:cubicBezTo>
                  <a:pt x="911" y="82"/>
                  <a:pt x="908" y="79"/>
                  <a:pt x="904" y="77"/>
                </a:cubicBezTo>
                <a:cubicBezTo>
                  <a:pt x="899" y="75"/>
                  <a:pt x="894" y="73"/>
                  <a:pt x="886" y="71"/>
                </a:cubicBezTo>
                <a:cubicBezTo>
                  <a:pt x="879" y="69"/>
                  <a:pt x="874" y="68"/>
                  <a:pt x="871" y="66"/>
                </a:cubicBezTo>
                <a:cubicBezTo>
                  <a:pt x="869" y="64"/>
                  <a:pt x="868" y="62"/>
                  <a:pt x="868" y="59"/>
                </a:cubicBezTo>
                <a:cubicBezTo>
                  <a:pt x="868" y="56"/>
                  <a:pt x="869" y="53"/>
                  <a:pt x="872" y="52"/>
                </a:cubicBezTo>
                <a:cubicBezTo>
                  <a:pt x="874" y="50"/>
                  <a:pt x="878" y="49"/>
                  <a:pt x="882" y="49"/>
                </a:cubicBezTo>
                <a:cubicBezTo>
                  <a:pt x="886" y="49"/>
                  <a:pt x="890" y="50"/>
                  <a:pt x="893" y="52"/>
                </a:cubicBezTo>
                <a:cubicBezTo>
                  <a:pt x="895" y="55"/>
                  <a:pt x="897" y="58"/>
                  <a:pt x="897" y="61"/>
                </a:cubicBezTo>
                <a:cubicBezTo>
                  <a:pt x="916" y="61"/>
                  <a:pt x="916" y="61"/>
                  <a:pt x="916" y="61"/>
                </a:cubicBezTo>
                <a:cubicBezTo>
                  <a:pt x="916" y="53"/>
                  <a:pt x="912" y="47"/>
                  <a:pt x="906" y="42"/>
                </a:cubicBezTo>
                <a:cubicBezTo>
                  <a:pt x="900" y="37"/>
                  <a:pt x="892" y="34"/>
                  <a:pt x="882" y="34"/>
                </a:cubicBezTo>
                <a:cubicBezTo>
                  <a:pt x="872" y="34"/>
                  <a:pt x="864" y="37"/>
                  <a:pt x="858" y="42"/>
                </a:cubicBezTo>
                <a:cubicBezTo>
                  <a:pt x="852" y="47"/>
                  <a:pt x="849" y="53"/>
                  <a:pt x="849" y="60"/>
                </a:cubicBezTo>
                <a:cubicBezTo>
                  <a:pt x="849" y="69"/>
                  <a:pt x="854" y="75"/>
                  <a:pt x="863" y="80"/>
                </a:cubicBezTo>
                <a:cubicBezTo>
                  <a:pt x="868" y="82"/>
                  <a:pt x="873" y="84"/>
                  <a:pt x="879" y="85"/>
                </a:cubicBezTo>
                <a:cubicBezTo>
                  <a:pt x="886" y="87"/>
                  <a:pt x="891" y="88"/>
                  <a:pt x="893" y="90"/>
                </a:cubicBezTo>
                <a:cubicBezTo>
                  <a:pt x="896" y="92"/>
                  <a:pt x="898" y="94"/>
                  <a:pt x="898" y="98"/>
                </a:cubicBezTo>
                <a:cubicBezTo>
                  <a:pt x="898" y="101"/>
                  <a:pt x="896" y="103"/>
                  <a:pt x="894" y="105"/>
                </a:cubicBezTo>
                <a:close/>
                <a:moveTo>
                  <a:pt x="836" y="36"/>
                </a:moveTo>
                <a:cubicBezTo>
                  <a:pt x="834" y="35"/>
                  <a:pt x="832" y="34"/>
                  <a:pt x="830" y="34"/>
                </a:cubicBezTo>
                <a:cubicBezTo>
                  <a:pt x="821" y="34"/>
                  <a:pt x="815" y="38"/>
                  <a:pt x="810" y="45"/>
                </a:cubicBezTo>
                <a:cubicBezTo>
                  <a:pt x="810" y="36"/>
                  <a:pt x="810" y="36"/>
                  <a:pt x="810" y="36"/>
                </a:cubicBezTo>
                <a:cubicBezTo>
                  <a:pt x="792" y="36"/>
                  <a:pt x="792" y="36"/>
                  <a:pt x="792" y="36"/>
                </a:cubicBezTo>
                <a:cubicBezTo>
                  <a:pt x="792" y="121"/>
                  <a:pt x="792" y="121"/>
                  <a:pt x="792" y="121"/>
                </a:cubicBezTo>
                <a:cubicBezTo>
                  <a:pt x="811" y="121"/>
                  <a:pt x="811" y="121"/>
                  <a:pt x="811" y="121"/>
                </a:cubicBezTo>
                <a:cubicBezTo>
                  <a:pt x="811" y="63"/>
                  <a:pt x="811" y="63"/>
                  <a:pt x="811" y="63"/>
                </a:cubicBezTo>
                <a:cubicBezTo>
                  <a:pt x="814" y="56"/>
                  <a:pt x="820" y="53"/>
                  <a:pt x="828" y="53"/>
                </a:cubicBezTo>
                <a:cubicBezTo>
                  <a:pt x="831" y="53"/>
                  <a:pt x="834" y="53"/>
                  <a:pt x="836" y="53"/>
                </a:cubicBezTo>
                <a:lnTo>
                  <a:pt x="836" y="36"/>
                </a:lnTo>
                <a:close/>
                <a:moveTo>
                  <a:pt x="751" y="55"/>
                </a:moveTo>
                <a:cubicBezTo>
                  <a:pt x="754" y="58"/>
                  <a:pt x="756" y="63"/>
                  <a:pt x="756" y="69"/>
                </a:cubicBezTo>
                <a:cubicBezTo>
                  <a:pt x="756" y="70"/>
                  <a:pt x="756" y="70"/>
                  <a:pt x="756" y="70"/>
                </a:cubicBezTo>
                <a:cubicBezTo>
                  <a:pt x="720" y="70"/>
                  <a:pt x="720" y="70"/>
                  <a:pt x="720" y="70"/>
                </a:cubicBezTo>
                <a:cubicBezTo>
                  <a:pt x="721" y="64"/>
                  <a:pt x="723" y="59"/>
                  <a:pt x="726" y="55"/>
                </a:cubicBezTo>
                <a:cubicBezTo>
                  <a:pt x="729" y="51"/>
                  <a:pt x="734" y="50"/>
                  <a:pt x="739" y="50"/>
                </a:cubicBezTo>
                <a:cubicBezTo>
                  <a:pt x="744" y="50"/>
                  <a:pt x="748" y="51"/>
                  <a:pt x="751" y="55"/>
                </a:cubicBezTo>
                <a:close/>
                <a:moveTo>
                  <a:pt x="760" y="118"/>
                </a:moveTo>
                <a:cubicBezTo>
                  <a:pt x="766" y="115"/>
                  <a:pt x="770" y="111"/>
                  <a:pt x="774" y="106"/>
                </a:cubicBezTo>
                <a:cubicBezTo>
                  <a:pt x="764" y="96"/>
                  <a:pt x="764" y="96"/>
                  <a:pt x="764" y="96"/>
                </a:cubicBezTo>
                <a:cubicBezTo>
                  <a:pt x="758" y="103"/>
                  <a:pt x="751" y="107"/>
                  <a:pt x="742" y="107"/>
                </a:cubicBezTo>
                <a:cubicBezTo>
                  <a:pt x="736" y="107"/>
                  <a:pt x="731" y="105"/>
                  <a:pt x="727" y="101"/>
                </a:cubicBezTo>
                <a:cubicBezTo>
                  <a:pt x="723" y="97"/>
                  <a:pt x="720" y="91"/>
                  <a:pt x="720" y="84"/>
                </a:cubicBezTo>
                <a:cubicBezTo>
                  <a:pt x="775" y="84"/>
                  <a:pt x="775" y="84"/>
                  <a:pt x="775" y="84"/>
                </a:cubicBezTo>
                <a:cubicBezTo>
                  <a:pt x="775" y="77"/>
                  <a:pt x="775" y="77"/>
                  <a:pt x="775" y="77"/>
                </a:cubicBezTo>
                <a:cubicBezTo>
                  <a:pt x="775" y="63"/>
                  <a:pt x="772" y="53"/>
                  <a:pt x="766" y="45"/>
                </a:cubicBezTo>
                <a:cubicBezTo>
                  <a:pt x="759" y="38"/>
                  <a:pt x="751" y="34"/>
                  <a:pt x="739" y="34"/>
                </a:cubicBezTo>
                <a:cubicBezTo>
                  <a:pt x="732" y="34"/>
                  <a:pt x="725" y="36"/>
                  <a:pt x="719" y="40"/>
                </a:cubicBezTo>
                <a:cubicBezTo>
                  <a:pt x="713" y="44"/>
                  <a:pt x="709" y="49"/>
                  <a:pt x="706" y="55"/>
                </a:cubicBezTo>
                <a:cubicBezTo>
                  <a:pt x="702" y="62"/>
                  <a:pt x="701" y="70"/>
                  <a:pt x="701" y="78"/>
                </a:cubicBezTo>
                <a:cubicBezTo>
                  <a:pt x="701" y="80"/>
                  <a:pt x="701" y="80"/>
                  <a:pt x="701" y="80"/>
                </a:cubicBezTo>
                <a:cubicBezTo>
                  <a:pt x="701" y="93"/>
                  <a:pt x="704" y="103"/>
                  <a:pt x="712" y="111"/>
                </a:cubicBezTo>
                <a:cubicBezTo>
                  <a:pt x="719" y="118"/>
                  <a:pt x="729" y="122"/>
                  <a:pt x="741" y="122"/>
                </a:cubicBezTo>
                <a:cubicBezTo>
                  <a:pt x="748" y="122"/>
                  <a:pt x="755" y="121"/>
                  <a:pt x="760" y="118"/>
                </a:cubicBezTo>
                <a:close/>
                <a:moveTo>
                  <a:pt x="632" y="57"/>
                </a:moveTo>
                <a:cubicBezTo>
                  <a:pt x="635" y="52"/>
                  <a:pt x="640" y="50"/>
                  <a:pt x="647" y="50"/>
                </a:cubicBezTo>
                <a:cubicBezTo>
                  <a:pt x="654" y="50"/>
                  <a:pt x="660" y="53"/>
                  <a:pt x="663" y="60"/>
                </a:cubicBezTo>
                <a:cubicBezTo>
                  <a:pt x="663" y="97"/>
                  <a:pt x="663" y="97"/>
                  <a:pt x="663" y="97"/>
                </a:cubicBezTo>
                <a:cubicBezTo>
                  <a:pt x="660" y="103"/>
                  <a:pt x="654" y="107"/>
                  <a:pt x="646" y="107"/>
                </a:cubicBezTo>
                <a:cubicBezTo>
                  <a:pt x="640" y="107"/>
                  <a:pt x="635" y="104"/>
                  <a:pt x="632" y="99"/>
                </a:cubicBezTo>
                <a:cubicBezTo>
                  <a:pt x="628" y="94"/>
                  <a:pt x="627" y="88"/>
                  <a:pt x="627" y="79"/>
                </a:cubicBezTo>
                <a:cubicBezTo>
                  <a:pt x="627" y="70"/>
                  <a:pt x="628" y="62"/>
                  <a:pt x="632" y="57"/>
                </a:cubicBezTo>
                <a:close/>
                <a:moveTo>
                  <a:pt x="617" y="110"/>
                </a:moveTo>
                <a:cubicBezTo>
                  <a:pt x="624" y="118"/>
                  <a:pt x="632" y="122"/>
                  <a:pt x="642" y="122"/>
                </a:cubicBezTo>
                <a:cubicBezTo>
                  <a:pt x="651" y="122"/>
                  <a:pt x="658" y="119"/>
                  <a:pt x="663" y="113"/>
                </a:cubicBezTo>
                <a:cubicBezTo>
                  <a:pt x="663" y="119"/>
                  <a:pt x="663" y="119"/>
                  <a:pt x="663" y="119"/>
                </a:cubicBezTo>
                <a:cubicBezTo>
                  <a:pt x="663" y="125"/>
                  <a:pt x="662" y="130"/>
                  <a:pt x="658" y="134"/>
                </a:cubicBezTo>
                <a:cubicBezTo>
                  <a:pt x="654" y="137"/>
                  <a:pt x="649" y="139"/>
                  <a:pt x="643" y="139"/>
                </a:cubicBezTo>
                <a:cubicBezTo>
                  <a:pt x="634" y="139"/>
                  <a:pt x="627" y="135"/>
                  <a:pt x="621" y="129"/>
                </a:cubicBezTo>
                <a:cubicBezTo>
                  <a:pt x="612" y="140"/>
                  <a:pt x="612" y="140"/>
                  <a:pt x="612" y="140"/>
                </a:cubicBezTo>
                <a:cubicBezTo>
                  <a:pt x="616" y="144"/>
                  <a:pt x="620" y="147"/>
                  <a:pt x="626" y="150"/>
                </a:cubicBezTo>
                <a:cubicBezTo>
                  <a:pt x="632" y="153"/>
                  <a:pt x="638" y="154"/>
                  <a:pt x="644" y="154"/>
                </a:cubicBezTo>
                <a:cubicBezTo>
                  <a:pt x="656" y="154"/>
                  <a:pt x="665" y="151"/>
                  <a:pt x="672" y="144"/>
                </a:cubicBezTo>
                <a:cubicBezTo>
                  <a:pt x="679" y="138"/>
                  <a:pt x="682" y="129"/>
                  <a:pt x="682" y="118"/>
                </a:cubicBezTo>
                <a:cubicBezTo>
                  <a:pt x="682" y="36"/>
                  <a:pt x="682" y="36"/>
                  <a:pt x="682" y="36"/>
                </a:cubicBezTo>
                <a:cubicBezTo>
                  <a:pt x="665" y="36"/>
                  <a:pt x="665" y="36"/>
                  <a:pt x="665" y="36"/>
                </a:cubicBezTo>
                <a:cubicBezTo>
                  <a:pt x="664" y="45"/>
                  <a:pt x="664" y="45"/>
                  <a:pt x="664" y="45"/>
                </a:cubicBezTo>
                <a:cubicBezTo>
                  <a:pt x="659" y="38"/>
                  <a:pt x="651" y="34"/>
                  <a:pt x="642" y="34"/>
                </a:cubicBezTo>
                <a:cubicBezTo>
                  <a:pt x="631" y="34"/>
                  <a:pt x="623" y="38"/>
                  <a:pt x="617" y="46"/>
                </a:cubicBezTo>
                <a:cubicBezTo>
                  <a:pt x="611" y="54"/>
                  <a:pt x="608" y="65"/>
                  <a:pt x="608" y="78"/>
                </a:cubicBezTo>
                <a:cubicBezTo>
                  <a:pt x="608" y="92"/>
                  <a:pt x="611" y="102"/>
                  <a:pt x="617" y="110"/>
                </a:cubicBezTo>
                <a:close/>
                <a:moveTo>
                  <a:pt x="561" y="15"/>
                </a:moveTo>
                <a:cubicBezTo>
                  <a:pt x="561" y="36"/>
                  <a:pt x="561" y="36"/>
                  <a:pt x="561" y="36"/>
                </a:cubicBezTo>
                <a:cubicBezTo>
                  <a:pt x="547" y="36"/>
                  <a:pt x="547" y="36"/>
                  <a:pt x="547" y="36"/>
                </a:cubicBezTo>
                <a:cubicBezTo>
                  <a:pt x="547" y="50"/>
                  <a:pt x="547" y="50"/>
                  <a:pt x="547" y="50"/>
                </a:cubicBezTo>
                <a:cubicBezTo>
                  <a:pt x="561" y="50"/>
                  <a:pt x="561" y="50"/>
                  <a:pt x="561" y="50"/>
                </a:cubicBezTo>
                <a:cubicBezTo>
                  <a:pt x="561" y="98"/>
                  <a:pt x="561" y="98"/>
                  <a:pt x="561" y="98"/>
                </a:cubicBezTo>
                <a:cubicBezTo>
                  <a:pt x="561" y="114"/>
                  <a:pt x="568" y="122"/>
                  <a:pt x="583" y="122"/>
                </a:cubicBezTo>
                <a:cubicBezTo>
                  <a:pt x="587" y="122"/>
                  <a:pt x="591" y="122"/>
                  <a:pt x="595" y="120"/>
                </a:cubicBezTo>
                <a:cubicBezTo>
                  <a:pt x="595" y="106"/>
                  <a:pt x="595" y="106"/>
                  <a:pt x="595" y="106"/>
                </a:cubicBezTo>
                <a:cubicBezTo>
                  <a:pt x="593" y="106"/>
                  <a:pt x="591" y="106"/>
                  <a:pt x="589" y="106"/>
                </a:cubicBezTo>
                <a:cubicBezTo>
                  <a:pt x="585" y="106"/>
                  <a:pt x="583" y="106"/>
                  <a:pt x="582" y="104"/>
                </a:cubicBezTo>
                <a:cubicBezTo>
                  <a:pt x="580" y="103"/>
                  <a:pt x="580" y="101"/>
                  <a:pt x="580" y="97"/>
                </a:cubicBezTo>
                <a:cubicBezTo>
                  <a:pt x="580" y="50"/>
                  <a:pt x="580" y="50"/>
                  <a:pt x="580" y="50"/>
                </a:cubicBezTo>
                <a:cubicBezTo>
                  <a:pt x="595" y="50"/>
                  <a:pt x="595" y="50"/>
                  <a:pt x="595" y="50"/>
                </a:cubicBezTo>
                <a:cubicBezTo>
                  <a:pt x="595" y="36"/>
                  <a:pt x="595" y="36"/>
                  <a:pt x="595" y="36"/>
                </a:cubicBezTo>
                <a:cubicBezTo>
                  <a:pt x="580" y="36"/>
                  <a:pt x="580" y="36"/>
                  <a:pt x="580" y="36"/>
                </a:cubicBezTo>
                <a:cubicBezTo>
                  <a:pt x="580" y="15"/>
                  <a:pt x="580" y="15"/>
                  <a:pt x="580" y="15"/>
                </a:cubicBezTo>
                <a:lnTo>
                  <a:pt x="561" y="15"/>
                </a:lnTo>
                <a:close/>
                <a:moveTo>
                  <a:pt x="517" y="121"/>
                </a:moveTo>
                <a:cubicBezTo>
                  <a:pt x="535" y="121"/>
                  <a:pt x="535" y="121"/>
                  <a:pt x="535" y="121"/>
                </a:cubicBezTo>
                <a:cubicBezTo>
                  <a:pt x="535" y="36"/>
                  <a:pt x="535" y="36"/>
                  <a:pt x="535" y="36"/>
                </a:cubicBezTo>
                <a:cubicBezTo>
                  <a:pt x="516" y="36"/>
                  <a:pt x="516" y="36"/>
                  <a:pt x="516" y="36"/>
                </a:cubicBezTo>
                <a:cubicBezTo>
                  <a:pt x="516" y="97"/>
                  <a:pt x="516" y="97"/>
                  <a:pt x="516" y="97"/>
                </a:cubicBezTo>
                <a:cubicBezTo>
                  <a:pt x="512" y="103"/>
                  <a:pt x="506" y="107"/>
                  <a:pt x="497" y="107"/>
                </a:cubicBezTo>
                <a:cubicBezTo>
                  <a:pt x="488" y="107"/>
                  <a:pt x="484" y="101"/>
                  <a:pt x="484" y="91"/>
                </a:cubicBezTo>
                <a:cubicBezTo>
                  <a:pt x="484" y="36"/>
                  <a:pt x="484" y="36"/>
                  <a:pt x="484" y="36"/>
                </a:cubicBezTo>
                <a:cubicBezTo>
                  <a:pt x="465" y="36"/>
                  <a:pt x="465" y="36"/>
                  <a:pt x="465" y="36"/>
                </a:cubicBezTo>
                <a:cubicBezTo>
                  <a:pt x="465" y="91"/>
                  <a:pt x="465" y="91"/>
                  <a:pt x="465" y="91"/>
                </a:cubicBezTo>
                <a:cubicBezTo>
                  <a:pt x="465" y="101"/>
                  <a:pt x="467" y="109"/>
                  <a:pt x="472" y="114"/>
                </a:cubicBezTo>
                <a:cubicBezTo>
                  <a:pt x="476" y="119"/>
                  <a:pt x="483" y="122"/>
                  <a:pt x="492" y="122"/>
                </a:cubicBezTo>
                <a:cubicBezTo>
                  <a:pt x="503" y="122"/>
                  <a:pt x="511" y="119"/>
                  <a:pt x="516" y="112"/>
                </a:cubicBezTo>
                <a:lnTo>
                  <a:pt x="517" y="121"/>
                </a:lnTo>
                <a:close/>
                <a:moveTo>
                  <a:pt x="451" y="36"/>
                </a:moveTo>
                <a:cubicBezTo>
                  <a:pt x="449" y="35"/>
                  <a:pt x="447" y="34"/>
                  <a:pt x="444" y="34"/>
                </a:cubicBezTo>
                <a:cubicBezTo>
                  <a:pt x="436" y="34"/>
                  <a:pt x="430" y="38"/>
                  <a:pt x="425" y="45"/>
                </a:cubicBezTo>
                <a:cubicBezTo>
                  <a:pt x="425" y="36"/>
                  <a:pt x="425" y="36"/>
                  <a:pt x="425" y="36"/>
                </a:cubicBezTo>
                <a:cubicBezTo>
                  <a:pt x="407" y="36"/>
                  <a:pt x="407" y="36"/>
                  <a:pt x="407" y="36"/>
                </a:cubicBezTo>
                <a:cubicBezTo>
                  <a:pt x="407" y="121"/>
                  <a:pt x="407" y="121"/>
                  <a:pt x="407" y="121"/>
                </a:cubicBezTo>
                <a:cubicBezTo>
                  <a:pt x="426" y="121"/>
                  <a:pt x="426" y="121"/>
                  <a:pt x="426" y="121"/>
                </a:cubicBezTo>
                <a:cubicBezTo>
                  <a:pt x="426" y="63"/>
                  <a:pt x="426" y="63"/>
                  <a:pt x="426" y="63"/>
                </a:cubicBezTo>
                <a:cubicBezTo>
                  <a:pt x="429" y="56"/>
                  <a:pt x="435" y="53"/>
                  <a:pt x="443" y="53"/>
                </a:cubicBezTo>
                <a:cubicBezTo>
                  <a:pt x="446" y="53"/>
                  <a:pt x="449" y="53"/>
                  <a:pt x="451" y="53"/>
                </a:cubicBezTo>
                <a:lnTo>
                  <a:pt x="451" y="36"/>
                </a:lnTo>
                <a:close/>
                <a:moveTo>
                  <a:pt x="364" y="104"/>
                </a:moveTo>
                <a:cubicBezTo>
                  <a:pt x="362" y="106"/>
                  <a:pt x="361" y="108"/>
                  <a:pt x="361" y="111"/>
                </a:cubicBezTo>
                <a:cubicBezTo>
                  <a:pt x="361" y="114"/>
                  <a:pt x="362" y="117"/>
                  <a:pt x="364" y="119"/>
                </a:cubicBezTo>
                <a:cubicBezTo>
                  <a:pt x="366" y="121"/>
                  <a:pt x="369" y="121"/>
                  <a:pt x="372" y="121"/>
                </a:cubicBezTo>
                <a:cubicBezTo>
                  <a:pt x="376" y="121"/>
                  <a:pt x="378" y="120"/>
                  <a:pt x="380" y="119"/>
                </a:cubicBezTo>
                <a:cubicBezTo>
                  <a:pt x="382" y="117"/>
                  <a:pt x="383" y="114"/>
                  <a:pt x="383" y="111"/>
                </a:cubicBezTo>
                <a:cubicBezTo>
                  <a:pt x="383" y="108"/>
                  <a:pt x="382" y="106"/>
                  <a:pt x="380" y="104"/>
                </a:cubicBezTo>
                <a:cubicBezTo>
                  <a:pt x="378" y="102"/>
                  <a:pt x="376" y="101"/>
                  <a:pt x="372" y="101"/>
                </a:cubicBezTo>
                <a:cubicBezTo>
                  <a:pt x="368" y="101"/>
                  <a:pt x="366" y="102"/>
                  <a:pt x="364" y="104"/>
                </a:cubicBezTo>
                <a:close/>
                <a:moveTo>
                  <a:pt x="306" y="36"/>
                </a:moveTo>
                <a:cubicBezTo>
                  <a:pt x="291" y="36"/>
                  <a:pt x="291" y="36"/>
                  <a:pt x="291" y="36"/>
                </a:cubicBezTo>
                <a:cubicBezTo>
                  <a:pt x="274" y="94"/>
                  <a:pt x="274" y="94"/>
                  <a:pt x="274" y="94"/>
                </a:cubicBezTo>
                <a:cubicBezTo>
                  <a:pt x="260" y="36"/>
                  <a:pt x="260" y="36"/>
                  <a:pt x="260" y="36"/>
                </a:cubicBezTo>
                <a:cubicBezTo>
                  <a:pt x="242" y="36"/>
                  <a:pt x="242" y="36"/>
                  <a:pt x="242" y="36"/>
                </a:cubicBezTo>
                <a:cubicBezTo>
                  <a:pt x="265" y="121"/>
                  <a:pt x="265" y="121"/>
                  <a:pt x="265" y="121"/>
                </a:cubicBezTo>
                <a:cubicBezTo>
                  <a:pt x="280" y="121"/>
                  <a:pt x="280" y="121"/>
                  <a:pt x="280" y="121"/>
                </a:cubicBezTo>
                <a:cubicBezTo>
                  <a:pt x="298" y="62"/>
                  <a:pt x="298" y="62"/>
                  <a:pt x="298" y="62"/>
                </a:cubicBezTo>
                <a:cubicBezTo>
                  <a:pt x="316" y="121"/>
                  <a:pt x="316" y="121"/>
                  <a:pt x="316" y="121"/>
                </a:cubicBezTo>
                <a:cubicBezTo>
                  <a:pt x="332" y="121"/>
                  <a:pt x="332" y="121"/>
                  <a:pt x="332" y="121"/>
                </a:cubicBezTo>
                <a:cubicBezTo>
                  <a:pt x="355" y="36"/>
                  <a:pt x="355" y="36"/>
                  <a:pt x="355" y="36"/>
                </a:cubicBezTo>
                <a:cubicBezTo>
                  <a:pt x="337" y="36"/>
                  <a:pt x="337" y="36"/>
                  <a:pt x="337" y="36"/>
                </a:cubicBezTo>
                <a:cubicBezTo>
                  <a:pt x="323" y="94"/>
                  <a:pt x="323" y="94"/>
                  <a:pt x="323" y="94"/>
                </a:cubicBezTo>
                <a:lnTo>
                  <a:pt x="306" y="36"/>
                </a:lnTo>
                <a:close/>
                <a:moveTo>
                  <a:pt x="185" y="36"/>
                </a:moveTo>
                <a:cubicBezTo>
                  <a:pt x="170" y="36"/>
                  <a:pt x="170" y="36"/>
                  <a:pt x="170" y="36"/>
                </a:cubicBezTo>
                <a:cubicBezTo>
                  <a:pt x="153" y="94"/>
                  <a:pt x="153" y="94"/>
                  <a:pt x="153" y="94"/>
                </a:cubicBezTo>
                <a:cubicBezTo>
                  <a:pt x="139" y="36"/>
                  <a:pt x="139" y="36"/>
                  <a:pt x="139" y="36"/>
                </a:cubicBezTo>
                <a:cubicBezTo>
                  <a:pt x="121" y="36"/>
                  <a:pt x="121" y="36"/>
                  <a:pt x="121" y="36"/>
                </a:cubicBezTo>
                <a:cubicBezTo>
                  <a:pt x="144" y="121"/>
                  <a:pt x="144" y="121"/>
                  <a:pt x="144" y="121"/>
                </a:cubicBezTo>
                <a:cubicBezTo>
                  <a:pt x="160" y="121"/>
                  <a:pt x="160" y="121"/>
                  <a:pt x="160" y="121"/>
                </a:cubicBezTo>
                <a:cubicBezTo>
                  <a:pt x="177" y="62"/>
                  <a:pt x="177" y="62"/>
                  <a:pt x="177" y="62"/>
                </a:cubicBezTo>
                <a:cubicBezTo>
                  <a:pt x="196" y="121"/>
                  <a:pt x="196" y="121"/>
                  <a:pt x="196" y="121"/>
                </a:cubicBezTo>
                <a:cubicBezTo>
                  <a:pt x="211" y="121"/>
                  <a:pt x="211" y="121"/>
                  <a:pt x="211" y="121"/>
                </a:cubicBezTo>
                <a:cubicBezTo>
                  <a:pt x="234" y="36"/>
                  <a:pt x="234" y="36"/>
                  <a:pt x="234" y="36"/>
                </a:cubicBezTo>
                <a:cubicBezTo>
                  <a:pt x="216" y="36"/>
                  <a:pt x="216" y="36"/>
                  <a:pt x="216" y="36"/>
                </a:cubicBezTo>
                <a:cubicBezTo>
                  <a:pt x="202" y="94"/>
                  <a:pt x="202" y="94"/>
                  <a:pt x="202" y="94"/>
                </a:cubicBezTo>
                <a:lnTo>
                  <a:pt x="185" y="36"/>
                </a:lnTo>
                <a:close/>
                <a:moveTo>
                  <a:pt x="64" y="36"/>
                </a:moveTo>
                <a:cubicBezTo>
                  <a:pt x="49" y="36"/>
                  <a:pt x="49" y="36"/>
                  <a:pt x="49" y="36"/>
                </a:cubicBezTo>
                <a:cubicBezTo>
                  <a:pt x="32" y="94"/>
                  <a:pt x="32" y="94"/>
                  <a:pt x="32" y="94"/>
                </a:cubicBezTo>
                <a:cubicBezTo>
                  <a:pt x="18" y="36"/>
                  <a:pt x="18" y="36"/>
                  <a:pt x="18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23" y="121"/>
                  <a:pt x="23" y="121"/>
                  <a:pt x="23" y="121"/>
                </a:cubicBezTo>
                <a:cubicBezTo>
                  <a:pt x="39" y="121"/>
                  <a:pt x="39" y="121"/>
                  <a:pt x="39" y="121"/>
                </a:cubicBezTo>
                <a:cubicBezTo>
                  <a:pt x="56" y="62"/>
                  <a:pt x="56" y="62"/>
                  <a:pt x="56" y="62"/>
                </a:cubicBezTo>
                <a:cubicBezTo>
                  <a:pt x="75" y="121"/>
                  <a:pt x="75" y="121"/>
                  <a:pt x="75" y="121"/>
                </a:cubicBezTo>
                <a:cubicBezTo>
                  <a:pt x="90" y="121"/>
                  <a:pt x="90" y="121"/>
                  <a:pt x="90" y="121"/>
                </a:cubicBezTo>
                <a:cubicBezTo>
                  <a:pt x="113" y="36"/>
                  <a:pt x="113" y="36"/>
                  <a:pt x="113" y="36"/>
                </a:cubicBezTo>
                <a:cubicBezTo>
                  <a:pt x="95" y="36"/>
                  <a:pt x="95" y="36"/>
                  <a:pt x="95" y="36"/>
                </a:cubicBezTo>
                <a:cubicBezTo>
                  <a:pt x="81" y="94"/>
                  <a:pt x="81" y="94"/>
                  <a:pt x="81" y="94"/>
                </a:cubicBezTo>
                <a:lnTo>
                  <a:pt x="64" y="36"/>
                </a:lnTo>
                <a:close/>
              </a:path>
            </a:pathLst>
          </a:custGeom>
          <a:solidFill>
            <a:srgbClr val="5000DC"/>
          </a:solidFill>
          <a:ln>
            <a:noFill/>
          </a:ln>
          <a:extLst/>
        </p:spPr>
        <p:txBody>
          <a:bodyPr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  <a:ea typeface="+mn-ea"/>
              <a:cs typeface="+mn-cs"/>
            </a:endParaRPr>
          </a:p>
        </p:txBody>
      </p:sp>
      <p:grpSp>
        <p:nvGrpSpPr>
          <p:cNvPr id="7" name="Group 4"/>
          <p:cNvGrpSpPr>
            <a:grpSpLocks noChangeAspect="1"/>
          </p:cNvGrpSpPr>
          <p:nvPr userDrawn="1"/>
        </p:nvGrpSpPr>
        <p:grpSpPr bwMode="auto">
          <a:xfrm>
            <a:off x="530225" y="6043613"/>
            <a:ext cx="11123613" cy="11112"/>
            <a:chOff x="971" y="3805"/>
            <a:chExt cx="5739" cy="6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971" y="3805"/>
              <a:ext cx="5739" cy="6"/>
            </a:xfrm>
            <a:prstGeom prst="rect">
              <a:avLst/>
            </a:prstGeom>
            <a:solidFill>
              <a:srgbClr val="5000DC"/>
            </a:solidFill>
            <a:ln>
              <a:noFill/>
            </a:ln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noProof="1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971" y="3805"/>
              <a:ext cx="5739" cy="6"/>
            </a:xfrm>
            <a:custGeom>
              <a:avLst/>
              <a:gdLst>
                <a:gd name="T0" fmla="*/ 0 w 5739"/>
                <a:gd name="T1" fmla="*/ 0 h 6"/>
                <a:gd name="T2" fmla="*/ 5739 w 5739"/>
                <a:gd name="T3" fmla="*/ 0 h 6"/>
                <a:gd name="T4" fmla="*/ 5739 w 5739"/>
                <a:gd name="T5" fmla="*/ 6 h 6"/>
                <a:gd name="T6" fmla="*/ 0 w 5739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39" h="6">
                  <a:moveTo>
                    <a:pt x="0" y="0"/>
                  </a:moveTo>
                  <a:lnTo>
                    <a:pt x="5739" y="0"/>
                  </a:lnTo>
                  <a:lnTo>
                    <a:pt x="5739" y="6"/>
                  </a:lnTo>
                  <a:lnTo>
                    <a:pt x="0" y="6"/>
                  </a:lnTo>
                </a:path>
              </a:pathLst>
            </a:custGeom>
            <a:noFill/>
            <a:ln>
              <a:noFill/>
            </a:ln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noProof="1"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k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1488" y="576263"/>
            <a:ext cx="7559675" cy="4667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1"/>
              <a:t>Click to edit Master title style</a:t>
            </a:r>
            <a:endParaRPr lang="nl-NL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/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F5BD89D1-902A-4765-A564-97D15AEC8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DD MM YYYY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0A53DEF4-25BE-4457-8CB2-26F940CFC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Via Invoegen | Koptekst en Voettekst kunt u deze tekst wijzigen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1448FE69-080A-464E-A44E-E55BD8325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B83DB-B937-45C7-A0C2-DC28471B717E}" type="slidenum">
              <a:rPr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67926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/>
            </a:lvl1pPr>
          </a:lstStyle>
          <a:p>
            <a:pPr lvl="0"/>
            <a:r>
              <a:rPr lang="nl-NL" noProof="1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08-09-2016</a:t>
            </a:r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‘Kriebels in je buik’ CSE programme for primary schools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64F69-07B1-4222-90D1-DB4097195BD2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kader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13200" y="1108800"/>
            <a:ext cx="7560000" cy="450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lvl="0"/>
            <a:r>
              <a:rPr lang="nl-NL" noProof="1"/>
              <a:t>Click to edit Master text styles</a:t>
            </a:r>
          </a:p>
          <a:p>
            <a:pPr lvl="1"/>
            <a:r>
              <a:rPr lang="nl-NL" noProof="1"/>
              <a:t>Second level</a:t>
            </a: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3013200" y="595812"/>
            <a:ext cx="7561262" cy="46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 typeface="Roboto" panose="02000000000000000000" pitchFamily="2" charset="0"/>
              <a:buNone/>
              <a:defRPr sz="1600" baseline="0"/>
            </a:lvl1pPr>
            <a:lvl2pPr marL="180000" indent="-180000">
              <a:lnSpc>
                <a:spcPct val="100000"/>
              </a:lnSpc>
              <a:spcBef>
                <a:spcPts val="0"/>
              </a:spcBef>
              <a:buFont typeface="Roboto" panose="02000000000000000000" pitchFamily="2" charset="0"/>
              <a:buChar char="–"/>
              <a:defRPr sz="1600" baseline="0">
                <a:solidFill>
                  <a:schemeClr val="accent4"/>
                </a:solidFill>
              </a:defRPr>
            </a:lvl2pPr>
            <a:lvl3pPr marL="180000" indent="-180000">
              <a:lnSpc>
                <a:spcPct val="100000"/>
              </a:lnSpc>
              <a:spcBef>
                <a:spcPts val="0"/>
              </a:spcBef>
              <a:buFont typeface="Roboto" panose="02000000000000000000" pitchFamily="2" charset="0"/>
              <a:buChar char="–"/>
              <a:defRPr sz="1600" baseline="0">
                <a:solidFill>
                  <a:schemeClr val="accent2"/>
                </a:solidFill>
              </a:defRPr>
            </a:lvl3pPr>
            <a:lvl4pPr marL="180000" indent="-180000">
              <a:lnSpc>
                <a:spcPct val="100000"/>
              </a:lnSpc>
              <a:spcBef>
                <a:spcPts val="0"/>
              </a:spcBef>
              <a:buFont typeface="Roboto" panose="02000000000000000000" pitchFamily="2" charset="0"/>
              <a:buChar char="–"/>
              <a:defRPr sz="1600" b="0" baseline="0">
                <a:solidFill>
                  <a:schemeClr val="accent3"/>
                </a:solidFill>
              </a:defRPr>
            </a:lvl4pPr>
            <a:lvl5pPr marL="180000" indent="-180000">
              <a:lnSpc>
                <a:spcPct val="100000"/>
              </a:lnSpc>
              <a:buClr>
                <a:schemeClr val="accent5"/>
              </a:buClr>
              <a:buFont typeface="Roboto" panose="02000000000000000000" pitchFamily="2" charset="0"/>
              <a:buChar char="–"/>
              <a:defRPr sz="1600">
                <a:solidFill>
                  <a:srgbClr val="914DA8"/>
                </a:solidFill>
              </a:defRPr>
            </a:lvl5pPr>
            <a:lvl6pPr marL="180000" indent="-180000">
              <a:lnSpc>
                <a:spcPct val="100000"/>
              </a:lnSpc>
              <a:buFont typeface="Roboto" panose="02000000000000000000" pitchFamily="2" charset="0"/>
              <a:buChar char="–"/>
              <a:defRPr sz="1600" baseline="0">
                <a:solidFill>
                  <a:schemeClr val="accent5"/>
                </a:solidFill>
              </a:defRPr>
            </a:lvl6pPr>
            <a:lvl7pPr marL="180000" indent="-180000">
              <a:lnSpc>
                <a:spcPct val="100000"/>
              </a:lnSpc>
              <a:buClr>
                <a:srgbClr val="914DA8"/>
              </a:buClr>
              <a:buFont typeface="Roboto" panose="02000000000000000000" pitchFamily="2" charset="0"/>
              <a:buChar char="–"/>
              <a:defRPr sz="1600" baseline="0">
                <a:solidFill>
                  <a:srgbClr val="914DA8"/>
                </a:solidFill>
              </a:defRPr>
            </a:lvl7pPr>
            <a:lvl8pPr marL="180000" indent="-180000">
              <a:lnSpc>
                <a:spcPct val="100000"/>
              </a:lnSpc>
              <a:spcBef>
                <a:spcPts val="0"/>
              </a:spcBef>
              <a:buFont typeface="Roboto" panose="02000000000000000000" pitchFamily="2" charset="0"/>
              <a:buChar char="–"/>
              <a:defRPr sz="1600">
                <a:solidFill>
                  <a:schemeClr val="accent6"/>
                </a:solidFill>
              </a:defRPr>
            </a:lvl8pPr>
            <a:lvl9pPr marL="180000" indent="-18000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Roboto" panose="02000000000000000000" pitchFamily="2" charset="0"/>
              <a:buChar char="–"/>
              <a:defRPr sz="1600">
                <a:solidFill>
                  <a:schemeClr val="tx2"/>
                </a:solidFill>
              </a:defRPr>
            </a:lvl9pPr>
          </a:lstStyle>
          <a:p>
            <a:pPr lvl="0"/>
            <a:r>
              <a:rPr lang="nl-NL" dirty="0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08-09-2016</a:t>
            </a:r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‘Kriebels in je buik’ CSE programme for primary schools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B51E2-DE2D-4783-A2BC-BC705365B010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k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/>
          <p:cNvSpPr>
            <a:spLocks noGrp="1"/>
          </p:cNvSpPr>
          <p:nvPr>
            <p:ph sz="quarter" idx="13"/>
          </p:nvPr>
        </p:nvSpPr>
        <p:spPr>
          <a:xfrm>
            <a:off x="6881461" y="576000"/>
            <a:ext cx="3690000" cy="5040000"/>
          </a:xfrm>
        </p:spPr>
        <p:txBody>
          <a:bodyPr/>
          <a:lstStyle/>
          <a:p>
            <a:pPr lvl="0"/>
            <a:r>
              <a:rPr lang="nl-NL" noProof="1"/>
              <a:t>Click to edit Master text styles</a:t>
            </a:r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14"/>
          </p:nvPr>
        </p:nvSpPr>
        <p:spPr>
          <a:xfrm>
            <a:off x="3011461" y="576000"/>
            <a:ext cx="3690000" cy="5040000"/>
          </a:xfrm>
        </p:spPr>
        <p:txBody>
          <a:bodyPr/>
          <a:lstStyle/>
          <a:p>
            <a:pPr lvl="0"/>
            <a:r>
              <a:rPr lang="nl-NL" noProof="1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08-09-2016</a:t>
            </a:r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‘Kriebels in je buik’ CSE programme for primary schools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4EFD5-7A5F-4030-A0EC-E71B31843AE0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afbeelding 6"/>
          <p:cNvSpPr>
            <a:spLocks noGrp="1"/>
          </p:cNvSpPr>
          <p:nvPr>
            <p:ph type="pic" sz="quarter" idx="13"/>
          </p:nvPr>
        </p:nvSpPr>
        <p:spPr>
          <a:xfrm>
            <a:off x="3013200" y="201600"/>
            <a:ext cx="8640000" cy="5688000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en-GB" noProof="0" dirty="0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08-09-2016</a:t>
            </a:r>
            <a:endParaRPr lang="en-GB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‘Kriebels in je buik’ CSE programme for primary schools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22277-A2C5-4B8D-A38E-5ED9661BF0D6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en tekstv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afbeelding 6"/>
          <p:cNvSpPr>
            <a:spLocks noGrp="1"/>
          </p:cNvSpPr>
          <p:nvPr>
            <p:ph type="pic" sz="quarter" idx="13"/>
          </p:nvPr>
        </p:nvSpPr>
        <p:spPr>
          <a:xfrm>
            <a:off x="3013200" y="201600"/>
            <a:ext cx="8640000" cy="5688000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en-GB" noProof="0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4"/>
          </p:nvPr>
        </p:nvSpPr>
        <p:spPr>
          <a:xfrm>
            <a:off x="535978" y="2468281"/>
            <a:ext cx="2160000" cy="134985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/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nl-NL" dirty="0" err="1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08-09-2016</a:t>
            </a:r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‘Kriebels in je buik’ CSE programme for primary schools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31780-5D09-4FF7-87BC-73FA0E4BED83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afbeelding 6"/>
          <p:cNvSpPr>
            <a:spLocks noGrp="1"/>
          </p:cNvSpPr>
          <p:nvPr>
            <p:ph type="pic" sz="quarter" idx="13"/>
          </p:nvPr>
        </p:nvSpPr>
        <p:spPr>
          <a:xfrm>
            <a:off x="540000" y="201600"/>
            <a:ext cx="2314774" cy="5688000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en-GB" noProof="0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4"/>
          </p:nvPr>
        </p:nvSpPr>
        <p:spPr>
          <a:xfrm>
            <a:off x="3013200" y="201600"/>
            <a:ext cx="8101080" cy="568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/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nl-NL" dirty="0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08-09-2016</a:t>
            </a:r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‘Kriebels in je buik’ CSE programme for primary schools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56B12-8F33-483A-AE18-BBAED395ACA7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Fot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afbeelding 6"/>
          <p:cNvSpPr>
            <a:spLocks noGrp="1"/>
          </p:cNvSpPr>
          <p:nvPr>
            <p:ph type="pic" sz="quarter" idx="13"/>
          </p:nvPr>
        </p:nvSpPr>
        <p:spPr>
          <a:xfrm>
            <a:off x="3013200" y="201600"/>
            <a:ext cx="4212000" cy="5688000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en-GB" noProof="0" dirty="0"/>
          </a:p>
        </p:txBody>
      </p:sp>
      <p:sp>
        <p:nvSpPr>
          <p:cNvPr id="8" name="Tijdelijke aanduiding voor afbeelding 7"/>
          <p:cNvSpPr>
            <a:spLocks noGrp="1"/>
          </p:cNvSpPr>
          <p:nvPr>
            <p:ph type="pic" sz="quarter" idx="14"/>
          </p:nvPr>
        </p:nvSpPr>
        <p:spPr>
          <a:xfrm>
            <a:off x="7423870" y="201600"/>
            <a:ext cx="4212000" cy="5688000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en-GB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08-09-2016</a:t>
            </a:r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‘Kriebels in je buik’ CSE programme for primary schools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9B5C0-98BA-409C-9473-D6C2BBADDC60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o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6"/>
          <p:cNvSpPr>
            <a:spLocks noGrp="1"/>
          </p:cNvSpPr>
          <p:nvPr>
            <p:ph type="body" sz="quarter" idx="13"/>
          </p:nvPr>
        </p:nvSpPr>
        <p:spPr>
          <a:xfrm>
            <a:off x="3005790" y="2489797"/>
            <a:ext cx="7200900" cy="1349858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1"/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nl-NL" dirty="0"/>
              <a:t>Click to edit Master text styles</a:t>
            </a:r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08-09-2016</a:t>
            </a:r>
            <a:endParaRPr lang="en-GB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‘Kriebels in je buik’ CSE programme for primary schools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06CE5-E3AF-4F9C-80ED-44DDF4957AB4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1488" y="576263"/>
            <a:ext cx="8567737" cy="5040312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noProof="1"/>
              <a:t>Klik om de tekststijl van het model te bewerken</a:t>
            </a:r>
          </a:p>
          <a:p>
            <a:pPr lvl="1"/>
            <a:r>
              <a:rPr noProof="1"/>
              <a:t>Tweede niveau</a:t>
            </a:r>
          </a:p>
          <a:p>
            <a:pPr lvl="2"/>
            <a:r>
              <a:rPr noProof="1"/>
              <a:t>Derde niveau</a:t>
            </a:r>
          </a:p>
          <a:p>
            <a:pPr lvl="3"/>
            <a:r>
              <a:rPr noProof="1"/>
              <a:t>Vierde niveau</a:t>
            </a:r>
          </a:p>
          <a:p>
            <a:pPr lvl="4"/>
            <a:r>
              <a:rPr noProof="1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915988" y="6129338"/>
            <a:ext cx="863600" cy="2159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 noProof="1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/>
              <a:t>08-09-2016</a:t>
            </a:r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013075" y="6129338"/>
            <a:ext cx="5040313" cy="2159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 b="1" noProof="1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/>
              <a:t>‘Kriebels in je buik’ CSE programme for primary schools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39750" y="6129338"/>
            <a:ext cx="323850" cy="2159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 noProof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67FC935-3A40-43AA-9B36-AA393E21E2CE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  <p:grpSp>
        <p:nvGrpSpPr>
          <p:cNvPr id="1030" name="Group 4"/>
          <p:cNvGrpSpPr>
            <a:grpSpLocks noChangeAspect="1"/>
          </p:cNvGrpSpPr>
          <p:nvPr userDrawn="1"/>
        </p:nvGrpSpPr>
        <p:grpSpPr bwMode="auto">
          <a:xfrm>
            <a:off x="530225" y="6043613"/>
            <a:ext cx="11123613" cy="11112"/>
            <a:chOff x="971" y="3805"/>
            <a:chExt cx="5739" cy="6"/>
          </a:xfrm>
        </p:grpSpPr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971" y="3805"/>
              <a:ext cx="5739" cy="6"/>
            </a:xfrm>
            <a:prstGeom prst="rect">
              <a:avLst/>
            </a:prstGeom>
            <a:solidFill>
              <a:srgbClr val="5000DC"/>
            </a:solidFill>
            <a:ln>
              <a:noFill/>
            </a:ln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noProof="1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971" y="3805"/>
              <a:ext cx="5739" cy="6"/>
            </a:xfrm>
            <a:custGeom>
              <a:avLst/>
              <a:gdLst>
                <a:gd name="T0" fmla="*/ 0 w 5739"/>
                <a:gd name="T1" fmla="*/ 0 h 6"/>
                <a:gd name="T2" fmla="*/ 5739 w 5739"/>
                <a:gd name="T3" fmla="*/ 0 h 6"/>
                <a:gd name="T4" fmla="*/ 5739 w 5739"/>
                <a:gd name="T5" fmla="*/ 6 h 6"/>
                <a:gd name="T6" fmla="*/ 0 w 5739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39" h="6">
                  <a:moveTo>
                    <a:pt x="0" y="0"/>
                  </a:moveTo>
                  <a:lnTo>
                    <a:pt x="5739" y="0"/>
                  </a:lnTo>
                  <a:lnTo>
                    <a:pt x="5739" y="6"/>
                  </a:lnTo>
                  <a:lnTo>
                    <a:pt x="0" y="6"/>
                  </a:lnTo>
                </a:path>
              </a:pathLst>
            </a:custGeom>
            <a:noFill/>
            <a:ln>
              <a:noFill/>
            </a:ln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noProof="1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4" name="Freeform 7"/>
          <p:cNvSpPr>
            <a:spLocks/>
          </p:cNvSpPr>
          <p:nvPr userDrawn="1"/>
        </p:nvSpPr>
        <p:spPr bwMode="auto">
          <a:xfrm>
            <a:off x="10675938" y="6140450"/>
            <a:ext cx="977900" cy="323850"/>
          </a:xfrm>
          <a:custGeom>
            <a:avLst/>
            <a:gdLst>
              <a:gd name="T0" fmla="*/ 367 w 616"/>
              <a:gd name="T1" fmla="*/ 100 h 204"/>
              <a:gd name="T2" fmla="*/ 404 w 616"/>
              <a:gd name="T3" fmla="*/ 100 h 204"/>
              <a:gd name="T4" fmla="*/ 281 w 616"/>
              <a:gd name="T5" fmla="*/ 104 h 204"/>
              <a:gd name="T6" fmla="*/ 321 w 616"/>
              <a:gd name="T7" fmla="*/ 103 h 204"/>
              <a:gd name="T8" fmla="*/ 86 w 616"/>
              <a:gd name="T9" fmla="*/ 56 h 204"/>
              <a:gd name="T10" fmla="*/ 78 w 616"/>
              <a:gd name="T11" fmla="*/ 56 h 204"/>
              <a:gd name="T12" fmla="*/ 64 w 616"/>
              <a:gd name="T13" fmla="*/ 88 h 204"/>
              <a:gd name="T14" fmla="*/ 79 w 616"/>
              <a:gd name="T15" fmla="*/ 88 h 204"/>
              <a:gd name="T16" fmla="*/ 104 w 616"/>
              <a:gd name="T17" fmla="*/ 72 h 204"/>
              <a:gd name="T18" fmla="*/ 616 w 616"/>
              <a:gd name="T19" fmla="*/ 0 h 204"/>
              <a:gd name="T20" fmla="*/ 513 w 616"/>
              <a:gd name="T21" fmla="*/ 204 h 204"/>
              <a:gd name="T22" fmla="*/ 0 w 616"/>
              <a:gd name="T23" fmla="*/ 0 h 204"/>
              <a:gd name="T24" fmla="*/ 126 w 616"/>
              <a:gd name="T25" fmla="*/ 140 h 204"/>
              <a:gd name="T26" fmla="*/ 104 w 616"/>
              <a:gd name="T27" fmla="*/ 93 h 204"/>
              <a:gd name="T28" fmla="*/ 121 w 616"/>
              <a:gd name="T29" fmla="*/ 67 h 204"/>
              <a:gd name="T30" fmla="*/ 79 w 616"/>
              <a:gd name="T31" fmla="*/ 40 h 204"/>
              <a:gd name="T32" fmla="*/ 44 w 616"/>
              <a:gd name="T33" fmla="*/ 40 h 204"/>
              <a:gd name="T34" fmla="*/ 64 w 616"/>
              <a:gd name="T35" fmla="*/ 140 h 204"/>
              <a:gd name="T36" fmla="*/ 78 w 616"/>
              <a:gd name="T37" fmla="*/ 100 h 204"/>
              <a:gd name="T38" fmla="*/ 83 w 616"/>
              <a:gd name="T39" fmla="*/ 100 h 204"/>
              <a:gd name="T40" fmla="*/ 106 w 616"/>
              <a:gd name="T41" fmla="*/ 140 h 204"/>
              <a:gd name="T42" fmla="*/ 204 w 616"/>
              <a:gd name="T43" fmla="*/ 68 h 204"/>
              <a:gd name="T44" fmla="*/ 188 w 616"/>
              <a:gd name="T45" fmla="*/ 110 h 204"/>
              <a:gd name="T46" fmla="*/ 156 w 616"/>
              <a:gd name="T47" fmla="*/ 113 h 204"/>
              <a:gd name="T48" fmla="*/ 140 w 616"/>
              <a:gd name="T49" fmla="*/ 68 h 204"/>
              <a:gd name="T50" fmla="*/ 167 w 616"/>
              <a:gd name="T51" fmla="*/ 144 h 204"/>
              <a:gd name="T52" fmla="*/ 188 w 616"/>
              <a:gd name="T53" fmla="*/ 132 h 204"/>
              <a:gd name="T54" fmla="*/ 204 w 616"/>
              <a:gd name="T55" fmla="*/ 140 h 204"/>
              <a:gd name="T56" fmla="*/ 256 w 616"/>
              <a:gd name="T57" fmla="*/ 68 h 204"/>
              <a:gd name="T58" fmla="*/ 240 w 616"/>
              <a:gd name="T59" fmla="*/ 44 h 204"/>
              <a:gd name="T60" fmla="*/ 224 w 616"/>
              <a:gd name="T61" fmla="*/ 68 h 204"/>
              <a:gd name="T62" fmla="*/ 212 w 616"/>
              <a:gd name="T63" fmla="*/ 80 h 204"/>
              <a:gd name="T64" fmla="*/ 224 w 616"/>
              <a:gd name="T65" fmla="*/ 123 h 204"/>
              <a:gd name="T66" fmla="*/ 256 w 616"/>
              <a:gd name="T67" fmla="*/ 141 h 204"/>
              <a:gd name="T68" fmla="*/ 249 w 616"/>
              <a:gd name="T69" fmla="*/ 129 h 204"/>
              <a:gd name="T70" fmla="*/ 240 w 616"/>
              <a:gd name="T71" fmla="*/ 80 h 204"/>
              <a:gd name="T72" fmla="*/ 256 w 616"/>
              <a:gd name="T73" fmla="*/ 68 h 204"/>
              <a:gd name="T74" fmla="*/ 320 w 616"/>
              <a:gd name="T75" fmla="*/ 68 h 204"/>
              <a:gd name="T76" fmla="*/ 320 w 616"/>
              <a:gd name="T77" fmla="*/ 76 h 204"/>
              <a:gd name="T78" fmla="*/ 265 w 616"/>
              <a:gd name="T79" fmla="*/ 102 h 204"/>
              <a:gd name="T80" fmla="*/ 320 w 616"/>
              <a:gd name="T81" fmla="*/ 128 h 204"/>
              <a:gd name="T82" fmla="*/ 320 w 616"/>
              <a:gd name="T83" fmla="*/ 140 h 204"/>
              <a:gd name="T84" fmla="*/ 284 w 616"/>
              <a:gd name="T85" fmla="*/ 148 h 204"/>
              <a:gd name="T86" fmla="*/ 300 w 616"/>
              <a:gd name="T87" fmla="*/ 171 h 204"/>
              <a:gd name="T88" fmla="*/ 336 w 616"/>
              <a:gd name="T89" fmla="*/ 68 h 204"/>
              <a:gd name="T90" fmla="*/ 350 w 616"/>
              <a:gd name="T91" fmla="*/ 105 h 204"/>
              <a:gd name="T92" fmla="*/ 420 w 616"/>
              <a:gd name="T93" fmla="*/ 120 h 204"/>
              <a:gd name="T94" fmla="*/ 386 w 616"/>
              <a:gd name="T95" fmla="*/ 131 h 204"/>
              <a:gd name="T96" fmla="*/ 421 w 616"/>
              <a:gd name="T97" fmla="*/ 108 h 204"/>
              <a:gd name="T98" fmla="*/ 476 w 616"/>
              <a:gd name="T99" fmla="*/ 66 h 204"/>
              <a:gd name="T100" fmla="*/ 449 w 616"/>
              <a:gd name="T101" fmla="*/ 80 h 204"/>
              <a:gd name="T102" fmla="*/ 448 w 616"/>
              <a:gd name="T103" fmla="*/ 68 h 204"/>
              <a:gd name="T104" fmla="*/ 432 w 616"/>
              <a:gd name="T105" fmla="*/ 140 h 204"/>
              <a:gd name="T106" fmla="*/ 452 w 616"/>
              <a:gd name="T107" fmla="*/ 106 h 204"/>
              <a:gd name="T108" fmla="*/ 476 w 616"/>
              <a:gd name="T109" fmla="*/ 82 h 204"/>
              <a:gd name="T110" fmla="*/ 546 w 616"/>
              <a:gd name="T111" fmla="*/ 119 h 204"/>
              <a:gd name="T112" fmla="*/ 498 w 616"/>
              <a:gd name="T113" fmla="*/ 86 h 204"/>
              <a:gd name="T114" fmla="*/ 527 w 616"/>
              <a:gd name="T115" fmla="*/ 88 h 204"/>
              <a:gd name="T116" fmla="*/ 513 w 616"/>
              <a:gd name="T117" fmla="*/ 65 h 204"/>
              <a:gd name="T118" fmla="*/ 506 w 616"/>
              <a:gd name="T119" fmla="*/ 108 h 204"/>
              <a:gd name="T120" fmla="*/ 514 w 616"/>
              <a:gd name="T121" fmla="*/ 130 h 204"/>
              <a:gd name="T122" fmla="*/ 481 w 616"/>
              <a:gd name="T123" fmla="*/ 116 h 204"/>
              <a:gd name="T124" fmla="*/ 546 w 616"/>
              <a:gd name="T125" fmla="*/ 119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6" h="204">
                <a:moveTo>
                  <a:pt x="404" y="100"/>
                </a:moveTo>
                <a:cubicBezTo>
                  <a:pt x="367" y="100"/>
                  <a:pt x="367" y="100"/>
                  <a:pt x="367" y="100"/>
                </a:cubicBezTo>
                <a:cubicBezTo>
                  <a:pt x="367" y="88"/>
                  <a:pt x="375" y="80"/>
                  <a:pt x="386" y="80"/>
                </a:cubicBezTo>
                <a:cubicBezTo>
                  <a:pt x="397" y="80"/>
                  <a:pt x="404" y="88"/>
                  <a:pt x="404" y="100"/>
                </a:cubicBezTo>
                <a:close/>
                <a:moveTo>
                  <a:pt x="301" y="78"/>
                </a:moveTo>
                <a:cubicBezTo>
                  <a:pt x="286" y="78"/>
                  <a:pt x="281" y="92"/>
                  <a:pt x="281" y="104"/>
                </a:cubicBezTo>
                <a:cubicBezTo>
                  <a:pt x="281" y="116"/>
                  <a:pt x="287" y="128"/>
                  <a:pt x="301" y="128"/>
                </a:cubicBezTo>
                <a:cubicBezTo>
                  <a:pt x="315" y="128"/>
                  <a:pt x="321" y="115"/>
                  <a:pt x="321" y="103"/>
                </a:cubicBezTo>
                <a:cubicBezTo>
                  <a:pt x="321" y="90"/>
                  <a:pt x="315" y="78"/>
                  <a:pt x="301" y="78"/>
                </a:cubicBezTo>
                <a:close/>
                <a:moveTo>
                  <a:pt x="86" y="56"/>
                </a:moveTo>
                <a:cubicBezTo>
                  <a:pt x="79" y="56"/>
                  <a:pt x="79" y="56"/>
                  <a:pt x="79" y="56"/>
                </a:cubicBezTo>
                <a:cubicBezTo>
                  <a:pt x="78" y="56"/>
                  <a:pt x="78" y="56"/>
                  <a:pt x="78" y="56"/>
                </a:cubicBezTo>
                <a:cubicBezTo>
                  <a:pt x="64" y="56"/>
                  <a:pt x="64" y="56"/>
                  <a:pt x="64" y="56"/>
                </a:cubicBezTo>
                <a:cubicBezTo>
                  <a:pt x="64" y="88"/>
                  <a:pt x="64" y="88"/>
                  <a:pt x="64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79" y="88"/>
                  <a:pt x="79" y="88"/>
                  <a:pt x="79" y="88"/>
                </a:cubicBezTo>
                <a:cubicBezTo>
                  <a:pt x="86" y="88"/>
                  <a:pt x="86" y="88"/>
                  <a:pt x="86" y="88"/>
                </a:cubicBezTo>
                <a:cubicBezTo>
                  <a:pt x="98" y="88"/>
                  <a:pt x="104" y="82"/>
                  <a:pt x="104" y="72"/>
                </a:cubicBezTo>
                <a:cubicBezTo>
                  <a:pt x="104" y="59"/>
                  <a:pt x="95" y="56"/>
                  <a:pt x="86" y="56"/>
                </a:cubicBezTo>
                <a:close/>
                <a:moveTo>
                  <a:pt x="616" y="0"/>
                </a:moveTo>
                <a:cubicBezTo>
                  <a:pt x="616" y="100"/>
                  <a:pt x="616" y="100"/>
                  <a:pt x="616" y="100"/>
                </a:cubicBezTo>
                <a:cubicBezTo>
                  <a:pt x="513" y="204"/>
                  <a:pt x="513" y="204"/>
                  <a:pt x="513" y="204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0"/>
                  <a:pt x="0" y="0"/>
                  <a:pt x="0" y="0"/>
                </a:cubicBezTo>
                <a:lnTo>
                  <a:pt x="616" y="0"/>
                </a:lnTo>
                <a:close/>
                <a:moveTo>
                  <a:pt x="126" y="140"/>
                </a:moveTo>
                <a:cubicBezTo>
                  <a:pt x="122" y="136"/>
                  <a:pt x="120" y="126"/>
                  <a:pt x="120" y="114"/>
                </a:cubicBezTo>
                <a:cubicBezTo>
                  <a:pt x="120" y="98"/>
                  <a:pt x="112" y="94"/>
                  <a:pt x="104" y="93"/>
                </a:cubicBezTo>
                <a:cubicBezTo>
                  <a:pt x="104" y="93"/>
                  <a:pt x="104" y="93"/>
                  <a:pt x="104" y="93"/>
                </a:cubicBezTo>
                <a:cubicBezTo>
                  <a:pt x="108" y="92"/>
                  <a:pt x="121" y="87"/>
                  <a:pt x="121" y="67"/>
                </a:cubicBezTo>
                <a:cubicBezTo>
                  <a:pt x="121" y="50"/>
                  <a:pt x="110" y="40"/>
                  <a:pt x="88" y="40"/>
                </a:cubicBezTo>
                <a:cubicBezTo>
                  <a:pt x="79" y="40"/>
                  <a:pt x="79" y="40"/>
                  <a:pt x="79" y="40"/>
                </a:cubicBezTo>
                <a:cubicBezTo>
                  <a:pt x="78" y="40"/>
                  <a:pt x="78" y="40"/>
                  <a:pt x="78" y="40"/>
                </a:cubicBezTo>
                <a:cubicBezTo>
                  <a:pt x="44" y="40"/>
                  <a:pt x="44" y="40"/>
                  <a:pt x="44" y="40"/>
                </a:cubicBezTo>
                <a:cubicBezTo>
                  <a:pt x="44" y="140"/>
                  <a:pt x="44" y="140"/>
                  <a:pt x="44" y="140"/>
                </a:cubicBezTo>
                <a:cubicBezTo>
                  <a:pt x="64" y="140"/>
                  <a:pt x="64" y="140"/>
                  <a:pt x="64" y="140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79" y="100"/>
                  <a:pt x="79" y="100"/>
                  <a:pt x="79" y="100"/>
                </a:cubicBezTo>
                <a:cubicBezTo>
                  <a:pt x="83" y="100"/>
                  <a:pt x="83" y="100"/>
                  <a:pt x="83" y="100"/>
                </a:cubicBezTo>
                <a:cubicBezTo>
                  <a:pt x="100" y="100"/>
                  <a:pt x="104" y="107"/>
                  <a:pt x="104" y="126"/>
                </a:cubicBezTo>
                <a:cubicBezTo>
                  <a:pt x="104" y="131"/>
                  <a:pt x="104" y="136"/>
                  <a:pt x="106" y="140"/>
                </a:cubicBezTo>
                <a:lnTo>
                  <a:pt x="126" y="140"/>
                </a:lnTo>
                <a:close/>
                <a:moveTo>
                  <a:pt x="204" y="68"/>
                </a:moveTo>
                <a:cubicBezTo>
                  <a:pt x="188" y="68"/>
                  <a:pt x="188" y="68"/>
                  <a:pt x="188" y="68"/>
                </a:cubicBezTo>
                <a:cubicBezTo>
                  <a:pt x="188" y="110"/>
                  <a:pt x="188" y="110"/>
                  <a:pt x="188" y="110"/>
                </a:cubicBezTo>
                <a:cubicBezTo>
                  <a:pt x="188" y="122"/>
                  <a:pt x="184" y="130"/>
                  <a:pt x="170" y="130"/>
                </a:cubicBezTo>
                <a:cubicBezTo>
                  <a:pt x="161" y="130"/>
                  <a:pt x="156" y="126"/>
                  <a:pt x="156" y="113"/>
                </a:cubicBezTo>
                <a:cubicBezTo>
                  <a:pt x="156" y="68"/>
                  <a:pt x="156" y="68"/>
                  <a:pt x="156" y="68"/>
                </a:cubicBezTo>
                <a:cubicBezTo>
                  <a:pt x="140" y="68"/>
                  <a:pt x="140" y="68"/>
                  <a:pt x="140" y="68"/>
                </a:cubicBezTo>
                <a:cubicBezTo>
                  <a:pt x="140" y="114"/>
                  <a:pt x="140" y="114"/>
                  <a:pt x="140" y="114"/>
                </a:cubicBezTo>
                <a:cubicBezTo>
                  <a:pt x="140" y="134"/>
                  <a:pt x="147" y="144"/>
                  <a:pt x="167" y="144"/>
                </a:cubicBezTo>
                <a:cubicBezTo>
                  <a:pt x="175" y="144"/>
                  <a:pt x="182" y="140"/>
                  <a:pt x="186" y="132"/>
                </a:cubicBezTo>
                <a:cubicBezTo>
                  <a:pt x="188" y="132"/>
                  <a:pt x="188" y="132"/>
                  <a:pt x="188" y="132"/>
                </a:cubicBezTo>
                <a:cubicBezTo>
                  <a:pt x="188" y="140"/>
                  <a:pt x="188" y="140"/>
                  <a:pt x="188" y="140"/>
                </a:cubicBezTo>
                <a:cubicBezTo>
                  <a:pt x="204" y="140"/>
                  <a:pt x="204" y="140"/>
                  <a:pt x="204" y="140"/>
                </a:cubicBezTo>
                <a:lnTo>
                  <a:pt x="204" y="68"/>
                </a:lnTo>
                <a:close/>
                <a:moveTo>
                  <a:pt x="256" y="68"/>
                </a:moveTo>
                <a:cubicBezTo>
                  <a:pt x="240" y="68"/>
                  <a:pt x="240" y="68"/>
                  <a:pt x="240" y="68"/>
                </a:cubicBezTo>
                <a:cubicBezTo>
                  <a:pt x="240" y="44"/>
                  <a:pt x="240" y="44"/>
                  <a:pt x="240" y="44"/>
                </a:cubicBezTo>
                <a:cubicBezTo>
                  <a:pt x="224" y="44"/>
                  <a:pt x="224" y="44"/>
                  <a:pt x="224" y="44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12" y="68"/>
                  <a:pt x="212" y="68"/>
                  <a:pt x="212" y="68"/>
                </a:cubicBezTo>
                <a:cubicBezTo>
                  <a:pt x="212" y="80"/>
                  <a:pt x="212" y="80"/>
                  <a:pt x="212" y="80"/>
                </a:cubicBezTo>
                <a:cubicBezTo>
                  <a:pt x="224" y="80"/>
                  <a:pt x="224" y="80"/>
                  <a:pt x="224" y="80"/>
                </a:cubicBezTo>
                <a:cubicBezTo>
                  <a:pt x="224" y="123"/>
                  <a:pt x="224" y="123"/>
                  <a:pt x="224" y="123"/>
                </a:cubicBezTo>
                <a:cubicBezTo>
                  <a:pt x="224" y="135"/>
                  <a:pt x="228" y="142"/>
                  <a:pt x="245" y="142"/>
                </a:cubicBezTo>
                <a:cubicBezTo>
                  <a:pt x="248" y="142"/>
                  <a:pt x="252" y="141"/>
                  <a:pt x="256" y="141"/>
                </a:cubicBezTo>
                <a:cubicBezTo>
                  <a:pt x="256" y="129"/>
                  <a:pt x="256" y="129"/>
                  <a:pt x="256" y="129"/>
                </a:cubicBezTo>
                <a:cubicBezTo>
                  <a:pt x="252" y="129"/>
                  <a:pt x="251" y="129"/>
                  <a:pt x="249" y="129"/>
                </a:cubicBezTo>
                <a:cubicBezTo>
                  <a:pt x="241" y="129"/>
                  <a:pt x="240" y="126"/>
                  <a:pt x="240" y="119"/>
                </a:cubicBezTo>
                <a:cubicBezTo>
                  <a:pt x="240" y="80"/>
                  <a:pt x="240" y="80"/>
                  <a:pt x="240" y="80"/>
                </a:cubicBezTo>
                <a:cubicBezTo>
                  <a:pt x="256" y="80"/>
                  <a:pt x="256" y="80"/>
                  <a:pt x="256" y="80"/>
                </a:cubicBezTo>
                <a:lnTo>
                  <a:pt x="256" y="68"/>
                </a:lnTo>
                <a:close/>
                <a:moveTo>
                  <a:pt x="336" y="68"/>
                </a:moveTo>
                <a:cubicBezTo>
                  <a:pt x="320" y="68"/>
                  <a:pt x="320" y="68"/>
                  <a:pt x="320" y="68"/>
                </a:cubicBezTo>
                <a:cubicBezTo>
                  <a:pt x="320" y="76"/>
                  <a:pt x="320" y="76"/>
                  <a:pt x="320" y="76"/>
                </a:cubicBezTo>
                <a:cubicBezTo>
                  <a:pt x="320" y="76"/>
                  <a:pt x="320" y="76"/>
                  <a:pt x="320" y="76"/>
                </a:cubicBezTo>
                <a:cubicBezTo>
                  <a:pt x="316" y="68"/>
                  <a:pt x="308" y="65"/>
                  <a:pt x="298" y="65"/>
                </a:cubicBezTo>
                <a:cubicBezTo>
                  <a:pt x="278" y="65"/>
                  <a:pt x="265" y="83"/>
                  <a:pt x="265" y="102"/>
                </a:cubicBezTo>
                <a:cubicBezTo>
                  <a:pt x="265" y="124"/>
                  <a:pt x="275" y="141"/>
                  <a:pt x="298" y="141"/>
                </a:cubicBezTo>
                <a:cubicBezTo>
                  <a:pt x="307" y="141"/>
                  <a:pt x="316" y="136"/>
                  <a:pt x="320" y="128"/>
                </a:cubicBezTo>
                <a:cubicBezTo>
                  <a:pt x="320" y="128"/>
                  <a:pt x="320" y="128"/>
                  <a:pt x="320" y="128"/>
                </a:cubicBezTo>
                <a:cubicBezTo>
                  <a:pt x="320" y="140"/>
                  <a:pt x="320" y="140"/>
                  <a:pt x="320" y="140"/>
                </a:cubicBezTo>
                <a:cubicBezTo>
                  <a:pt x="320" y="152"/>
                  <a:pt x="314" y="159"/>
                  <a:pt x="301" y="159"/>
                </a:cubicBezTo>
                <a:cubicBezTo>
                  <a:pt x="293" y="159"/>
                  <a:pt x="286" y="156"/>
                  <a:pt x="284" y="148"/>
                </a:cubicBezTo>
                <a:cubicBezTo>
                  <a:pt x="268" y="148"/>
                  <a:pt x="268" y="148"/>
                  <a:pt x="268" y="148"/>
                </a:cubicBezTo>
                <a:cubicBezTo>
                  <a:pt x="269" y="164"/>
                  <a:pt x="285" y="171"/>
                  <a:pt x="300" y="171"/>
                </a:cubicBezTo>
                <a:cubicBezTo>
                  <a:pt x="323" y="171"/>
                  <a:pt x="336" y="160"/>
                  <a:pt x="336" y="137"/>
                </a:cubicBezTo>
                <a:lnTo>
                  <a:pt x="336" y="68"/>
                </a:lnTo>
                <a:close/>
                <a:moveTo>
                  <a:pt x="386" y="66"/>
                </a:moveTo>
                <a:cubicBezTo>
                  <a:pt x="364" y="66"/>
                  <a:pt x="350" y="84"/>
                  <a:pt x="350" y="105"/>
                </a:cubicBezTo>
                <a:cubicBezTo>
                  <a:pt x="350" y="128"/>
                  <a:pt x="363" y="144"/>
                  <a:pt x="386" y="144"/>
                </a:cubicBezTo>
                <a:cubicBezTo>
                  <a:pt x="402" y="144"/>
                  <a:pt x="416" y="136"/>
                  <a:pt x="420" y="120"/>
                </a:cubicBezTo>
                <a:cubicBezTo>
                  <a:pt x="404" y="120"/>
                  <a:pt x="404" y="120"/>
                  <a:pt x="404" y="120"/>
                </a:cubicBezTo>
                <a:cubicBezTo>
                  <a:pt x="401" y="128"/>
                  <a:pt x="396" y="131"/>
                  <a:pt x="386" y="131"/>
                </a:cubicBezTo>
                <a:cubicBezTo>
                  <a:pt x="373" y="131"/>
                  <a:pt x="367" y="120"/>
                  <a:pt x="367" y="108"/>
                </a:cubicBezTo>
                <a:cubicBezTo>
                  <a:pt x="421" y="108"/>
                  <a:pt x="421" y="108"/>
                  <a:pt x="421" y="108"/>
                </a:cubicBezTo>
                <a:cubicBezTo>
                  <a:pt x="423" y="88"/>
                  <a:pt x="409" y="66"/>
                  <a:pt x="386" y="66"/>
                </a:cubicBezTo>
                <a:close/>
                <a:moveTo>
                  <a:pt x="476" y="66"/>
                </a:moveTo>
                <a:cubicBezTo>
                  <a:pt x="476" y="66"/>
                  <a:pt x="474" y="65"/>
                  <a:pt x="470" y="65"/>
                </a:cubicBezTo>
                <a:cubicBezTo>
                  <a:pt x="460" y="65"/>
                  <a:pt x="451" y="76"/>
                  <a:pt x="449" y="80"/>
                </a:cubicBezTo>
                <a:cubicBezTo>
                  <a:pt x="448" y="80"/>
                  <a:pt x="448" y="80"/>
                  <a:pt x="448" y="80"/>
                </a:cubicBezTo>
                <a:cubicBezTo>
                  <a:pt x="448" y="68"/>
                  <a:pt x="448" y="68"/>
                  <a:pt x="448" y="68"/>
                </a:cubicBezTo>
                <a:cubicBezTo>
                  <a:pt x="432" y="68"/>
                  <a:pt x="432" y="68"/>
                  <a:pt x="432" y="68"/>
                </a:cubicBezTo>
                <a:cubicBezTo>
                  <a:pt x="432" y="140"/>
                  <a:pt x="432" y="140"/>
                  <a:pt x="432" y="140"/>
                </a:cubicBezTo>
                <a:cubicBezTo>
                  <a:pt x="452" y="140"/>
                  <a:pt x="452" y="140"/>
                  <a:pt x="452" y="140"/>
                </a:cubicBezTo>
                <a:cubicBezTo>
                  <a:pt x="452" y="106"/>
                  <a:pt x="452" y="106"/>
                  <a:pt x="452" y="106"/>
                </a:cubicBezTo>
                <a:cubicBezTo>
                  <a:pt x="452" y="90"/>
                  <a:pt x="459" y="81"/>
                  <a:pt x="470" y="81"/>
                </a:cubicBezTo>
                <a:cubicBezTo>
                  <a:pt x="473" y="81"/>
                  <a:pt x="476" y="81"/>
                  <a:pt x="476" y="82"/>
                </a:cubicBezTo>
                <a:lnTo>
                  <a:pt x="476" y="66"/>
                </a:lnTo>
                <a:close/>
                <a:moveTo>
                  <a:pt x="546" y="119"/>
                </a:moveTo>
                <a:cubicBezTo>
                  <a:pt x="546" y="104"/>
                  <a:pt x="534" y="101"/>
                  <a:pt x="522" y="98"/>
                </a:cubicBezTo>
                <a:cubicBezTo>
                  <a:pt x="510" y="95"/>
                  <a:pt x="498" y="94"/>
                  <a:pt x="498" y="86"/>
                </a:cubicBezTo>
                <a:cubicBezTo>
                  <a:pt x="498" y="80"/>
                  <a:pt x="507" y="78"/>
                  <a:pt x="512" y="78"/>
                </a:cubicBezTo>
                <a:cubicBezTo>
                  <a:pt x="519" y="78"/>
                  <a:pt x="525" y="80"/>
                  <a:pt x="527" y="88"/>
                </a:cubicBezTo>
                <a:cubicBezTo>
                  <a:pt x="544" y="88"/>
                  <a:pt x="544" y="88"/>
                  <a:pt x="544" y="88"/>
                </a:cubicBezTo>
                <a:cubicBezTo>
                  <a:pt x="542" y="72"/>
                  <a:pt x="528" y="65"/>
                  <a:pt x="513" y="65"/>
                </a:cubicBezTo>
                <a:cubicBezTo>
                  <a:pt x="500" y="65"/>
                  <a:pt x="482" y="71"/>
                  <a:pt x="482" y="87"/>
                </a:cubicBezTo>
                <a:cubicBezTo>
                  <a:pt x="482" y="102"/>
                  <a:pt x="494" y="106"/>
                  <a:pt x="506" y="108"/>
                </a:cubicBezTo>
                <a:cubicBezTo>
                  <a:pt x="518" y="111"/>
                  <a:pt x="530" y="112"/>
                  <a:pt x="530" y="120"/>
                </a:cubicBezTo>
                <a:cubicBezTo>
                  <a:pt x="530" y="129"/>
                  <a:pt x="520" y="130"/>
                  <a:pt x="514" y="130"/>
                </a:cubicBezTo>
                <a:cubicBezTo>
                  <a:pt x="505" y="130"/>
                  <a:pt x="498" y="128"/>
                  <a:pt x="497" y="116"/>
                </a:cubicBezTo>
                <a:cubicBezTo>
                  <a:pt x="481" y="116"/>
                  <a:pt x="481" y="116"/>
                  <a:pt x="481" y="116"/>
                </a:cubicBezTo>
                <a:cubicBezTo>
                  <a:pt x="481" y="136"/>
                  <a:pt x="495" y="142"/>
                  <a:pt x="513" y="142"/>
                </a:cubicBezTo>
                <a:cubicBezTo>
                  <a:pt x="529" y="142"/>
                  <a:pt x="546" y="136"/>
                  <a:pt x="546" y="119"/>
                </a:cubicBezTo>
                <a:close/>
              </a:path>
            </a:pathLst>
          </a:custGeom>
          <a:solidFill>
            <a:srgbClr val="5000DC"/>
          </a:solidFill>
          <a:ln>
            <a:noFill/>
          </a:ln>
          <a:extLst/>
        </p:spPr>
        <p:txBody>
          <a:bodyPr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noProof="1"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5" r:id="rId2"/>
    <p:sldLayoutId id="2147483724" r:id="rId3"/>
    <p:sldLayoutId id="2147483723" r:id="rId4"/>
    <p:sldLayoutId id="2147483722" r:id="rId5"/>
    <p:sldLayoutId id="2147483721" r:id="rId6"/>
    <p:sldLayoutId id="2147483720" r:id="rId7"/>
    <p:sldLayoutId id="2147483719" r:id="rId8"/>
    <p:sldLayoutId id="2147483718" r:id="rId9"/>
    <p:sldLayoutId id="2147483717" r:id="rId10"/>
    <p:sldLayoutId id="2147483727" r:id="rId11"/>
    <p:sldLayoutId id="2147483716" r:id="rId12"/>
    <p:sldLayoutId id="2147483715" r:id="rId13"/>
    <p:sldLayoutId id="2147483714" r:id="rId14"/>
    <p:sldLayoutId id="2147483728" r:id="rId15"/>
    <p:sldLayoutId id="2147483729" r:id="rId16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b="1" kern="1200">
          <a:solidFill>
            <a:schemeClr val="tx2"/>
          </a:solidFill>
          <a:latin typeface="+mj-lt"/>
          <a:ea typeface="ＭＳ Ｐゴシック" pitchFamily="127" charset="-128"/>
          <a:cs typeface="ＭＳ Ｐゴシック" pitchFamily="127" charset="-128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Roboto" charset="0"/>
          <a:ea typeface="ＭＳ Ｐゴシック" pitchFamily="127" charset="-128"/>
          <a:cs typeface="ＭＳ Ｐゴシック" pitchFamily="127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Roboto" charset="0"/>
          <a:ea typeface="ＭＳ Ｐゴシック" pitchFamily="127" charset="-128"/>
          <a:cs typeface="ＭＳ Ｐゴシック" pitchFamily="127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Roboto" charset="0"/>
          <a:ea typeface="ＭＳ Ｐゴシック" pitchFamily="127" charset="-128"/>
          <a:cs typeface="ＭＳ Ｐゴシック" pitchFamily="127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Roboto" charset="0"/>
          <a:ea typeface="ＭＳ Ｐゴシック" pitchFamily="127" charset="-128"/>
          <a:cs typeface="ＭＳ Ｐゴシック" pitchFamily="12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Roboto" charset="0"/>
          <a:ea typeface="ＭＳ Ｐゴシック" pitchFamily="127" charset="-128"/>
          <a:cs typeface="ＭＳ Ｐゴシック" pitchFamily="127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Roboto" charset="0"/>
          <a:ea typeface="ＭＳ Ｐゴシック" pitchFamily="127" charset="-128"/>
          <a:cs typeface="ＭＳ Ｐゴシック" pitchFamily="127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Roboto" charset="0"/>
          <a:ea typeface="ＭＳ Ｐゴシック" pitchFamily="127" charset="-128"/>
          <a:cs typeface="ＭＳ Ｐゴシック" pitchFamily="127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Roboto" charset="0"/>
          <a:ea typeface="ＭＳ Ｐゴシック" pitchFamily="127" charset="-128"/>
          <a:cs typeface="ＭＳ Ｐゴシック" pitchFamily="127" charset="-128"/>
        </a:defRPr>
      </a:lvl9pPr>
    </p:titleStyle>
    <p:bodyStyle>
      <a:lvl1pPr marL="358775" indent="-358775" algn="l" rtl="0" fontAlgn="base">
        <a:lnSpc>
          <a:spcPct val="90000"/>
        </a:lnSpc>
        <a:spcBef>
          <a:spcPts val="2000"/>
        </a:spcBef>
        <a:spcAft>
          <a:spcPct val="0"/>
        </a:spcAft>
        <a:buFont typeface="Arial" pitchFamily="127" charset="0"/>
        <a:buChar char="•"/>
        <a:defRPr sz="2400" kern="1200">
          <a:solidFill>
            <a:schemeClr val="tx2"/>
          </a:solidFill>
          <a:latin typeface="+mn-lt"/>
          <a:ea typeface="ＭＳ Ｐゴシック" pitchFamily="127" charset="-128"/>
          <a:cs typeface="ＭＳ Ｐゴシック" pitchFamily="127" charset="-128"/>
        </a:defRPr>
      </a:lvl1pPr>
      <a:lvl2pPr marL="719138" indent="-358775" algn="l" rtl="0" fontAlgn="base">
        <a:lnSpc>
          <a:spcPct val="90000"/>
        </a:lnSpc>
        <a:spcBef>
          <a:spcPts val="2000"/>
        </a:spcBef>
        <a:spcAft>
          <a:spcPct val="0"/>
        </a:spcAft>
        <a:buFont typeface="Arial" pitchFamily="127" charset="0"/>
        <a:buChar char="•"/>
        <a:defRPr sz="2400" kern="1200">
          <a:solidFill>
            <a:schemeClr val="tx2"/>
          </a:solidFill>
          <a:latin typeface="+mn-lt"/>
          <a:ea typeface="ＭＳ Ｐゴシック" pitchFamily="127" charset="-128"/>
          <a:cs typeface="+mn-cs"/>
        </a:defRPr>
      </a:lvl2pPr>
      <a:lvl3pPr marL="1079500" indent="-358775" algn="l" rtl="0" fontAlgn="base">
        <a:lnSpc>
          <a:spcPct val="90000"/>
        </a:lnSpc>
        <a:spcBef>
          <a:spcPts val="2000"/>
        </a:spcBef>
        <a:spcAft>
          <a:spcPct val="0"/>
        </a:spcAft>
        <a:buFont typeface="Arial" pitchFamily="127" charset="0"/>
        <a:buChar char="•"/>
        <a:defRPr sz="2400" kern="1200">
          <a:solidFill>
            <a:schemeClr val="tx2"/>
          </a:solidFill>
          <a:latin typeface="+mn-lt"/>
          <a:ea typeface="ＭＳ Ｐゴシック" pitchFamily="127" charset="-128"/>
          <a:cs typeface="+mn-cs"/>
        </a:defRPr>
      </a:lvl3pPr>
      <a:lvl4pPr algn="l" rtl="0" fontAlgn="base">
        <a:lnSpc>
          <a:spcPct val="90000"/>
        </a:lnSpc>
        <a:spcBef>
          <a:spcPts val="2000"/>
        </a:spcBef>
        <a:spcAft>
          <a:spcPts val="2000"/>
        </a:spcAft>
        <a:buFont typeface="Arial" pitchFamily="127" charset="0"/>
        <a:defRPr sz="2400" b="1" kern="1200">
          <a:solidFill>
            <a:schemeClr val="tx2"/>
          </a:solidFill>
          <a:latin typeface="+mn-lt"/>
          <a:ea typeface="ＭＳ Ｐゴシック" pitchFamily="127" charset="-128"/>
          <a:cs typeface="+mn-cs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itchFamily="127" charset="0"/>
        <a:defRPr sz="2400" kern="1200">
          <a:solidFill>
            <a:schemeClr val="tx2"/>
          </a:solidFill>
          <a:latin typeface="+mn-lt"/>
          <a:ea typeface="ＭＳ Ｐゴシック" pitchFamily="127" charset="-128"/>
          <a:cs typeface="+mn-cs"/>
        </a:defRPr>
      </a:lvl5pPr>
      <a:lvl6pPr marL="360000" indent="0" algn="l" defTabSz="914400" rtl="0" eaLnBrk="1" latinLnBrk="0" hangingPunct="1">
        <a:lnSpc>
          <a:spcPct val="90000"/>
        </a:lnSpc>
        <a:spcBef>
          <a:spcPts val="0"/>
        </a:spcBef>
        <a:buFont typeface="Arial" pitchFamily="34" charset="0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6pPr>
      <a:lvl7pPr marL="720000" indent="0" algn="l" defTabSz="914400" rtl="0" eaLnBrk="1" latinLnBrk="0" hangingPunct="1">
        <a:lnSpc>
          <a:spcPct val="90000"/>
        </a:lnSpc>
        <a:spcBef>
          <a:spcPts val="0"/>
        </a:spcBef>
        <a:buFont typeface="Arial" pitchFamily="34" charset="0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7pPr>
      <a:lvl8pPr marL="1080000" indent="0" algn="l" defTabSz="914400" rtl="0" eaLnBrk="1" latinLnBrk="0" hangingPunct="1">
        <a:lnSpc>
          <a:spcPct val="90000"/>
        </a:lnSpc>
        <a:spcBef>
          <a:spcPts val="0"/>
        </a:spcBef>
        <a:buFont typeface="Arial" pitchFamily="34" charset="0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0"/>
        </a:spcBef>
        <a:buFont typeface="Arial" pitchFamily="34" charset="0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canyoufixit.nl/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canyoufixit.nl/" TargetMode="Externa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5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hyperlink" Target="http://www.canyoufixit.nl/" TargetMode="Externa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el 1"/>
          <p:cNvSpPr>
            <a:spLocks noGrp="1"/>
          </p:cNvSpPr>
          <p:nvPr>
            <p:ph type="ctrTitle"/>
          </p:nvPr>
        </p:nvSpPr>
        <p:spPr bwMode="auto">
          <a:xfrm>
            <a:off x="2952750" y="4076700"/>
            <a:ext cx="7251700" cy="1778000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sz="3200" dirty="0">
                <a:solidFill>
                  <a:srgbClr val="5000DC"/>
                </a:solidFill>
              </a:rPr>
              <a:t>How to use games and materials when discussing sexuality</a:t>
            </a:r>
            <a:br>
              <a:rPr lang="en-US" sz="3200" dirty="0">
                <a:solidFill>
                  <a:srgbClr val="5000DC"/>
                </a:solidFill>
              </a:rPr>
            </a:br>
            <a:r>
              <a:rPr lang="en-US" sz="3200" dirty="0">
                <a:solidFill>
                  <a:srgbClr val="5000DC"/>
                </a:solidFill>
              </a:rPr>
              <a:t/>
            </a:r>
            <a:br>
              <a:rPr lang="en-US" sz="3200" dirty="0">
                <a:solidFill>
                  <a:srgbClr val="5000DC"/>
                </a:solidFill>
              </a:rPr>
            </a:br>
            <a:r>
              <a:rPr lang="en-US" sz="1800" dirty="0"/>
              <a:t>Manouk Vermeulen, consultant specialized in sexuality education 12+</a:t>
            </a:r>
            <a:r>
              <a:rPr lang="nl-NL" dirty="0"/>
              <a:t/>
            </a:r>
            <a:br>
              <a:rPr lang="nl-NL" dirty="0"/>
            </a:br>
            <a:endParaRPr lang="en-GB" dirty="0"/>
          </a:p>
        </p:txBody>
      </p:sp>
      <p:pic>
        <p:nvPicPr>
          <p:cNvPr id="3" name="Picture 6" descr="Girls' Choice (English version)">
            <a:extLst>
              <a:ext uri="{FF2B5EF4-FFF2-40B4-BE49-F238E27FC236}">
                <a16:creationId xmlns:a16="http://schemas.microsoft.com/office/drawing/2014/main" xmlns="" id="{590DB285-79A7-4881-A3FA-5DCE98009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505" y="2068243"/>
            <a:ext cx="2879973" cy="1916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4">
            <a:extLst>
              <a:ext uri="{FF2B5EF4-FFF2-40B4-BE49-F238E27FC236}">
                <a16:creationId xmlns:a16="http://schemas.microsoft.com/office/drawing/2014/main" xmlns="" id="{D718A353-E443-4FDE-B25F-F01C3A2741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624" y="2160452"/>
            <a:ext cx="19177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Love is all around">
            <a:extLst>
              <a:ext uri="{FF2B5EF4-FFF2-40B4-BE49-F238E27FC236}">
                <a16:creationId xmlns:a16="http://schemas.microsoft.com/office/drawing/2014/main" xmlns="" id="{AB5AF461-9E67-4265-9DD6-CC336895A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574" y="336415"/>
            <a:ext cx="2447925" cy="364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>
            <a:hlinkClick r:id="rId6"/>
            <a:extLst>
              <a:ext uri="{FF2B5EF4-FFF2-40B4-BE49-F238E27FC236}">
                <a16:creationId xmlns:a16="http://schemas.microsoft.com/office/drawing/2014/main" xmlns="" id="{73AA921E-92D1-4CF2-923F-E1F7797427A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2" y="1786136"/>
            <a:ext cx="2682447" cy="1945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xmlns="" id="{194736E0-8CA6-4971-AD18-75B8E8B6F4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48" y="3985482"/>
            <a:ext cx="1779587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87782" y="1052736"/>
            <a:ext cx="7560000" cy="4500000"/>
          </a:xfrm>
        </p:spPr>
        <p:txBody>
          <a:bodyPr/>
          <a:lstStyle/>
          <a:p>
            <a:r>
              <a:rPr lang="nl-NL" sz="1600" dirty="0"/>
              <a:t>Communication</a:t>
            </a:r>
          </a:p>
          <a:p>
            <a:r>
              <a:rPr lang="nl-NL" sz="1600" dirty="0"/>
              <a:t>Gender</a:t>
            </a:r>
          </a:p>
          <a:p>
            <a:r>
              <a:rPr lang="nl-NL" sz="1600" dirty="0" err="1"/>
              <a:t>Relationships</a:t>
            </a:r>
            <a:endParaRPr lang="nl-NL" sz="1600" dirty="0"/>
          </a:p>
          <a:p>
            <a:r>
              <a:rPr lang="nl-NL" sz="1600" dirty="0" err="1"/>
              <a:t>Sexuality</a:t>
            </a:r>
            <a:endParaRPr lang="nl-NL" sz="1600" dirty="0"/>
          </a:p>
          <a:p>
            <a:r>
              <a:rPr lang="nl-NL" sz="1600" dirty="0" err="1"/>
              <a:t>Sexual</a:t>
            </a:r>
            <a:r>
              <a:rPr lang="nl-NL" sz="1600" dirty="0"/>
              <a:t> </a:t>
            </a:r>
            <a:r>
              <a:rPr lang="nl-NL" sz="1600" dirty="0" err="1"/>
              <a:t>diversity</a:t>
            </a:r>
            <a:endParaRPr lang="nl-NL" sz="1600" dirty="0"/>
          </a:p>
          <a:p>
            <a:r>
              <a:rPr lang="nl-NL" sz="1600" dirty="0" err="1"/>
              <a:t>Future</a:t>
            </a:r>
            <a:endParaRPr lang="nl-NL" sz="1600" dirty="0"/>
          </a:p>
          <a:p>
            <a:r>
              <a:rPr lang="nl-NL" sz="1600" dirty="0"/>
              <a:t>Safe </a:t>
            </a:r>
            <a:r>
              <a:rPr lang="nl-NL" sz="1600" dirty="0" err="1"/>
              <a:t>sex</a:t>
            </a:r>
            <a:endParaRPr lang="nl-NL" sz="1600" dirty="0"/>
          </a:p>
          <a:p>
            <a:r>
              <a:rPr lang="nl-NL" sz="1600" dirty="0" err="1"/>
              <a:t>Reproduction</a:t>
            </a:r>
            <a:endParaRPr lang="nl-NL" sz="1600" dirty="0"/>
          </a:p>
          <a:p>
            <a:r>
              <a:rPr lang="nl-NL" sz="1600" dirty="0"/>
              <a:t>Respect </a:t>
            </a:r>
            <a:r>
              <a:rPr lang="nl-NL" sz="1600" dirty="0" err="1"/>
              <a:t>boundaries</a:t>
            </a:r>
            <a:endParaRPr lang="nl-NL" sz="1600" dirty="0"/>
          </a:p>
          <a:p>
            <a:r>
              <a:rPr lang="nl-NL" sz="1600" dirty="0" err="1"/>
              <a:t>Self</a:t>
            </a:r>
            <a:r>
              <a:rPr lang="nl-NL" sz="1600" dirty="0"/>
              <a:t>-image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054646" y="354262"/>
            <a:ext cx="7561262" cy="468000"/>
          </a:xfrm>
        </p:spPr>
        <p:txBody>
          <a:bodyPr/>
          <a:lstStyle/>
          <a:p>
            <a:r>
              <a:rPr lang="nl-NL" sz="2800" b="1" dirty="0"/>
              <a:t>Kaartjes van verschillende categorieën: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xmlns="" id="{A2340110-286C-4EDA-B429-87BCAE56EC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908720"/>
            <a:ext cx="389395" cy="420067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xmlns="" id="{42B34339-A9A1-4DF7-B937-044BBBDDE5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82" y="3861048"/>
            <a:ext cx="461403" cy="30718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xmlns="" id="{FE12E3B8-CE92-4A03-9E45-21FB2F2312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131" y="1960734"/>
            <a:ext cx="415854" cy="341214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xmlns="" id="{98DF42EE-DEEB-4C10-82A1-FFAC3F95D8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578" y="5323264"/>
            <a:ext cx="310125" cy="404068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xmlns="" id="{B95B7E3E-FFE1-4EB5-B1CB-1D1CAC2D4F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999" y="1412776"/>
            <a:ext cx="403986" cy="411513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xmlns="" id="{3FA0CC11-CE0B-45CB-A5F6-ADAFD82147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590" y="4840206"/>
            <a:ext cx="288032" cy="326354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xmlns="" id="{4CA2A6E4-34C3-4F8B-9477-E22F25864F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8806" y="2896232"/>
            <a:ext cx="374082" cy="3873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xmlns="" id="{3E7ECC20-A1B6-4FB5-87C8-00DC1AAAA0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0701" y="4324936"/>
            <a:ext cx="447326" cy="406536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xmlns="" id="{31E73C3F-5448-443B-A656-DDAFEE6C50F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5451" y="3392266"/>
            <a:ext cx="496291" cy="353963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xmlns="" id="{D9E58E68-19A2-42B5-ABAC-EFE88D808E9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4131" y="2442161"/>
            <a:ext cx="445751" cy="32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662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2598" y="1346575"/>
            <a:ext cx="7560000" cy="4500000"/>
          </a:xfrm>
        </p:spPr>
        <p:txBody>
          <a:bodyPr/>
          <a:lstStyle/>
          <a:p>
            <a:r>
              <a:rPr lang="nl-NL" dirty="0"/>
              <a:t>2 groepen: een binnen- en een buitenring</a:t>
            </a:r>
          </a:p>
          <a:p>
            <a:r>
              <a:rPr lang="nl-NL" dirty="0"/>
              <a:t>Twee mensen kijken elkaar aan</a:t>
            </a:r>
          </a:p>
          <a:p>
            <a:r>
              <a:rPr lang="nl-NL" dirty="0"/>
              <a:t>Mensen in de buitenste ring krijgen een stapel kaartjes</a:t>
            </a:r>
          </a:p>
          <a:p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22598" y="829812"/>
            <a:ext cx="7561262" cy="468000"/>
          </a:xfrm>
        </p:spPr>
        <p:txBody>
          <a:bodyPr/>
          <a:lstStyle/>
          <a:p>
            <a:r>
              <a:rPr lang="nl-NL" sz="2800" b="1" dirty="0"/>
              <a:t>Regels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xmlns="" id="{D8B6FF07-7BC9-440A-A424-B16D8EB381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1470" y="1051234"/>
            <a:ext cx="3552825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477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>
            <a:extLst>
              <a:ext uri="{FF2B5EF4-FFF2-40B4-BE49-F238E27FC236}">
                <a16:creationId xmlns:a16="http://schemas.microsoft.com/office/drawing/2014/main" xmlns="" id="{30C26F64-B2C7-4F4A-A438-7E4AAA4EC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3050" y="576263"/>
            <a:ext cx="9028113" cy="466725"/>
          </a:xfrm>
        </p:spPr>
        <p:txBody>
          <a:bodyPr/>
          <a:lstStyle/>
          <a:p>
            <a:r>
              <a:rPr lang="nl-NL" altLang="nl-NL" sz="2800"/>
              <a:t>Can You Fix It   (www.canyoufixit.nl)</a:t>
            </a:r>
          </a:p>
        </p:txBody>
      </p:sp>
      <p:sp>
        <p:nvSpPr>
          <p:cNvPr id="27650" name="Content Placeholder 2">
            <a:extLst>
              <a:ext uri="{FF2B5EF4-FFF2-40B4-BE49-F238E27FC236}">
                <a16:creationId xmlns:a16="http://schemas.microsoft.com/office/drawing/2014/main" xmlns="" id="{E36312BB-5580-4C78-AC3E-4F26D473AA6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543050" y="1484313"/>
            <a:ext cx="9028113" cy="412273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nl-NL" altLang="nl-NL" sz="2400"/>
              <a:t>Modeling: inleven in levensechte verhalen en personages, gebaseerd op onderzoek</a:t>
            </a:r>
          </a:p>
          <a:p>
            <a:r>
              <a:rPr lang="nl-NL" altLang="nl-NL" sz="2400"/>
              <a:t>Kracht van de game: jij bepaalt de afloop</a:t>
            </a:r>
          </a:p>
          <a:p>
            <a:r>
              <a:rPr lang="nl-NL" altLang="nl-NL" sz="2400"/>
              <a:t>Diversiteit in mensen waar je je mee kunt identificeren (hetero/homo, culturele diversiteit)</a:t>
            </a:r>
          </a:p>
          <a:p>
            <a:r>
              <a:rPr lang="nl-NL" altLang="nl-NL" sz="2400"/>
              <a:t>Omdat je ook hoort wat een personage denkt, kun je je beter inleven in een ander</a:t>
            </a:r>
          </a:p>
          <a:p>
            <a:r>
              <a:rPr lang="nl-NL" altLang="nl-NL" sz="2400"/>
              <a:t>Je krijgt direct feedback op wat je kiest</a:t>
            </a:r>
          </a:p>
          <a:p>
            <a:r>
              <a:rPr lang="nl-NL" altLang="nl-NL" sz="2400"/>
              <a:t>Ontwikkeld door Rutgers en Soa Aids Nederland, onderdeel van sense.info</a:t>
            </a:r>
          </a:p>
        </p:txBody>
      </p:sp>
      <p:pic>
        <p:nvPicPr>
          <p:cNvPr id="27651" name="Picture 4">
            <a:extLst>
              <a:ext uri="{FF2B5EF4-FFF2-40B4-BE49-F238E27FC236}">
                <a16:creationId xmlns:a16="http://schemas.microsoft.com/office/drawing/2014/main" xmlns="" id="{764915F7-D104-41BA-9D61-364A44C07E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5225" y="547688"/>
            <a:ext cx="1571625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6518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>
            <a:extLst>
              <a:ext uri="{FF2B5EF4-FFF2-40B4-BE49-F238E27FC236}">
                <a16:creationId xmlns:a16="http://schemas.microsoft.com/office/drawing/2014/main" xmlns="" id="{A01F2F22-C397-4CC0-8416-2ECEC7AF6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28674" name="Slide Number Placeholder 3">
            <a:extLst>
              <a:ext uri="{FF2B5EF4-FFF2-40B4-BE49-F238E27FC236}">
                <a16:creationId xmlns:a16="http://schemas.microsoft.com/office/drawing/2014/main" xmlns="" id="{58E6C2DA-8B4D-44C3-9089-51117A540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024C22B-03AE-4F5C-BCF8-304A9499BCE4}" type="slidenum">
              <a:rPr altLang="nl-NL" smtClean="0">
                <a:solidFill>
                  <a:schemeClr val="tx2"/>
                </a:solidFill>
                <a:latin typeface="Roboto" pitchFamily="2" charset="0"/>
              </a:rPr>
              <a:pPr/>
              <a:t>13</a:t>
            </a:fld>
            <a:endParaRPr lang="en-US" altLang="nl-NL">
              <a:solidFill>
                <a:schemeClr val="tx2"/>
              </a:solidFill>
              <a:latin typeface="Roboto" pitchFamily="2" charset="0"/>
            </a:endParaRPr>
          </a:p>
        </p:txBody>
      </p:sp>
      <p:sp>
        <p:nvSpPr>
          <p:cNvPr id="28675" name="Content Placeholder 5">
            <a:extLst>
              <a:ext uri="{FF2B5EF4-FFF2-40B4-BE49-F238E27FC236}">
                <a16:creationId xmlns:a16="http://schemas.microsoft.com/office/drawing/2014/main" xmlns="" id="{AE1520DD-39E8-4E3B-8DEE-68D26AE91D0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altLang="nl-NL"/>
          </a:p>
        </p:txBody>
      </p:sp>
      <p:pic>
        <p:nvPicPr>
          <p:cNvPr id="28676" name="Picture 6">
            <a:hlinkClick r:id="rId2"/>
            <a:extLst>
              <a:ext uri="{FF2B5EF4-FFF2-40B4-BE49-F238E27FC236}">
                <a16:creationId xmlns:a16="http://schemas.microsoft.com/office/drawing/2014/main" xmlns="" id="{19BE8E12-5A28-49D1-B29A-4E59A1A0B9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025" y="-12700"/>
            <a:ext cx="9442450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1168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>
            <a:extLst>
              <a:ext uri="{FF2B5EF4-FFF2-40B4-BE49-F238E27FC236}">
                <a16:creationId xmlns:a16="http://schemas.microsoft.com/office/drawing/2014/main" xmlns="" id="{0F033E1E-EDF2-4A9E-86BB-2671EE333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6900" y="576263"/>
            <a:ext cx="8704263" cy="466725"/>
          </a:xfrm>
        </p:spPr>
        <p:txBody>
          <a:bodyPr/>
          <a:lstStyle/>
          <a:p>
            <a:endParaRPr lang="nl-NL" altLang="nl-NL"/>
          </a:p>
        </p:txBody>
      </p:sp>
      <p:sp>
        <p:nvSpPr>
          <p:cNvPr id="29698" name="Content Placeholder 2">
            <a:extLst>
              <a:ext uri="{FF2B5EF4-FFF2-40B4-BE49-F238E27FC236}">
                <a16:creationId xmlns:a16="http://schemas.microsoft.com/office/drawing/2014/main" xmlns="" id="{206D0678-F624-4F02-B5DD-88006157DE29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543050" y="1108075"/>
            <a:ext cx="9028113" cy="44989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nl-NL" altLang="nl-NL" sz="2400"/>
              <a:t>Thema’s: groepsdruk (m/v), maagd willen blijven (m/v), seksuele grensoverschrijding (hetero/homo), sexting, onveilig vrijen, coming out, zwangerschap, genderdiversiteit, pesten, praten over anticonceptie, vaderschap.</a:t>
            </a:r>
          </a:p>
          <a:p>
            <a:r>
              <a:rPr lang="nl-NL" altLang="nl-NL" sz="2400"/>
              <a:t>Sinds 2010, elk jaar nieuwe films (nu 22)</a:t>
            </a:r>
          </a:p>
          <a:p>
            <a:r>
              <a:rPr lang="nl-NL" altLang="nl-NL" sz="2400"/>
              <a:t>Jongeren blijven gemiddeld 10 minuten op de site, gebruik: 24.000 per jaar</a:t>
            </a:r>
          </a:p>
          <a:p>
            <a:r>
              <a:rPr lang="nl-NL" altLang="nl-NL" sz="2400"/>
              <a:t>Erkend als theoretisch goed onderbouwd door Centrum Gezond Leven</a:t>
            </a:r>
          </a:p>
          <a:p>
            <a:r>
              <a:rPr lang="nl-NL" altLang="nl-NL" sz="2400"/>
              <a:t>Aangepast aan mobiel gebruik.</a:t>
            </a:r>
          </a:p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20066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>
            <a:extLst>
              <a:ext uri="{FF2B5EF4-FFF2-40B4-BE49-F238E27FC236}">
                <a16:creationId xmlns:a16="http://schemas.microsoft.com/office/drawing/2014/main" xmlns="" id="{FA8417A2-3EA7-4E04-833B-6B71AC757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3050" y="576263"/>
            <a:ext cx="9028113" cy="466725"/>
          </a:xfrm>
        </p:spPr>
        <p:txBody>
          <a:bodyPr/>
          <a:lstStyle/>
          <a:p>
            <a:r>
              <a:rPr lang="nl-NL" altLang="nl-NL" sz="2800" dirty="0"/>
              <a:t>Onderzoek naar </a:t>
            </a:r>
            <a:r>
              <a:rPr lang="nl-NL" altLang="nl-NL" sz="2800" dirty="0" err="1"/>
              <a:t>Can</a:t>
            </a:r>
            <a:r>
              <a:rPr lang="nl-NL" altLang="nl-NL" sz="2800" dirty="0"/>
              <a:t> </a:t>
            </a:r>
            <a:r>
              <a:rPr lang="nl-NL" altLang="nl-NL" sz="2800" dirty="0" err="1"/>
              <a:t>You</a:t>
            </a:r>
            <a:r>
              <a:rPr lang="nl-NL" altLang="nl-NL" sz="2800" dirty="0"/>
              <a:t> Fix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BF993E3-00E6-49C3-813C-D5451DF6E5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560" y="1988840"/>
            <a:ext cx="10385425" cy="4265612"/>
          </a:xfrm>
        </p:spPr>
        <p:txBody>
          <a:bodyPr/>
          <a:lstStyle/>
          <a:p>
            <a:pPr>
              <a:defRPr/>
            </a:pPr>
            <a:r>
              <a:rPr lang="en-GB" sz="2400" dirty="0"/>
              <a:t>Score: 7 (2011)</a:t>
            </a:r>
          </a:p>
          <a:p>
            <a:pPr>
              <a:defRPr/>
            </a:pPr>
            <a:r>
              <a:rPr lang="nl-NL" sz="2400" dirty="0"/>
              <a:t>75% bekijkt 2 of meer filmpjes. </a:t>
            </a:r>
          </a:p>
          <a:p>
            <a:pPr>
              <a:defRPr/>
            </a:pPr>
            <a:r>
              <a:rPr lang="nl-NL" sz="2400" dirty="0"/>
              <a:t>Jongeren krijgen een realistischer beeld (nee zeggen lijkt makkelijk, maar is het niet altijd</a:t>
            </a:r>
            <a:r>
              <a:rPr lang="nl-NL" dirty="0"/>
              <a:t>)</a:t>
            </a:r>
            <a:endParaRPr lang="nl-NL" sz="2400" dirty="0"/>
          </a:p>
          <a:p>
            <a:pPr>
              <a:defRPr/>
            </a:pPr>
            <a:r>
              <a:rPr lang="nl-NL" sz="2400" dirty="0"/>
              <a:t>Positief effect op intenties om duidelijk te zijn/ te vragen (2013)</a:t>
            </a:r>
          </a:p>
          <a:p>
            <a:pPr>
              <a:defRPr/>
            </a:pPr>
            <a:r>
              <a:rPr lang="nl-NL" sz="2400" dirty="0"/>
              <a:t>Maar moeilijk lerende jongeren trekken soms te eenvoudige conclusies (2011) &gt; dat vraagt om begeleiding bij gebruik. </a:t>
            </a:r>
            <a:endParaRPr lang="en-GB" sz="24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  <a:defRPr/>
            </a:pPr>
            <a:endParaRPr lang="nl-NL" sz="1400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sz="1400" dirty="0"/>
          </a:p>
          <a:p>
            <a:pPr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7294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694" y="692696"/>
            <a:ext cx="7559675" cy="466725"/>
          </a:xfrm>
        </p:spPr>
        <p:txBody>
          <a:bodyPr/>
          <a:lstStyle/>
          <a:p>
            <a:r>
              <a:rPr lang="nl-NL" sz="2800" dirty="0"/>
              <a:t>Girls’ </a:t>
            </a:r>
            <a:r>
              <a:rPr lang="nl-NL" sz="2800" dirty="0" err="1"/>
              <a:t>Choice</a:t>
            </a:r>
            <a:endParaRPr lang="nl-NL" sz="2800" dirty="0"/>
          </a:p>
        </p:txBody>
      </p:sp>
      <p:pic>
        <p:nvPicPr>
          <p:cNvPr id="6" name="Picture 6" descr="Girls' Choice (English version)">
            <a:extLst>
              <a:ext uri="{FF2B5EF4-FFF2-40B4-BE49-F238E27FC236}">
                <a16:creationId xmlns:a16="http://schemas.microsoft.com/office/drawing/2014/main" xmlns="" id="{590DB285-79A7-4881-A3FA-5DCE98009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923" y="1586100"/>
            <a:ext cx="4046171" cy="269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55246" y="1159421"/>
            <a:ext cx="4752528" cy="40626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2400" dirty="0">
                <a:solidFill>
                  <a:schemeClr val="tx2"/>
                </a:solidFill>
                <a:latin typeface="+mn-lt"/>
              </a:rPr>
              <a:t>Ontwikkeld voor meiden van 10 tot 15 jaar</a:t>
            </a:r>
          </a:p>
          <a:p>
            <a:endParaRPr lang="nl-NL" sz="2400" dirty="0">
              <a:solidFill>
                <a:schemeClr val="tx2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tx2"/>
                </a:solidFill>
                <a:latin typeface="+mn-lt"/>
              </a:rPr>
              <a:t>Bespreekbaar maken van seksualiteit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>
              <a:solidFill>
                <a:schemeClr val="tx2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tx2"/>
                </a:solidFill>
                <a:latin typeface="+mn-lt"/>
              </a:rPr>
              <a:t>Verhogen van de seksuele en relationele weerbaarheid van meisjes met als doel hen meer controle te geven over hun eigen seksleven.</a:t>
            </a:r>
          </a:p>
        </p:txBody>
      </p:sp>
    </p:spTree>
    <p:extLst>
      <p:ext uri="{BB962C8B-B14F-4D97-AF65-F5344CB8AC3E}">
        <p14:creationId xmlns:p14="http://schemas.microsoft.com/office/powerpoint/2010/main" val="1328157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jdelijke aanduiding voor inhoud 1"/>
          <p:cNvSpPr>
            <a:spLocks noGrp="1"/>
          </p:cNvSpPr>
          <p:nvPr>
            <p:ph idx="1"/>
          </p:nvPr>
        </p:nvSpPr>
        <p:spPr bwMode="auto">
          <a:xfrm>
            <a:off x="1579897" y="1081088"/>
            <a:ext cx="7559675" cy="4267200"/>
          </a:xfrm>
        </p:spPr>
        <p:txBody>
          <a:bodyPr/>
          <a:lstStyle/>
          <a:p>
            <a:pPr marL="342900" indent="-34290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nl-NL" dirty="0"/>
              <a:t>Kennismaken</a:t>
            </a:r>
          </a:p>
          <a:p>
            <a:pPr marL="342900" indent="-34290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nl-NL" dirty="0"/>
              <a:t>Presentatie: Leren door spellen te spelen</a:t>
            </a:r>
          </a:p>
          <a:p>
            <a:pPr marL="342900" indent="-34290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nl-NL" dirty="0"/>
              <a:t>Time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play</a:t>
            </a:r>
            <a:r>
              <a:rPr lang="nl-NL" dirty="0"/>
              <a:t>!</a:t>
            </a:r>
          </a:p>
        </p:txBody>
      </p:sp>
      <p:sp>
        <p:nvSpPr>
          <p:cNvPr id="23557" name="Tijdelijke aanduiding voor tekst 5"/>
          <p:cNvSpPr>
            <a:spLocks noGrp="1"/>
          </p:cNvSpPr>
          <p:nvPr>
            <p:ph type="body" sz="quarter" idx="13"/>
          </p:nvPr>
        </p:nvSpPr>
        <p:spPr bwMode="auto">
          <a:xfrm>
            <a:off x="1579897" y="612776"/>
            <a:ext cx="7906667" cy="468312"/>
          </a:xfrm>
        </p:spPr>
        <p:txBody>
          <a:bodyPr/>
          <a:lstStyle/>
          <a:p>
            <a:pPr>
              <a:spcBef>
                <a:spcPct val="0"/>
              </a:spcBef>
              <a:buFont typeface="Roboto" charset="0"/>
              <a:buNone/>
            </a:pPr>
            <a:r>
              <a:rPr lang="nl-NL" sz="2800" b="1" dirty="0"/>
              <a:t>Wat gaan de komende 90 minuten jullie brengen?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7">
            <a:extLst>
              <a:ext uri="{FF2B5EF4-FFF2-40B4-BE49-F238E27FC236}">
                <a16:creationId xmlns:a16="http://schemas.microsoft.com/office/drawing/2014/main" xmlns="" id="{B7C07EC7-4F91-418C-AD2B-7F71EC067D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599384"/>
            <a:ext cx="6949380" cy="4734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098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Tijdelijke aanduiding voor tekst 5"/>
          <p:cNvSpPr>
            <a:spLocks noGrp="1"/>
          </p:cNvSpPr>
          <p:nvPr>
            <p:ph type="body" sz="quarter" idx="13"/>
          </p:nvPr>
        </p:nvSpPr>
        <p:spPr bwMode="auto">
          <a:xfrm>
            <a:off x="3013075" y="595313"/>
            <a:ext cx="7561263" cy="468312"/>
          </a:xfrm>
        </p:spPr>
        <p:txBody>
          <a:bodyPr/>
          <a:lstStyle/>
          <a:p>
            <a:pPr>
              <a:spcBef>
                <a:spcPct val="0"/>
              </a:spcBef>
              <a:buFont typeface="Roboto" charset="0"/>
              <a:buNone/>
            </a:pPr>
            <a:r>
              <a:rPr lang="nl-NL" sz="2800" b="1" dirty="0"/>
              <a:t>Leren door te spelen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xmlns="" id="{194736E0-8CA6-4971-AD18-75B8E8B6F4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4751" y="4244119"/>
            <a:ext cx="1779587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4">
            <a:extLst>
              <a:ext uri="{FF2B5EF4-FFF2-40B4-BE49-F238E27FC236}">
                <a16:creationId xmlns:a16="http://schemas.microsoft.com/office/drawing/2014/main" xmlns="" id="{D718A353-E443-4FDE-B25F-F01C3A2741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13" y="1042988"/>
            <a:ext cx="19177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>
            <a:hlinkClick r:id="rId5"/>
            <a:extLst>
              <a:ext uri="{FF2B5EF4-FFF2-40B4-BE49-F238E27FC236}">
                <a16:creationId xmlns:a16="http://schemas.microsoft.com/office/drawing/2014/main" xmlns="" id="{73AA921E-92D1-4CF2-923F-E1F7797427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8149" y="2060848"/>
            <a:ext cx="2964108" cy="2149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Love is all around">
            <a:extLst>
              <a:ext uri="{FF2B5EF4-FFF2-40B4-BE49-F238E27FC236}">
                <a16:creationId xmlns:a16="http://schemas.microsoft.com/office/drawing/2014/main" xmlns="" id="{AB5AF461-9E67-4265-9DD6-CC336895A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717" y="1632002"/>
            <a:ext cx="2447925" cy="364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irls' Choice (English version)">
            <a:extLst>
              <a:ext uri="{FF2B5EF4-FFF2-40B4-BE49-F238E27FC236}">
                <a16:creationId xmlns:a16="http://schemas.microsoft.com/office/drawing/2014/main" xmlns="" id="{590DB285-79A7-4881-A3FA-5DCE98009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923" y="2362052"/>
            <a:ext cx="2879973" cy="1916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270670" y="380531"/>
            <a:ext cx="10210798" cy="468000"/>
          </a:xfrm>
        </p:spPr>
        <p:txBody>
          <a:bodyPr/>
          <a:lstStyle/>
          <a:p>
            <a:r>
              <a:rPr lang="nl-NL" sz="2800" b="1" dirty="0"/>
              <a:t>Hoe leren jongeren over relaties en seksualiteit?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0E048EDE-9CAB-49B8-91BD-263529ACB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1488" y="1341438"/>
            <a:ext cx="7559675" cy="42656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kern="1200">
                <a:solidFill>
                  <a:schemeClr val="tx2"/>
                </a:solidFill>
                <a:latin typeface="+mn-lt"/>
                <a:ea typeface="ＭＳ Ｐゴシック" pitchFamily="127" charset="-128"/>
                <a:cs typeface="ＭＳ Ｐゴシック" pitchFamily="127" charset="-128"/>
              </a:defRPr>
            </a:lvl1pPr>
            <a:lvl2pPr marL="719138" indent="-358775" algn="l" rtl="0" fontAlgn="base">
              <a:lnSpc>
                <a:spcPct val="90000"/>
              </a:lnSpc>
              <a:spcBef>
                <a:spcPts val="2000"/>
              </a:spcBef>
              <a:spcAft>
                <a:spcPct val="0"/>
              </a:spcAft>
              <a:buFont typeface="Arial" pitchFamily="127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ＭＳ Ｐゴシック" pitchFamily="127" charset="-128"/>
                <a:cs typeface="+mn-cs"/>
              </a:defRPr>
            </a:lvl2pPr>
            <a:lvl3pPr marL="1079500" indent="-358775" algn="l" rtl="0" fontAlgn="base">
              <a:lnSpc>
                <a:spcPct val="90000"/>
              </a:lnSpc>
              <a:spcBef>
                <a:spcPts val="2000"/>
              </a:spcBef>
              <a:spcAft>
                <a:spcPct val="0"/>
              </a:spcAft>
              <a:buFont typeface="Arial" pitchFamily="127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ＭＳ Ｐゴシック" pitchFamily="127" charset="-128"/>
                <a:cs typeface="+mn-cs"/>
              </a:defRPr>
            </a:lvl3pPr>
            <a:lvl4pPr algn="l" rtl="0" fontAlgn="base">
              <a:lnSpc>
                <a:spcPct val="90000"/>
              </a:lnSpc>
              <a:spcBef>
                <a:spcPts val="2000"/>
              </a:spcBef>
              <a:spcAft>
                <a:spcPts val="2000"/>
              </a:spcAft>
              <a:buFont typeface="Arial" pitchFamily="127" charset="0"/>
              <a:defRPr sz="2400" b="1" kern="1200">
                <a:solidFill>
                  <a:schemeClr val="tx2"/>
                </a:solidFill>
                <a:latin typeface="+mn-lt"/>
                <a:ea typeface="ＭＳ Ｐゴシック" pitchFamily="127" charset="-128"/>
                <a:cs typeface="+mn-cs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itchFamily="127" charset="0"/>
              <a:defRPr sz="2400" kern="1200">
                <a:solidFill>
                  <a:schemeClr val="tx2"/>
                </a:solidFill>
                <a:latin typeface="+mn-lt"/>
                <a:ea typeface="ＭＳ Ｐゴシック" pitchFamily="127" charset="-128"/>
                <a:cs typeface="+mn-cs"/>
              </a:defRPr>
            </a:lvl5pPr>
            <a:lvl6pPr marL="360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720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80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altLang="nl-NL"/>
              <a:t>Kennis leren kan via websites / lessen op school, maar seksueel gedrag = sociaal gedrag. Betekent dat je pas echt leert als je experimenteert.</a:t>
            </a:r>
          </a:p>
          <a:p>
            <a:pPr marL="457200" indent="-457200">
              <a:buFont typeface="Roboto" panose="02000000000000000000" pitchFamily="2" charset="0"/>
              <a:buAutoNum type="arabicPeriod"/>
              <a:defRPr/>
            </a:pPr>
            <a:r>
              <a:rPr lang="nl-NL" altLang="nl-NL"/>
              <a:t>Van hun eigen ervaringen en ‘missers’.. </a:t>
            </a:r>
          </a:p>
          <a:p>
            <a:pPr marL="457200" indent="-457200">
              <a:buFont typeface="Roboto" panose="02000000000000000000" pitchFamily="2" charset="0"/>
              <a:buAutoNum type="arabicPeriod"/>
              <a:defRPr/>
            </a:pPr>
            <a:r>
              <a:rPr lang="nl-NL" altLang="nl-NL"/>
              <a:t>Van de ervaringen en verhalen van hun vrienden.</a:t>
            </a:r>
          </a:p>
          <a:p>
            <a:pPr marL="457200" indent="-457200">
              <a:buFont typeface="Roboto" panose="02000000000000000000" pitchFamily="2" charset="0"/>
              <a:buAutoNum type="arabicPeriod"/>
              <a:defRPr/>
            </a:pPr>
            <a:r>
              <a:rPr lang="nl-NL" altLang="nl-NL"/>
              <a:t>Door zich in te leven in verhalen van anderen, via soaps, internet.</a:t>
            </a:r>
          </a:p>
          <a:p>
            <a:pPr marL="457200" indent="-457200">
              <a:buFont typeface="Roboto" panose="02000000000000000000" pitchFamily="2" charset="0"/>
              <a:buAutoNum type="arabicPeriod"/>
              <a:defRPr/>
            </a:pPr>
            <a:r>
              <a:rPr lang="nl-NL" altLang="nl-NL"/>
              <a:t>Via seksuele vorming op school, gesprekken met ouders,  gesprekken met andere volwassenen, Dr. Corrie..</a:t>
            </a:r>
            <a:endParaRPr lang="nl-NL" altLang="nl-NL" dirty="0"/>
          </a:p>
        </p:txBody>
      </p:sp>
      <p:pic>
        <p:nvPicPr>
          <p:cNvPr id="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2349500"/>
            <a:ext cx="2560637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208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08-09-2016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‘Kriebels in je buik’ CSE programme for primary schools</a:t>
            </a:r>
          </a:p>
        </p:txBody>
      </p:sp>
      <p:pic>
        <p:nvPicPr>
          <p:cNvPr id="6" name="Content Placeholder 7">
            <a:extLst>
              <a:ext uri="{FF2B5EF4-FFF2-40B4-BE49-F238E27FC236}">
                <a16:creationId xmlns:a16="http://schemas.microsoft.com/office/drawing/2014/main" xmlns="" id="{36284D3F-2462-460B-BEEB-C54D4FB034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600" y="0"/>
            <a:ext cx="12292013" cy="74660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78982" y="692696"/>
            <a:ext cx="496855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nl-NL" sz="3000" b="1" dirty="0">
                <a:solidFill>
                  <a:schemeClr val="bg1"/>
                </a:solidFill>
                <a:latin typeface="Calibri" panose="020F0502020204030204" pitchFamily="34" charset="0"/>
              </a:rPr>
              <a:t>Wat zijn de voordelen van leren door te gamen?</a:t>
            </a:r>
          </a:p>
        </p:txBody>
      </p:sp>
      <p:sp>
        <p:nvSpPr>
          <p:cNvPr id="8" name="Tekstvak 2">
            <a:extLst>
              <a:ext uri="{FF2B5EF4-FFF2-40B4-BE49-F238E27FC236}">
                <a16:creationId xmlns:a16="http://schemas.microsoft.com/office/drawing/2014/main" xmlns="" id="{12350074-1014-4F7A-A4DD-CA5AC952CC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0450" y="5516563"/>
            <a:ext cx="26654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nl-NL" altLang="nl-NL" dirty="0">
                <a:solidFill>
                  <a:schemeClr val="bg1"/>
                </a:solidFill>
              </a:rPr>
              <a:t>Go </a:t>
            </a:r>
            <a:r>
              <a:rPr lang="nl-NL" altLang="nl-NL" dirty="0" err="1">
                <a:solidFill>
                  <a:schemeClr val="bg1"/>
                </a:solidFill>
              </a:rPr>
              <a:t>to</a:t>
            </a:r>
            <a:r>
              <a:rPr lang="nl-NL" altLang="nl-NL" dirty="0">
                <a:solidFill>
                  <a:schemeClr val="bg1"/>
                </a:solidFill>
              </a:rPr>
              <a:t> www.menti.com en </a:t>
            </a:r>
            <a:r>
              <a:rPr lang="nl-NL" altLang="nl-NL" dirty="0" err="1">
                <a:solidFill>
                  <a:schemeClr val="bg1"/>
                </a:solidFill>
              </a:rPr>
              <a:t>use</a:t>
            </a:r>
            <a:r>
              <a:rPr lang="nl-NL" altLang="nl-NL" dirty="0">
                <a:solidFill>
                  <a:schemeClr val="bg1"/>
                </a:solidFill>
              </a:rPr>
              <a:t> </a:t>
            </a:r>
            <a:r>
              <a:rPr lang="nl-NL" altLang="nl-NL" dirty="0" err="1">
                <a:solidFill>
                  <a:schemeClr val="bg1"/>
                </a:solidFill>
              </a:rPr>
              <a:t>the</a:t>
            </a:r>
            <a:r>
              <a:rPr lang="nl-NL" altLang="nl-NL" dirty="0">
                <a:solidFill>
                  <a:schemeClr val="bg1"/>
                </a:solidFill>
              </a:rPr>
              <a:t> code </a:t>
            </a:r>
          </a:p>
          <a:p>
            <a:pPr algn="ctr"/>
            <a:r>
              <a:rPr lang="nl-NL" altLang="nl-NL" dirty="0">
                <a:solidFill>
                  <a:schemeClr val="bg1"/>
                </a:solidFill>
              </a:rPr>
              <a:t>85 73 08</a:t>
            </a:r>
          </a:p>
        </p:txBody>
      </p:sp>
    </p:spTree>
    <p:extLst>
      <p:ext uri="{BB962C8B-B14F-4D97-AF65-F5344CB8AC3E}">
        <p14:creationId xmlns:p14="http://schemas.microsoft.com/office/powerpoint/2010/main" val="1643943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178722" y="595812"/>
            <a:ext cx="8372868" cy="468000"/>
          </a:xfrm>
        </p:spPr>
        <p:txBody>
          <a:bodyPr/>
          <a:lstStyle/>
          <a:p>
            <a:r>
              <a:rPr lang="nl-NL" sz="2800" b="1" dirty="0"/>
              <a:t>Voordelen van het leren door het spelen van games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A0B6FBE-A1F9-4BA8-9BF9-992799A18B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390" y="3101787"/>
            <a:ext cx="4127500" cy="274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 noChangeArrowheads="1"/>
          </p:cNvSpPr>
          <p:nvPr/>
        </p:nvSpPr>
        <p:spPr bwMode="auto">
          <a:xfrm>
            <a:off x="1543050" y="1484313"/>
            <a:ext cx="9028113" cy="4122737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kern="1200">
                <a:solidFill>
                  <a:schemeClr val="tx2"/>
                </a:solidFill>
                <a:latin typeface="+mn-lt"/>
                <a:ea typeface="ＭＳ Ｐゴシック" pitchFamily="127" charset="-128"/>
                <a:cs typeface="ＭＳ Ｐゴシック" pitchFamily="127" charset="-128"/>
              </a:defRPr>
            </a:lvl1pPr>
            <a:lvl2pPr marL="719138" indent="-358775" algn="l" rtl="0" fontAlgn="base">
              <a:lnSpc>
                <a:spcPct val="90000"/>
              </a:lnSpc>
              <a:spcBef>
                <a:spcPts val="2000"/>
              </a:spcBef>
              <a:spcAft>
                <a:spcPct val="0"/>
              </a:spcAft>
              <a:buFont typeface="Arial" pitchFamily="127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ＭＳ Ｐゴシック" pitchFamily="127" charset="-128"/>
                <a:cs typeface="+mn-cs"/>
              </a:defRPr>
            </a:lvl2pPr>
            <a:lvl3pPr marL="1079500" indent="-358775" algn="l" rtl="0" fontAlgn="base">
              <a:lnSpc>
                <a:spcPct val="90000"/>
              </a:lnSpc>
              <a:spcBef>
                <a:spcPts val="2000"/>
              </a:spcBef>
              <a:spcAft>
                <a:spcPct val="0"/>
              </a:spcAft>
              <a:buFont typeface="Arial" pitchFamily="127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ＭＳ Ｐゴシック" pitchFamily="127" charset="-128"/>
                <a:cs typeface="+mn-cs"/>
              </a:defRPr>
            </a:lvl3pPr>
            <a:lvl4pPr algn="l" rtl="0" fontAlgn="base">
              <a:lnSpc>
                <a:spcPct val="90000"/>
              </a:lnSpc>
              <a:spcBef>
                <a:spcPts val="2000"/>
              </a:spcBef>
              <a:spcAft>
                <a:spcPts val="2000"/>
              </a:spcAft>
              <a:buFont typeface="Arial" pitchFamily="127" charset="0"/>
              <a:defRPr sz="2400" b="1" kern="1200">
                <a:solidFill>
                  <a:schemeClr val="tx2"/>
                </a:solidFill>
                <a:latin typeface="+mn-lt"/>
                <a:ea typeface="ＭＳ Ｐゴシック" pitchFamily="127" charset="-128"/>
                <a:cs typeface="+mn-cs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itchFamily="127" charset="0"/>
              <a:defRPr sz="2400" kern="1200">
                <a:solidFill>
                  <a:schemeClr val="tx2"/>
                </a:solidFill>
                <a:latin typeface="+mn-lt"/>
                <a:ea typeface="ＭＳ Ｐゴシック" pitchFamily="127" charset="-128"/>
                <a:cs typeface="+mn-cs"/>
              </a:defRPr>
            </a:lvl5pPr>
            <a:lvl6pPr marL="360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720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800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altLang="nl-NL"/>
              <a:t>Aandacht!</a:t>
            </a:r>
          </a:p>
          <a:p>
            <a:r>
              <a:rPr lang="nl-NL" altLang="nl-NL"/>
              <a:t>Doen. Actief leren.</a:t>
            </a:r>
          </a:p>
          <a:p>
            <a:r>
              <a:rPr lang="nl-NL" altLang="nl-NL"/>
              <a:t>Directe feedback op elke actie. Punten, beloning als je goed doet.</a:t>
            </a:r>
          </a:p>
          <a:p>
            <a:r>
              <a:rPr lang="nl-NL" altLang="nl-NL"/>
              <a:t>Leren in veilige omgeving.</a:t>
            </a:r>
          </a:p>
          <a:p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772682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5868" y="1253582"/>
            <a:ext cx="7560000" cy="4500000"/>
          </a:xfrm>
        </p:spPr>
        <p:txBody>
          <a:bodyPr/>
          <a:lstStyle/>
          <a:p>
            <a:r>
              <a:rPr lang="nl-NL" dirty="0"/>
              <a:t>Creëer een veilige omgeving</a:t>
            </a:r>
          </a:p>
          <a:p>
            <a:r>
              <a:rPr lang="nl-NL" dirty="0"/>
              <a:t>- Spreek een aantal regels af. </a:t>
            </a:r>
          </a:p>
          <a:p>
            <a:r>
              <a:rPr lang="nl-NL" dirty="0"/>
              <a:t>- Denk na over een goede locatie</a:t>
            </a:r>
          </a:p>
          <a:p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94606" y="578142"/>
            <a:ext cx="7561262" cy="468000"/>
          </a:xfrm>
        </p:spPr>
        <p:txBody>
          <a:bodyPr/>
          <a:lstStyle/>
          <a:p>
            <a:r>
              <a:rPr lang="nl-NL" sz="2800" b="1" dirty="0"/>
              <a:t>Voorafgaand aan het spel:</a:t>
            </a:r>
          </a:p>
        </p:txBody>
      </p:sp>
    </p:spTree>
    <p:extLst>
      <p:ext uri="{BB962C8B-B14F-4D97-AF65-F5344CB8AC3E}">
        <p14:creationId xmlns:p14="http://schemas.microsoft.com/office/powerpoint/2010/main" val="3296242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6192" y="1158925"/>
            <a:ext cx="7560000" cy="4500000"/>
          </a:xfrm>
        </p:spPr>
        <p:txBody>
          <a:bodyPr/>
          <a:lstStyle/>
          <a:p>
            <a:r>
              <a:rPr lang="nl-NL" dirty="0"/>
              <a:t>Ontwikkeld voor jongeren tussen de 15 en 21 jaar.</a:t>
            </a:r>
          </a:p>
          <a:p>
            <a:endParaRPr lang="nl-NL" dirty="0"/>
          </a:p>
          <a:p>
            <a:r>
              <a:rPr lang="nl-NL" dirty="0"/>
              <a:t>Doelen:</a:t>
            </a:r>
          </a:p>
          <a:p>
            <a:r>
              <a:rPr lang="nl-NL" dirty="0"/>
              <a:t>Jongeren: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Praten met elkaar over normen en waarden rondom relaties en seksualiteit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Ontdekken hun grenzen en leren deze ook aan te geven in een gesprek.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66192" y="432183"/>
            <a:ext cx="7561262" cy="468000"/>
          </a:xfrm>
        </p:spPr>
        <p:txBody>
          <a:bodyPr/>
          <a:lstStyle/>
          <a:p>
            <a:r>
              <a:rPr lang="nl-NL" sz="2800" b="1" dirty="0"/>
              <a:t>Love is </a:t>
            </a:r>
            <a:r>
              <a:rPr lang="nl-NL" sz="2800" b="1" dirty="0" err="1"/>
              <a:t>all</a:t>
            </a:r>
            <a:r>
              <a:rPr lang="nl-NL" sz="2800" b="1" dirty="0"/>
              <a:t> </a:t>
            </a:r>
            <a:r>
              <a:rPr lang="nl-NL" sz="2800" b="1" dirty="0" err="1"/>
              <a:t>around</a:t>
            </a:r>
            <a:endParaRPr lang="nl-NL" sz="2800" b="1" dirty="0"/>
          </a:p>
        </p:txBody>
      </p:sp>
      <p:pic>
        <p:nvPicPr>
          <p:cNvPr id="6" name="Picture 2" descr="Love is all around">
            <a:extLst>
              <a:ext uri="{FF2B5EF4-FFF2-40B4-BE49-F238E27FC236}">
                <a16:creationId xmlns:a16="http://schemas.microsoft.com/office/drawing/2014/main" xmlns="" id="{AB5AF461-9E67-4265-9DD6-CC336895A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7454" y="190041"/>
            <a:ext cx="3701716" cy="5516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4761403"/>
      </p:ext>
    </p:extLst>
  </p:cSld>
  <p:clrMapOvr>
    <a:masterClrMapping/>
  </p:clrMapOvr>
</p:sld>
</file>

<file path=ppt/theme/theme1.xml><?xml version="1.0" encoding="utf-8"?>
<a:theme xmlns:a="http://schemas.openxmlformats.org/drawingml/2006/main" name="Rutgers">
  <a:themeElements>
    <a:clrScheme name="Kleuren Rutgers">
      <a:dk1>
        <a:srgbClr val="000000"/>
      </a:dk1>
      <a:lt1>
        <a:srgbClr val="FFFFFF"/>
      </a:lt1>
      <a:dk2>
        <a:srgbClr val="5000DC"/>
      </a:dk2>
      <a:lt2>
        <a:srgbClr val="77797C"/>
      </a:lt2>
      <a:accent1>
        <a:srgbClr val="DE007B"/>
      </a:accent1>
      <a:accent2>
        <a:srgbClr val="3CB4F5"/>
      </a:accent2>
      <a:accent3>
        <a:srgbClr val="F2891E"/>
      </a:accent3>
      <a:accent4>
        <a:srgbClr val="914DA8"/>
      </a:accent4>
      <a:accent5>
        <a:srgbClr val="5AB632"/>
      </a:accent5>
      <a:accent6>
        <a:srgbClr val="D92440"/>
      </a:accent6>
      <a:hlink>
        <a:srgbClr val="000000"/>
      </a:hlink>
      <a:folHlink>
        <a:srgbClr val="000000"/>
      </a:folHlink>
    </a:clrScheme>
    <a:fontScheme name="Lettertypen Rutgers">
      <a:majorFont>
        <a:latin typeface="Roboto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boto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leuren Rutgers">
      <a:dk1>
        <a:srgbClr val="000000"/>
      </a:dk1>
      <a:lt1>
        <a:srgbClr val="FFFFFF"/>
      </a:lt1>
      <a:dk2>
        <a:srgbClr val="5000DC"/>
      </a:dk2>
      <a:lt2>
        <a:srgbClr val="77797C"/>
      </a:lt2>
      <a:accent1>
        <a:srgbClr val="DE007B"/>
      </a:accent1>
      <a:accent2>
        <a:srgbClr val="3CB4F5"/>
      </a:accent2>
      <a:accent3>
        <a:srgbClr val="F2891E"/>
      </a:accent3>
      <a:accent4>
        <a:srgbClr val="914DA8"/>
      </a:accent4>
      <a:accent5>
        <a:srgbClr val="5AB632"/>
      </a:accent5>
      <a:accent6>
        <a:srgbClr val="D92440"/>
      </a:accent6>
      <a:hlink>
        <a:srgbClr val="000000"/>
      </a:hlink>
      <a:folHlink>
        <a:srgbClr val="000000"/>
      </a:folHlink>
    </a:clrScheme>
    <a:fontScheme name="Lettertypen Rutgers">
      <a:majorFont>
        <a:latin typeface="Roboto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boto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leuren Rutgers">
      <a:dk1>
        <a:srgbClr val="000000"/>
      </a:dk1>
      <a:lt1>
        <a:srgbClr val="FFFFFF"/>
      </a:lt1>
      <a:dk2>
        <a:srgbClr val="5000DC"/>
      </a:dk2>
      <a:lt2>
        <a:srgbClr val="77797C"/>
      </a:lt2>
      <a:accent1>
        <a:srgbClr val="DE007B"/>
      </a:accent1>
      <a:accent2>
        <a:srgbClr val="3CB4F5"/>
      </a:accent2>
      <a:accent3>
        <a:srgbClr val="F2891E"/>
      </a:accent3>
      <a:accent4>
        <a:srgbClr val="914DA8"/>
      </a:accent4>
      <a:accent5>
        <a:srgbClr val="5AB632"/>
      </a:accent5>
      <a:accent6>
        <a:srgbClr val="D92440"/>
      </a:accent6>
      <a:hlink>
        <a:srgbClr val="000000"/>
      </a:hlink>
      <a:folHlink>
        <a:srgbClr val="000000"/>
      </a:folHlink>
    </a:clrScheme>
    <a:fontScheme name="Lettertypen Rutgers">
      <a:majorFont>
        <a:latin typeface="Roboto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boto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 (EN) Rutgers</Template>
  <TotalTime>430</TotalTime>
  <Words>559</Words>
  <Application>Microsoft Office PowerPoint</Application>
  <PresentationFormat>Aangepast</PresentationFormat>
  <Paragraphs>75</Paragraphs>
  <Slides>16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1" baseType="lpstr">
      <vt:lpstr>ＭＳ Ｐゴシック</vt:lpstr>
      <vt:lpstr>Roboto</vt:lpstr>
      <vt:lpstr>Arial</vt:lpstr>
      <vt:lpstr>Calibri</vt:lpstr>
      <vt:lpstr>Rutgers</vt:lpstr>
      <vt:lpstr>How to use games and materials when discussing sexuality  Manouk Vermeulen, consultant specialized in sexuality education 12+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Can You Fix It   (www.canyoufixit.nl)</vt:lpstr>
      <vt:lpstr>PowerPoint-presentatie</vt:lpstr>
      <vt:lpstr>PowerPoint-presentatie</vt:lpstr>
      <vt:lpstr>Onderzoek naar Can You Fix It</vt:lpstr>
      <vt:lpstr>Girls’ Choice</vt:lpstr>
    </vt:vector>
  </TitlesOfParts>
  <Manager/>
  <Company>Rutgers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‘Kriebels in je buik’  CSE programme for primary schools  Elsbeth Reitzema, consultant specialized in sexuality education 12-</dc:title>
  <dc:subject/>
  <dc:creator>Elsbeth Reitzema</dc:creator>
  <cp:keywords/>
  <dc:description>sjabloonversie 1.6 - 14 januari 2016_x000d_
lay-out: beukers scholma grafisch ontwerpers_x000d_
sjablonen: www.joulesunlimited.com</dc:description>
  <cp:lastModifiedBy>B. Visser</cp:lastModifiedBy>
  <cp:revision>66</cp:revision>
  <cp:lastPrinted>2018-06-20T08:54:28Z</cp:lastPrinted>
  <dcterms:created xsi:type="dcterms:W3CDTF">2016-09-06T14:12:12Z</dcterms:created>
  <dcterms:modified xsi:type="dcterms:W3CDTF">2018-06-26T06:53:17Z</dcterms:modified>
  <cp:category/>
</cp:coreProperties>
</file>