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4"/>
  </p:sldMasterIdLst>
  <p:notesMasterIdLst>
    <p:notesMasterId r:id="rId19"/>
  </p:notesMasterIdLst>
  <p:handoutMasterIdLst>
    <p:handoutMasterId r:id="rId20"/>
  </p:handoutMasterIdLst>
  <p:sldIdLst>
    <p:sldId id="294" r:id="rId5"/>
    <p:sldId id="317" r:id="rId6"/>
    <p:sldId id="318" r:id="rId7"/>
    <p:sldId id="323" r:id="rId8"/>
    <p:sldId id="331" r:id="rId9"/>
    <p:sldId id="332" r:id="rId10"/>
    <p:sldId id="320" r:id="rId11"/>
    <p:sldId id="322" r:id="rId12"/>
    <p:sldId id="333" r:id="rId13"/>
    <p:sldId id="319" r:id="rId14"/>
    <p:sldId id="310" r:id="rId15"/>
    <p:sldId id="326" r:id="rId16"/>
    <p:sldId id="327" r:id="rId17"/>
    <p:sldId id="328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2D5ABB26-0587-4C30-8999-92F81FD0307C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54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6" d="100"/>
          <a:sy n="96" d="100"/>
        </p:scale>
        <p:origin x="2784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8210EB4-20E0-44AA-A142-BCAF08A5271E}" type="doc">
      <dgm:prSet loTypeId="urn:microsoft.com/office/officeart/2005/8/layout/pList2" loCatId="picture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da-DK"/>
        </a:p>
      </dgm:t>
    </dgm:pt>
    <dgm:pt modelId="{6C2022DB-6F87-4BD3-A759-6A27B39F1A9D}">
      <dgm:prSet phldrT="[Tekst]" custT="1"/>
      <dgm:spPr/>
      <dgm:t>
        <a:bodyPr/>
        <a:lstStyle/>
        <a:p>
          <a:r>
            <a:rPr lang="da-DK" sz="1800" dirty="0" smtClean="0">
              <a:solidFill>
                <a:schemeClr val="tx1"/>
              </a:solidFill>
            </a:rPr>
            <a:t>DATABASE</a:t>
          </a:r>
        </a:p>
        <a:p>
          <a:r>
            <a:rPr lang="da-DK" sz="1800" dirty="0" smtClean="0"/>
            <a:t>Materials for </a:t>
          </a:r>
          <a:r>
            <a:rPr lang="da-DK" sz="1800" dirty="0" err="1" smtClean="0"/>
            <a:t>education</a:t>
          </a:r>
          <a:r>
            <a:rPr lang="da-DK" sz="1800" dirty="0" smtClean="0"/>
            <a:t> and inspiration</a:t>
          </a:r>
          <a:endParaRPr lang="da-DK" sz="1800" dirty="0"/>
        </a:p>
      </dgm:t>
    </dgm:pt>
    <dgm:pt modelId="{37382FAA-920F-452A-9534-BE79EA002DE3}" type="parTrans" cxnId="{F9914F60-1E64-4FD9-939F-CB55408FA167}">
      <dgm:prSet/>
      <dgm:spPr/>
      <dgm:t>
        <a:bodyPr/>
        <a:lstStyle/>
        <a:p>
          <a:endParaRPr lang="da-DK"/>
        </a:p>
      </dgm:t>
    </dgm:pt>
    <dgm:pt modelId="{A61A258C-6A31-4AA1-A99F-2B906F220DB3}" type="sibTrans" cxnId="{F9914F60-1E64-4FD9-939F-CB55408FA167}">
      <dgm:prSet/>
      <dgm:spPr/>
      <dgm:t>
        <a:bodyPr/>
        <a:lstStyle/>
        <a:p>
          <a:endParaRPr lang="da-DK"/>
        </a:p>
      </dgm:t>
    </dgm:pt>
    <dgm:pt modelId="{C1FC7F9A-5001-4FB8-9CE9-8AF60CE03398}">
      <dgm:prSet phldrT="[Tekst]" custT="1"/>
      <dgm:spPr/>
      <dgm:t>
        <a:bodyPr/>
        <a:lstStyle/>
        <a:p>
          <a:r>
            <a:rPr lang="da-DK" sz="1800" dirty="0" smtClean="0">
              <a:solidFill>
                <a:schemeClr val="tx1"/>
              </a:solidFill>
            </a:rPr>
            <a:t>SUMMER SCHOOL</a:t>
          </a:r>
        </a:p>
        <a:p>
          <a:r>
            <a:rPr lang="da-DK" sz="1800" dirty="0" smtClean="0"/>
            <a:t>For students</a:t>
          </a:r>
        </a:p>
      </dgm:t>
    </dgm:pt>
    <dgm:pt modelId="{F360A245-2752-46B7-B68B-9FEB04EF2BD0}" type="parTrans" cxnId="{04095775-1003-4DE7-AE6A-3F486FE037A0}">
      <dgm:prSet/>
      <dgm:spPr/>
      <dgm:t>
        <a:bodyPr/>
        <a:lstStyle/>
        <a:p>
          <a:endParaRPr lang="da-DK"/>
        </a:p>
      </dgm:t>
    </dgm:pt>
    <dgm:pt modelId="{C3E367AD-F85A-4D07-AF37-F77483FB57E5}" type="sibTrans" cxnId="{04095775-1003-4DE7-AE6A-3F486FE037A0}">
      <dgm:prSet/>
      <dgm:spPr/>
      <dgm:t>
        <a:bodyPr/>
        <a:lstStyle/>
        <a:p>
          <a:endParaRPr lang="da-DK"/>
        </a:p>
      </dgm:t>
    </dgm:pt>
    <dgm:pt modelId="{4AB0F123-C0B0-4986-966C-B356172E8EB3}">
      <dgm:prSet phldrT="[Tekst]" custT="1"/>
      <dgm:spPr/>
      <dgm:t>
        <a:bodyPr/>
        <a:lstStyle/>
        <a:p>
          <a:r>
            <a:rPr lang="da-DK" sz="1800" dirty="0" smtClean="0">
              <a:solidFill>
                <a:schemeClr val="tx1"/>
              </a:solidFill>
            </a:rPr>
            <a:t>ONLINE COURSE</a:t>
          </a:r>
        </a:p>
        <a:p>
          <a:r>
            <a:rPr lang="da-DK" sz="1600" dirty="0" smtClean="0"/>
            <a:t>For professionals</a:t>
          </a:r>
          <a:endParaRPr lang="da-DK" sz="1600" dirty="0"/>
        </a:p>
      </dgm:t>
    </dgm:pt>
    <dgm:pt modelId="{B8C2675D-0DD8-47AE-90B0-9D2B605330B4}" type="parTrans" cxnId="{160FD91F-63E6-4595-A3A6-781AAECA5EF2}">
      <dgm:prSet/>
      <dgm:spPr/>
      <dgm:t>
        <a:bodyPr/>
        <a:lstStyle/>
        <a:p>
          <a:endParaRPr lang="da-DK"/>
        </a:p>
      </dgm:t>
    </dgm:pt>
    <dgm:pt modelId="{5F8E7EA4-90A3-4AE6-A0DF-6CE819C7AE19}" type="sibTrans" cxnId="{160FD91F-63E6-4595-A3A6-781AAECA5EF2}">
      <dgm:prSet/>
      <dgm:spPr/>
      <dgm:t>
        <a:bodyPr/>
        <a:lstStyle/>
        <a:p>
          <a:endParaRPr lang="da-DK"/>
        </a:p>
      </dgm:t>
    </dgm:pt>
    <dgm:pt modelId="{30106702-A6AB-438C-AE06-FCE1F7CA714E}" type="pres">
      <dgm:prSet presAssocID="{C8210EB4-20E0-44AA-A142-BCAF08A5271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a-DK"/>
        </a:p>
      </dgm:t>
    </dgm:pt>
    <dgm:pt modelId="{0404F2F5-BAC3-489C-B942-34AD24E2DE18}" type="pres">
      <dgm:prSet presAssocID="{C8210EB4-20E0-44AA-A142-BCAF08A5271E}" presName="bkgdShp" presStyleLbl="alignAccFollowNode1" presStyleIdx="0" presStyleCnt="1"/>
      <dgm:spPr/>
    </dgm:pt>
    <dgm:pt modelId="{73FEA786-92E3-43D8-A33B-DD370491FD8A}" type="pres">
      <dgm:prSet presAssocID="{C8210EB4-20E0-44AA-A142-BCAF08A5271E}" presName="linComp" presStyleCnt="0"/>
      <dgm:spPr/>
    </dgm:pt>
    <dgm:pt modelId="{1A9ADB8F-B5DF-4E60-AFDB-FDF360DB3AC5}" type="pres">
      <dgm:prSet presAssocID="{6C2022DB-6F87-4BD3-A759-6A27B39F1A9D}" presName="compNode" presStyleCnt="0"/>
      <dgm:spPr/>
    </dgm:pt>
    <dgm:pt modelId="{4A8BC25C-3959-47C6-9778-CEBEB0E6CF37}" type="pres">
      <dgm:prSet presAssocID="{6C2022DB-6F87-4BD3-A759-6A27B39F1A9D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FB11C8EF-DDB3-4678-B687-45E3858DF80A}" type="pres">
      <dgm:prSet presAssocID="{6C2022DB-6F87-4BD3-A759-6A27B39F1A9D}" presName="invisiNode" presStyleLbl="node1" presStyleIdx="0" presStyleCnt="3"/>
      <dgm:spPr/>
    </dgm:pt>
    <dgm:pt modelId="{D582B007-0C02-488A-B3C5-94F6D258EC33}" type="pres">
      <dgm:prSet presAssocID="{6C2022DB-6F87-4BD3-A759-6A27B39F1A9D}" presName="imagNode" presStyleLbl="fgImgPlace1" presStyleIdx="0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BE46B20C-0E77-4448-AF5D-0CEA4E9F3F77}" type="pres">
      <dgm:prSet presAssocID="{A61A258C-6A31-4AA1-A99F-2B906F220DB3}" presName="sibTrans" presStyleLbl="sibTrans2D1" presStyleIdx="0" presStyleCnt="0"/>
      <dgm:spPr/>
      <dgm:t>
        <a:bodyPr/>
        <a:lstStyle/>
        <a:p>
          <a:endParaRPr lang="da-DK"/>
        </a:p>
      </dgm:t>
    </dgm:pt>
    <dgm:pt modelId="{7F4DBA37-92DD-4EE4-9EB4-BA663F67ED56}" type="pres">
      <dgm:prSet presAssocID="{C1FC7F9A-5001-4FB8-9CE9-8AF60CE03398}" presName="compNode" presStyleCnt="0"/>
      <dgm:spPr/>
    </dgm:pt>
    <dgm:pt modelId="{DC9CAAB9-C5AB-4618-BE76-807C559800DD}" type="pres">
      <dgm:prSet presAssocID="{C1FC7F9A-5001-4FB8-9CE9-8AF60CE03398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CAFFE4C1-7F20-45CA-A9C9-F1A4F4AF9F28}" type="pres">
      <dgm:prSet presAssocID="{C1FC7F9A-5001-4FB8-9CE9-8AF60CE03398}" presName="invisiNode" presStyleLbl="node1" presStyleIdx="1" presStyleCnt="3"/>
      <dgm:spPr/>
    </dgm:pt>
    <dgm:pt modelId="{9059BA2B-2DA5-4ABA-8762-FEA60E626C52}" type="pres">
      <dgm:prSet presAssocID="{C1FC7F9A-5001-4FB8-9CE9-8AF60CE03398}" presName="imagNode" presStyleLbl="fgImgPlace1" presStyleIdx="1" presStyleCnt="3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184AEA88-F657-4763-B4B1-4DAB18964573}" type="pres">
      <dgm:prSet presAssocID="{C3E367AD-F85A-4D07-AF37-F77483FB57E5}" presName="sibTrans" presStyleLbl="sibTrans2D1" presStyleIdx="0" presStyleCnt="0"/>
      <dgm:spPr/>
      <dgm:t>
        <a:bodyPr/>
        <a:lstStyle/>
        <a:p>
          <a:endParaRPr lang="da-DK"/>
        </a:p>
      </dgm:t>
    </dgm:pt>
    <dgm:pt modelId="{117BD3F6-3F60-4DA1-8FBE-AE7A7981D197}" type="pres">
      <dgm:prSet presAssocID="{4AB0F123-C0B0-4986-966C-B356172E8EB3}" presName="compNode" presStyleCnt="0"/>
      <dgm:spPr/>
    </dgm:pt>
    <dgm:pt modelId="{87B3E8B3-BD54-4259-BDF6-FCDBA6284AE2}" type="pres">
      <dgm:prSet presAssocID="{4AB0F123-C0B0-4986-966C-B356172E8EB3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da-DK"/>
        </a:p>
      </dgm:t>
    </dgm:pt>
    <dgm:pt modelId="{D7AA1C08-F09D-4ECE-B54A-BEDF6867D2CE}" type="pres">
      <dgm:prSet presAssocID="{4AB0F123-C0B0-4986-966C-B356172E8EB3}" presName="invisiNode" presStyleLbl="node1" presStyleIdx="2" presStyleCnt="3"/>
      <dgm:spPr/>
    </dgm:pt>
    <dgm:pt modelId="{E67DC3C9-3176-4DC7-85B2-6C672655CAAC}" type="pres">
      <dgm:prSet presAssocID="{4AB0F123-C0B0-4986-966C-B356172E8EB3}" presName="imagNode" presStyleLbl="fgImgPlace1" presStyleIdx="2" presStyleCnt="3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</dgm:ptLst>
  <dgm:cxnLst>
    <dgm:cxn modelId="{1043D118-DBA5-4C5F-A0D2-0C8CDC9B255B}" type="presOf" srcId="{6C2022DB-6F87-4BD3-A759-6A27B39F1A9D}" destId="{4A8BC25C-3959-47C6-9778-CEBEB0E6CF37}" srcOrd="0" destOrd="0" presId="urn:microsoft.com/office/officeart/2005/8/layout/pList2"/>
    <dgm:cxn modelId="{5C517CEA-21C6-4ECA-8ACB-5542EC6C9F33}" type="presOf" srcId="{4AB0F123-C0B0-4986-966C-B356172E8EB3}" destId="{87B3E8B3-BD54-4259-BDF6-FCDBA6284AE2}" srcOrd="0" destOrd="0" presId="urn:microsoft.com/office/officeart/2005/8/layout/pList2"/>
    <dgm:cxn modelId="{3633B34D-7EBF-4404-B914-661F570A4072}" type="presOf" srcId="{C8210EB4-20E0-44AA-A142-BCAF08A5271E}" destId="{30106702-A6AB-438C-AE06-FCE1F7CA714E}" srcOrd="0" destOrd="0" presId="urn:microsoft.com/office/officeart/2005/8/layout/pList2"/>
    <dgm:cxn modelId="{BEB9662E-214E-4D14-A496-FB995CBBF178}" type="presOf" srcId="{C1FC7F9A-5001-4FB8-9CE9-8AF60CE03398}" destId="{DC9CAAB9-C5AB-4618-BE76-807C559800DD}" srcOrd="0" destOrd="0" presId="urn:microsoft.com/office/officeart/2005/8/layout/pList2"/>
    <dgm:cxn modelId="{CFD47B22-1BC6-4CC7-969A-84E44B061140}" type="presOf" srcId="{C3E367AD-F85A-4D07-AF37-F77483FB57E5}" destId="{184AEA88-F657-4763-B4B1-4DAB18964573}" srcOrd="0" destOrd="0" presId="urn:microsoft.com/office/officeart/2005/8/layout/pList2"/>
    <dgm:cxn modelId="{253548CC-AB2F-4EFD-9906-0486238B5AC8}" type="presOf" srcId="{A61A258C-6A31-4AA1-A99F-2B906F220DB3}" destId="{BE46B20C-0E77-4448-AF5D-0CEA4E9F3F77}" srcOrd="0" destOrd="0" presId="urn:microsoft.com/office/officeart/2005/8/layout/pList2"/>
    <dgm:cxn modelId="{F9914F60-1E64-4FD9-939F-CB55408FA167}" srcId="{C8210EB4-20E0-44AA-A142-BCAF08A5271E}" destId="{6C2022DB-6F87-4BD3-A759-6A27B39F1A9D}" srcOrd="0" destOrd="0" parTransId="{37382FAA-920F-452A-9534-BE79EA002DE3}" sibTransId="{A61A258C-6A31-4AA1-A99F-2B906F220DB3}"/>
    <dgm:cxn modelId="{04095775-1003-4DE7-AE6A-3F486FE037A0}" srcId="{C8210EB4-20E0-44AA-A142-BCAF08A5271E}" destId="{C1FC7F9A-5001-4FB8-9CE9-8AF60CE03398}" srcOrd="1" destOrd="0" parTransId="{F360A245-2752-46B7-B68B-9FEB04EF2BD0}" sibTransId="{C3E367AD-F85A-4D07-AF37-F77483FB57E5}"/>
    <dgm:cxn modelId="{160FD91F-63E6-4595-A3A6-781AAECA5EF2}" srcId="{C8210EB4-20E0-44AA-A142-BCAF08A5271E}" destId="{4AB0F123-C0B0-4986-966C-B356172E8EB3}" srcOrd="2" destOrd="0" parTransId="{B8C2675D-0DD8-47AE-90B0-9D2B605330B4}" sibTransId="{5F8E7EA4-90A3-4AE6-A0DF-6CE819C7AE19}"/>
    <dgm:cxn modelId="{B5040AE7-EF40-4BF6-9209-ECBAFC7958A1}" type="presParOf" srcId="{30106702-A6AB-438C-AE06-FCE1F7CA714E}" destId="{0404F2F5-BAC3-489C-B942-34AD24E2DE18}" srcOrd="0" destOrd="0" presId="urn:microsoft.com/office/officeart/2005/8/layout/pList2"/>
    <dgm:cxn modelId="{107242EC-65EF-429A-B377-B43BDA1A20A2}" type="presParOf" srcId="{30106702-A6AB-438C-AE06-FCE1F7CA714E}" destId="{73FEA786-92E3-43D8-A33B-DD370491FD8A}" srcOrd="1" destOrd="0" presId="urn:microsoft.com/office/officeart/2005/8/layout/pList2"/>
    <dgm:cxn modelId="{F2EB02CE-500C-4981-89CB-D43C17584611}" type="presParOf" srcId="{73FEA786-92E3-43D8-A33B-DD370491FD8A}" destId="{1A9ADB8F-B5DF-4E60-AFDB-FDF360DB3AC5}" srcOrd="0" destOrd="0" presId="urn:microsoft.com/office/officeart/2005/8/layout/pList2"/>
    <dgm:cxn modelId="{3A01A35C-083A-49B7-AFE4-521862D62B03}" type="presParOf" srcId="{1A9ADB8F-B5DF-4E60-AFDB-FDF360DB3AC5}" destId="{4A8BC25C-3959-47C6-9778-CEBEB0E6CF37}" srcOrd="0" destOrd="0" presId="urn:microsoft.com/office/officeart/2005/8/layout/pList2"/>
    <dgm:cxn modelId="{5F6067B4-2017-4EEB-B0D4-360C89F1E6E3}" type="presParOf" srcId="{1A9ADB8F-B5DF-4E60-AFDB-FDF360DB3AC5}" destId="{FB11C8EF-DDB3-4678-B687-45E3858DF80A}" srcOrd="1" destOrd="0" presId="urn:microsoft.com/office/officeart/2005/8/layout/pList2"/>
    <dgm:cxn modelId="{9EC05E76-8299-4D54-87D0-0EE5F01F2214}" type="presParOf" srcId="{1A9ADB8F-B5DF-4E60-AFDB-FDF360DB3AC5}" destId="{D582B007-0C02-488A-B3C5-94F6D258EC33}" srcOrd="2" destOrd="0" presId="urn:microsoft.com/office/officeart/2005/8/layout/pList2"/>
    <dgm:cxn modelId="{F3D501E5-36F1-45E1-9130-8D00C560A9BE}" type="presParOf" srcId="{73FEA786-92E3-43D8-A33B-DD370491FD8A}" destId="{BE46B20C-0E77-4448-AF5D-0CEA4E9F3F77}" srcOrd="1" destOrd="0" presId="urn:microsoft.com/office/officeart/2005/8/layout/pList2"/>
    <dgm:cxn modelId="{AF110DC8-4DF1-44B7-875A-0AD0DEFC4FDC}" type="presParOf" srcId="{73FEA786-92E3-43D8-A33B-DD370491FD8A}" destId="{7F4DBA37-92DD-4EE4-9EB4-BA663F67ED56}" srcOrd="2" destOrd="0" presId="urn:microsoft.com/office/officeart/2005/8/layout/pList2"/>
    <dgm:cxn modelId="{0795047A-C9A3-40F3-A752-D99299A21068}" type="presParOf" srcId="{7F4DBA37-92DD-4EE4-9EB4-BA663F67ED56}" destId="{DC9CAAB9-C5AB-4618-BE76-807C559800DD}" srcOrd="0" destOrd="0" presId="urn:microsoft.com/office/officeart/2005/8/layout/pList2"/>
    <dgm:cxn modelId="{C9766CE7-E5A0-48B9-8798-5B78DCB14165}" type="presParOf" srcId="{7F4DBA37-92DD-4EE4-9EB4-BA663F67ED56}" destId="{CAFFE4C1-7F20-45CA-A9C9-F1A4F4AF9F28}" srcOrd="1" destOrd="0" presId="urn:microsoft.com/office/officeart/2005/8/layout/pList2"/>
    <dgm:cxn modelId="{27710A04-FE30-4ED5-81EE-DB04FB0FCE32}" type="presParOf" srcId="{7F4DBA37-92DD-4EE4-9EB4-BA663F67ED56}" destId="{9059BA2B-2DA5-4ABA-8762-FEA60E626C52}" srcOrd="2" destOrd="0" presId="urn:microsoft.com/office/officeart/2005/8/layout/pList2"/>
    <dgm:cxn modelId="{B99DFB81-2063-48EE-A334-2631490DDD11}" type="presParOf" srcId="{73FEA786-92E3-43D8-A33B-DD370491FD8A}" destId="{184AEA88-F657-4763-B4B1-4DAB18964573}" srcOrd="3" destOrd="0" presId="urn:microsoft.com/office/officeart/2005/8/layout/pList2"/>
    <dgm:cxn modelId="{311CD44F-B1AF-4DD4-AD7A-4052F192C09A}" type="presParOf" srcId="{73FEA786-92E3-43D8-A33B-DD370491FD8A}" destId="{117BD3F6-3F60-4DA1-8FBE-AE7A7981D197}" srcOrd="4" destOrd="0" presId="urn:microsoft.com/office/officeart/2005/8/layout/pList2"/>
    <dgm:cxn modelId="{8B543241-B331-4E12-92FB-78FB54716AF2}" type="presParOf" srcId="{117BD3F6-3F60-4DA1-8FBE-AE7A7981D197}" destId="{87B3E8B3-BD54-4259-BDF6-FCDBA6284AE2}" srcOrd="0" destOrd="0" presId="urn:microsoft.com/office/officeart/2005/8/layout/pList2"/>
    <dgm:cxn modelId="{FED244A4-A69D-469A-A229-6289F025E983}" type="presParOf" srcId="{117BD3F6-3F60-4DA1-8FBE-AE7A7981D197}" destId="{D7AA1C08-F09D-4ECE-B54A-BEDF6867D2CE}" srcOrd="1" destOrd="0" presId="urn:microsoft.com/office/officeart/2005/8/layout/pList2"/>
    <dgm:cxn modelId="{6EA53290-5A64-47ED-BA8B-1BD93ACF64ED}" type="presParOf" srcId="{117BD3F6-3F60-4DA1-8FBE-AE7A7981D197}" destId="{E67DC3C9-3176-4DC7-85B2-6C672655CAAC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04F2F5-BAC3-489C-B942-34AD24E2DE18}">
      <dsp:nvSpPr>
        <dsp:cNvPr id="0" name=""/>
        <dsp:cNvSpPr/>
      </dsp:nvSpPr>
      <dsp:spPr>
        <a:xfrm>
          <a:off x="0" y="0"/>
          <a:ext cx="5087765" cy="1910351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582B007-0C02-488A-B3C5-94F6D258EC33}">
      <dsp:nvSpPr>
        <dsp:cNvPr id="0" name=""/>
        <dsp:cNvSpPr/>
      </dsp:nvSpPr>
      <dsp:spPr>
        <a:xfrm>
          <a:off x="152632" y="254713"/>
          <a:ext cx="1494530" cy="1400924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A8BC25C-3959-47C6-9778-CEBEB0E6CF37}">
      <dsp:nvSpPr>
        <dsp:cNvPr id="0" name=""/>
        <dsp:cNvSpPr/>
      </dsp:nvSpPr>
      <dsp:spPr>
        <a:xfrm rot="10800000">
          <a:off x="152632" y="1910351"/>
          <a:ext cx="1494530" cy="2334874"/>
        </a:xfrm>
        <a:prstGeom prst="round2SameRect">
          <a:avLst>
            <a:gd name="adj1" fmla="val 10500"/>
            <a:gd name="adj2" fmla="val 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1800" kern="1200" dirty="0" smtClean="0">
              <a:solidFill>
                <a:schemeClr val="tx1"/>
              </a:solidFill>
            </a:rPr>
            <a:t>DATABASE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1800" kern="1200" dirty="0" smtClean="0"/>
            <a:t>Materials for </a:t>
          </a:r>
          <a:r>
            <a:rPr lang="da-DK" sz="1800" kern="1200" dirty="0" err="1" smtClean="0"/>
            <a:t>education</a:t>
          </a:r>
          <a:r>
            <a:rPr lang="da-DK" sz="1800" kern="1200" dirty="0" smtClean="0"/>
            <a:t> and inspiration</a:t>
          </a:r>
          <a:endParaRPr lang="da-DK" sz="1800" kern="1200" dirty="0"/>
        </a:p>
      </dsp:txBody>
      <dsp:txXfrm rot="10800000">
        <a:off x="198594" y="1910351"/>
        <a:ext cx="1402606" cy="2288912"/>
      </dsp:txXfrm>
    </dsp:sp>
    <dsp:sp modelId="{9059BA2B-2DA5-4ABA-8762-FEA60E626C52}">
      <dsp:nvSpPr>
        <dsp:cNvPr id="0" name=""/>
        <dsp:cNvSpPr/>
      </dsp:nvSpPr>
      <dsp:spPr>
        <a:xfrm>
          <a:off x="1796617" y="254713"/>
          <a:ext cx="1494530" cy="1400924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C9CAAB9-C5AB-4618-BE76-807C559800DD}">
      <dsp:nvSpPr>
        <dsp:cNvPr id="0" name=""/>
        <dsp:cNvSpPr/>
      </dsp:nvSpPr>
      <dsp:spPr>
        <a:xfrm rot="10800000">
          <a:off x="1796617" y="1910351"/>
          <a:ext cx="1494530" cy="2334874"/>
        </a:xfrm>
        <a:prstGeom prst="round2SameRect">
          <a:avLst>
            <a:gd name="adj1" fmla="val 10500"/>
            <a:gd name="adj2" fmla="val 0"/>
          </a:avLst>
        </a:prstGeom>
        <a:solidFill>
          <a:schemeClr val="accent2">
            <a:hueOff val="-2076898"/>
            <a:satOff val="-1752"/>
            <a:lumOff val="1451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1800" kern="1200" dirty="0" smtClean="0">
              <a:solidFill>
                <a:schemeClr val="tx1"/>
              </a:solidFill>
            </a:rPr>
            <a:t>SUMMER SCHOOL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1800" kern="1200" dirty="0" smtClean="0"/>
            <a:t>For students</a:t>
          </a:r>
        </a:p>
      </dsp:txBody>
      <dsp:txXfrm rot="10800000">
        <a:off x="1842579" y="1910351"/>
        <a:ext cx="1402606" cy="2288912"/>
      </dsp:txXfrm>
    </dsp:sp>
    <dsp:sp modelId="{E67DC3C9-3176-4DC7-85B2-6C672655CAAC}">
      <dsp:nvSpPr>
        <dsp:cNvPr id="0" name=""/>
        <dsp:cNvSpPr/>
      </dsp:nvSpPr>
      <dsp:spPr>
        <a:xfrm>
          <a:off x="3440601" y="254713"/>
          <a:ext cx="1494530" cy="1400924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7B3E8B3-BD54-4259-BDF6-FCDBA6284AE2}">
      <dsp:nvSpPr>
        <dsp:cNvPr id="0" name=""/>
        <dsp:cNvSpPr/>
      </dsp:nvSpPr>
      <dsp:spPr>
        <a:xfrm rot="10800000">
          <a:off x="3440601" y="1910351"/>
          <a:ext cx="1494530" cy="2334874"/>
        </a:xfrm>
        <a:prstGeom prst="round2SameRect">
          <a:avLst>
            <a:gd name="adj1" fmla="val 10500"/>
            <a:gd name="adj2" fmla="val 0"/>
          </a:avLst>
        </a:prstGeom>
        <a:solidFill>
          <a:schemeClr val="accent2">
            <a:hueOff val="-4153797"/>
            <a:satOff val="-3505"/>
            <a:lumOff val="2901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1800" kern="1200" dirty="0" smtClean="0">
              <a:solidFill>
                <a:schemeClr val="tx1"/>
              </a:solidFill>
            </a:rPr>
            <a:t>ONLINE COURSE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a-DK" sz="1600" kern="1200" dirty="0" smtClean="0"/>
            <a:t>For professionals</a:t>
          </a:r>
          <a:endParaRPr lang="da-DK" sz="1600" kern="1200" dirty="0"/>
        </a:p>
      </dsp:txBody>
      <dsp:txXfrm rot="10800000">
        <a:off x="3486563" y="1910351"/>
        <a:ext cx="1402606" cy="22889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8382C0-1D05-4229-918E-CDD7B7E48B4A}" type="slidenum">
              <a:rPr lang="en-GB" smtClean="0"/>
              <a:t>‹nr.›</a:t>
            </a:fld>
            <a:endParaRPr lang="en-GB"/>
          </a:p>
        </p:txBody>
      </p:sp>
      <p:sp>
        <p:nvSpPr>
          <p:cNvPr id="8" name="Date Placeholder 7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F6AEEE-E778-402E-8B8F-9A98AED26EB8}" type="datetimeFigureOut">
              <a:rPr lang="en-GB" smtClean="0"/>
              <a:t>25/06/2018</a:t>
            </a:fld>
            <a:endParaRPr lang="en-GB"/>
          </a:p>
        </p:txBody>
      </p:sp>
      <p:sp>
        <p:nvSpPr>
          <p:cNvPr id="9" name="Header Placeholder 8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47997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otes Placeholder 7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Date Placeholder 8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86E511-D742-4EFE-90B5-C9FC42762E0F}" type="datetimeFigureOut">
              <a:rPr lang="en-GB" smtClean="0"/>
              <a:t>25/06/2018</a:t>
            </a:fld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6CFAD1-D197-4A88-B173-A6412E995EE5}" type="slidenum">
              <a:rPr lang="en-GB" smtClean="0"/>
              <a:t>‹nr.›</a:t>
            </a:fld>
            <a:endParaRPr lang="en-GB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12" name="Slide Image Placeholder 1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13" name="Header Placeholder 1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06011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slide (A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ød baggrund"/>
          <p:cNvSpPr/>
          <p:nvPr userDrawn="1"/>
        </p:nvSpPr>
        <p:spPr>
          <a:xfrm>
            <a:off x="2699" y="0"/>
            <a:ext cx="121896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2000" noProof="0" dirty="0" err="1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6878" y="624469"/>
            <a:ext cx="7227922" cy="1973766"/>
          </a:xfrm>
        </p:spPr>
        <p:txBody>
          <a:bodyPr anchor="b"/>
          <a:lstStyle>
            <a:lvl1pPr algn="l">
              <a:defRPr sz="4800">
                <a:solidFill>
                  <a:schemeClr val="bg2"/>
                </a:solidFill>
              </a:defRPr>
            </a:lvl1pPr>
          </a:lstStyle>
          <a:p>
            <a:r>
              <a:rPr lang="da-DK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5999" y="2810109"/>
            <a:ext cx="7228801" cy="1092819"/>
          </a:xfrm>
        </p:spPr>
        <p:txBody>
          <a:bodyPr/>
          <a:lstStyle>
            <a:lvl1pPr marL="0" indent="0" algn="l">
              <a:spcBef>
                <a:spcPts val="0"/>
              </a:spcBef>
              <a:buFont typeface="Arial" panose="020B0604020202020204" pitchFamily="34" charset="0"/>
              <a:buChar char="​"/>
              <a:defRPr sz="2400">
                <a:solidFill>
                  <a:schemeClr val="bg2"/>
                </a:solidFill>
              </a:defRPr>
            </a:lvl1pPr>
            <a:lvl2pPr marL="0" indent="0" algn="l">
              <a:spcBef>
                <a:spcPts val="0"/>
              </a:spcBef>
              <a:buFont typeface="Arial" panose="020B0604020202020204" pitchFamily="34" charset="0"/>
              <a:buChar char="​"/>
              <a:defRPr sz="2000"/>
            </a:lvl2pPr>
            <a:lvl3pPr marL="0" indent="0" algn="l">
              <a:spcBef>
                <a:spcPts val="0"/>
              </a:spcBef>
              <a:buFont typeface="Arial" panose="020B0604020202020204" pitchFamily="34" charset="0"/>
              <a:buChar char="​"/>
              <a:defRPr sz="2000"/>
            </a:lvl3pPr>
            <a:lvl4pPr marL="0" indent="0" algn="l">
              <a:spcBef>
                <a:spcPts val="0"/>
              </a:spcBef>
              <a:buFont typeface="Arial" panose="020B0604020202020204" pitchFamily="34" charset="0"/>
              <a:buChar char="​"/>
              <a:defRPr sz="2000"/>
            </a:lvl4pPr>
            <a:lvl5pPr marL="0" indent="0" algn="l">
              <a:spcBef>
                <a:spcPts val="0"/>
              </a:spcBef>
              <a:buFont typeface="Arial" panose="020B0604020202020204" pitchFamily="34" charset="0"/>
              <a:buChar char="​"/>
              <a:defRPr sz="2000"/>
            </a:lvl5pPr>
            <a:lvl6pPr marL="0" indent="0" algn="l">
              <a:spcBef>
                <a:spcPts val="0"/>
              </a:spcBef>
              <a:buFont typeface="Arial" panose="020B0604020202020204" pitchFamily="34" charset="0"/>
              <a:buChar char="​"/>
              <a:defRPr sz="2000"/>
            </a:lvl6pPr>
            <a:lvl7pPr marL="0" indent="0" algn="l">
              <a:spcBef>
                <a:spcPts val="0"/>
              </a:spcBef>
              <a:buFont typeface="Arial" panose="020B0604020202020204" pitchFamily="34" charset="0"/>
              <a:buChar char="​"/>
              <a:defRPr sz="2000"/>
            </a:lvl7pPr>
            <a:lvl8pPr marL="0" indent="0" algn="l">
              <a:spcBef>
                <a:spcPts val="0"/>
              </a:spcBef>
              <a:buFont typeface="Arial" panose="020B0604020202020204" pitchFamily="34" charset="0"/>
              <a:buChar char="​"/>
              <a:defRPr sz="2000"/>
            </a:lvl8pPr>
            <a:lvl9pPr marL="0" indent="0" algn="l">
              <a:spcBef>
                <a:spcPts val="0"/>
              </a:spcBef>
              <a:buFont typeface="Arial" panose="020B0604020202020204" pitchFamily="34" charset="0"/>
              <a:buChar char="​"/>
              <a:defRPr sz="2000"/>
            </a:lvl9pPr>
          </a:lstStyle>
          <a:p>
            <a:r>
              <a:rPr lang="da-DK" dirty="0"/>
              <a:t>Click to edit Master subtitle style</a:t>
            </a:r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755650" y="5510785"/>
            <a:ext cx="4563482" cy="391432"/>
          </a:xfrm>
        </p:spPr>
        <p:txBody>
          <a:bodyPr anchor="b" anchorCtr="0"/>
          <a:lstStyle>
            <a:lvl1pPr marL="0" indent="0" rtl="0">
              <a:lnSpc>
                <a:spcPct val="104000"/>
              </a:lnSpc>
              <a:buNone/>
              <a:defRPr sz="1600">
                <a:solidFill>
                  <a:schemeClr val="bg2"/>
                </a:solidFill>
              </a:defRPr>
            </a:lvl1pPr>
          </a:lstStyle>
          <a:p>
            <a:pPr lvl="0"/>
            <a:r>
              <a:rPr lang="da-DK" dirty="0"/>
              <a:t>Indsæt navn og efternavn</a:t>
            </a:r>
          </a:p>
        </p:txBody>
      </p:sp>
      <p:sp>
        <p:nvSpPr>
          <p:cNvPr id="12" name="Picture Placeholder 4"/>
          <p:cNvSpPr>
            <a:spLocks noGrp="1"/>
          </p:cNvSpPr>
          <p:nvPr>
            <p:ph type="pic" sz="quarter" idx="13" hasCustomPrompt="1"/>
          </p:nvPr>
        </p:nvSpPr>
        <p:spPr>
          <a:xfrm>
            <a:off x="5535483" y="5539239"/>
            <a:ext cx="2448000" cy="1324800"/>
          </a:xfrm>
          <a:custGeom>
            <a:avLst/>
            <a:gdLst>
              <a:gd name="connsiteX0" fmla="*/ 323860 w 2448000"/>
              <a:gd name="connsiteY0" fmla="*/ 0 h 1324800"/>
              <a:gd name="connsiteX1" fmla="*/ 328009 w 2448000"/>
              <a:gd name="connsiteY1" fmla="*/ 0 h 1324800"/>
              <a:gd name="connsiteX2" fmla="*/ 357050 w 2448000"/>
              <a:gd name="connsiteY2" fmla="*/ 0 h 1324800"/>
              <a:gd name="connsiteX3" fmla="*/ 388684 w 2448000"/>
              <a:gd name="connsiteY3" fmla="*/ 0 h 1324800"/>
              <a:gd name="connsiteX4" fmla="*/ 435875 w 2448000"/>
              <a:gd name="connsiteY4" fmla="*/ 0 h 1324800"/>
              <a:gd name="connsiteX5" fmla="*/ 501736 w 2448000"/>
              <a:gd name="connsiteY5" fmla="*/ 0 h 1324800"/>
              <a:gd name="connsiteX6" fmla="*/ 589378 w 2448000"/>
              <a:gd name="connsiteY6" fmla="*/ 0 h 1324800"/>
              <a:gd name="connsiteX7" fmla="*/ 701912 w 2448000"/>
              <a:gd name="connsiteY7" fmla="*/ 0 h 1324800"/>
              <a:gd name="connsiteX8" fmla="*/ 842449 w 2448000"/>
              <a:gd name="connsiteY8" fmla="*/ 0 h 1324800"/>
              <a:gd name="connsiteX9" fmla="*/ 1014102 w 2448000"/>
              <a:gd name="connsiteY9" fmla="*/ 0 h 1324800"/>
              <a:gd name="connsiteX10" fmla="*/ 1219982 w 2448000"/>
              <a:gd name="connsiteY10" fmla="*/ 0 h 1324800"/>
              <a:gd name="connsiteX11" fmla="*/ 1463200 w 2448000"/>
              <a:gd name="connsiteY11" fmla="*/ 0 h 1324800"/>
              <a:gd name="connsiteX12" fmla="*/ 1746868 w 2448000"/>
              <a:gd name="connsiteY12" fmla="*/ 0 h 1324800"/>
              <a:gd name="connsiteX13" fmla="*/ 2074098 w 2448000"/>
              <a:gd name="connsiteY13" fmla="*/ 0 h 1324800"/>
              <a:gd name="connsiteX14" fmla="*/ 2448000 w 2448000"/>
              <a:gd name="connsiteY14" fmla="*/ 0 h 1324800"/>
              <a:gd name="connsiteX15" fmla="*/ 2448000 w 2448000"/>
              <a:gd name="connsiteY15" fmla="*/ 2591 h 1324800"/>
              <a:gd name="connsiteX16" fmla="*/ 2448000 w 2448000"/>
              <a:gd name="connsiteY16" fmla="*/ 8743 h 1324800"/>
              <a:gd name="connsiteX17" fmla="*/ 2448000 w 2448000"/>
              <a:gd name="connsiteY17" fmla="*/ 20725 h 1324800"/>
              <a:gd name="connsiteX18" fmla="*/ 2448000 w 2448000"/>
              <a:gd name="connsiteY18" fmla="*/ 40478 h 1324800"/>
              <a:gd name="connsiteX19" fmla="*/ 2448000 w 2448000"/>
              <a:gd name="connsiteY19" fmla="*/ 69946 h 1324800"/>
              <a:gd name="connsiteX20" fmla="*/ 2448000 w 2448000"/>
              <a:gd name="connsiteY20" fmla="*/ 111072 h 1324800"/>
              <a:gd name="connsiteX21" fmla="*/ 2448000 w 2448000"/>
              <a:gd name="connsiteY21" fmla="*/ 165799 h 1324800"/>
              <a:gd name="connsiteX22" fmla="*/ 2448000 w 2448000"/>
              <a:gd name="connsiteY22" fmla="*/ 236069 h 1324800"/>
              <a:gd name="connsiteX23" fmla="*/ 2448000 w 2448000"/>
              <a:gd name="connsiteY23" fmla="*/ 323825 h 1324800"/>
              <a:gd name="connsiteX24" fmla="*/ 2448000 w 2448000"/>
              <a:gd name="connsiteY24" fmla="*/ 431011 h 1324800"/>
              <a:gd name="connsiteX25" fmla="*/ 2448000 w 2448000"/>
              <a:gd name="connsiteY25" fmla="*/ 559570 h 1324800"/>
              <a:gd name="connsiteX26" fmla="*/ 2448000 w 2448000"/>
              <a:gd name="connsiteY26" fmla="*/ 711444 h 1324800"/>
              <a:gd name="connsiteX27" fmla="*/ 2448000 w 2448000"/>
              <a:gd name="connsiteY27" fmla="*/ 888576 h 1324800"/>
              <a:gd name="connsiteX28" fmla="*/ 2448000 w 2448000"/>
              <a:gd name="connsiteY28" fmla="*/ 1092909 h 1324800"/>
              <a:gd name="connsiteX29" fmla="*/ 2448000 w 2448000"/>
              <a:gd name="connsiteY29" fmla="*/ 1205884 h 1324800"/>
              <a:gd name="connsiteX30" fmla="*/ 2448000 w 2448000"/>
              <a:gd name="connsiteY30" fmla="*/ 1324800 h 1324800"/>
              <a:gd name="connsiteX31" fmla="*/ 0 w 2448000"/>
              <a:gd name="connsiteY31" fmla="*/ 1324800 h 1324800"/>
              <a:gd name="connsiteX32" fmla="*/ 0 w 2448000"/>
              <a:gd name="connsiteY32" fmla="*/ 1324438 h 1324800"/>
              <a:gd name="connsiteX33" fmla="*/ 0 w 2448000"/>
              <a:gd name="connsiteY33" fmla="*/ 1310794 h 1324800"/>
              <a:gd name="connsiteX34" fmla="*/ 0 w 2448000"/>
              <a:gd name="connsiteY34" fmla="*/ 1295931 h 1324800"/>
              <a:gd name="connsiteX35" fmla="*/ 0 w 2448000"/>
              <a:gd name="connsiteY35" fmla="*/ 1273759 h 1324800"/>
              <a:gd name="connsiteX36" fmla="*/ 0 w 2448000"/>
              <a:gd name="connsiteY36" fmla="*/ 1242816 h 1324800"/>
              <a:gd name="connsiteX37" fmla="*/ 0 w 2448000"/>
              <a:gd name="connsiteY37" fmla="*/ 1201640 h 1324800"/>
              <a:gd name="connsiteX38" fmla="*/ 0 w 2448000"/>
              <a:gd name="connsiteY38" fmla="*/ 1148768 h 1324800"/>
              <a:gd name="connsiteX39" fmla="*/ 0 w 2448000"/>
              <a:gd name="connsiteY39" fmla="*/ 1082740 h 1324800"/>
              <a:gd name="connsiteX40" fmla="*/ 0 w 2448000"/>
              <a:gd name="connsiteY40" fmla="*/ 1002093 h 1324800"/>
              <a:gd name="connsiteX41" fmla="*/ 0 w 2448000"/>
              <a:gd name="connsiteY41" fmla="*/ 905365 h 1324800"/>
              <a:gd name="connsiteX42" fmla="*/ 0 w 2448000"/>
              <a:gd name="connsiteY42" fmla="*/ 791094 h 1324800"/>
              <a:gd name="connsiteX43" fmla="*/ 0 w 2448000"/>
              <a:gd name="connsiteY43" fmla="*/ 657819 h 1324800"/>
              <a:gd name="connsiteX44" fmla="*/ 0 w 2448000"/>
              <a:gd name="connsiteY44" fmla="*/ 504078 h 1324800"/>
              <a:gd name="connsiteX45" fmla="*/ 0 w 2448000"/>
              <a:gd name="connsiteY45" fmla="*/ 328408 h 1324800"/>
              <a:gd name="connsiteX46" fmla="*/ 323860 w 2448000"/>
              <a:gd name="connsiteY46" fmla="*/ 0 h 132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2448000" h="1324800">
                <a:moveTo>
                  <a:pt x="323860" y="0"/>
                </a:moveTo>
                <a:lnTo>
                  <a:pt x="328009" y="0"/>
                </a:lnTo>
                <a:lnTo>
                  <a:pt x="357050" y="0"/>
                </a:lnTo>
                <a:lnTo>
                  <a:pt x="388684" y="0"/>
                </a:lnTo>
                <a:lnTo>
                  <a:pt x="435875" y="0"/>
                </a:lnTo>
                <a:lnTo>
                  <a:pt x="501736" y="0"/>
                </a:lnTo>
                <a:lnTo>
                  <a:pt x="589378" y="0"/>
                </a:lnTo>
                <a:lnTo>
                  <a:pt x="701912" y="0"/>
                </a:lnTo>
                <a:lnTo>
                  <a:pt x="842449" y="0"/>
                </a:lnTo>
                <a:lnTo>
                  <a:pt x="1014102" y="0"/>
                </a:lnTo>
                <a:lnTo>
                  <a:pt x="1219982" y="0"/>
                </a:lnTo>
                <a:lnTo>
                  <a:pt x="1463200" y="0"/>
                </a:lnTo>
                <a:lnTo>
                  <a:pt x="1746868" y="0"/>
                </a:lnTo>
                <a:lnTo>
                  <a:pt x="2074098" y="0"/>
                </a:lnTo>
                <a:lnTo>
                  <a:pt x="2448000" y="0"/>
                </a:lnTo>
                <a:lnTo>
                  <a:pt x="2448000" y="2591"/>
                </a:lnTo>
                <a:lnTo>
                  <a:pt x="2448000" y="8743"/>
                </a:lnTo>
                <a:lnTo>
                  <a:pt x="2448000" y="20725"/>
                </a:lnTo>
                <a:lnTo>
                  <a:pt x="2448000" y="40478"/>
                </a:lnTo>
                <a:lnTo>
                  <a:pt x="2448000" y="69946"/>
                </a:lnTo>
                <a:lnTo>
                  <a:pt x="2448000" y="111072"/>
                </a:lnTo>
                <a:lnTo>
                  <a:pt x="2448000" y="165799"/>
                </a:lnTo>
                <a:lnTo>
                  <a:pt x="2448000" y="236069"/>
                </a:lnTo>
                <a:lnTo>
                  <a:pt x="2448000" y="323825"/>
                </a:lnTo>
                <a:lnTo>
                  <a:pt x="2448000" y="431011"/>
                </a:lnTo>
                <a:lnTo>
                  <a:pt x="2448000" y="559570"/>
                </a:lnTo>
                <a:lnTo>
                  <a:pt x="2448000" y="711444"/>
                </a:lnTo>
                <a:lnTo>
                  <a:pt x="2448000" y="888576"/>
                </a:lnTo>
                <a:lnTo>
                  <a:pt x="2448000" y="1092909"/>
                </a:lnTo>
                <a:lnTo>
                  <a:pt x="2448000" y="1205884"/>
                </a:lnTo>
                <a:lnTo>
                  <a:pt x="2448000" y="1324800"/>
                </a:lnTo>
                <a:lnTo>
                  <a:pt x="0" y="1324800"/>
                </a:lnTo>
                <a:lnTo>
                  <a:pt x="0" y="1324438"/>
                </a:lnTo>
                <a:lnTo>
                  <a:pt x="0" y="1310794"/>
                </a:lnTo>
                <a:lnTo>
                  <a:pt x="0" y="1295931"/>
                </a:lnTo>
                <a:lnTo>
                  <a:pt x="0" y="1273759"/>
                </a:lnTo>
                <a:lnTo>
                  <a:pt x="0" y="1242816"/>
                </a:lnTo>
                <a:lnTo>
                  <a:pt x="0" y="1201640"/>
                </a:lnTo>
                <a:lnTo>
                  <a:pt x="0" y="1148768"/>
                </a:lnTo>
                <a:lnTo>
                  <a:pt x="0" y="1082740"/>
                </a:lnTo>
                <a:lnTo>
                  <a:pt x="0" y="1002093"/>
                </a:lnTo>
                <a:lnTo>
                  <a:pt x="0" y="905365"/>
                </a:lnTo>
                <a:lnTo>
                  <a:pt x="0" y="791094"/>
                </a:lnTo>
                <a:lnTo>
                  <a:pt x="0" y="657819"/>
                </a:lnTo>
                <a:lnTo>
                  <a:pt x="0" y="504078"/>
                </a:lnTo>
                <a:lnTo>
                  <a:pt x="0" y="328408"/>
                </a:lnTo>
                <a:cubicBezTo>
                  <a:pt x="127004" y="200871"/>
                  <a:pt x="196856" y="127537"/>
                  <a:pt x="323860" y="0"/>
                </a:cubicBezTo>
                <a:close/>
              </a:path>
            </a:pathLst>
          </a:custGeom>
          <a:noFill/>
          <a:ln>
            <a:noFill/>
          </a:ln>
        </p:spPr>
        <p:txBody>
          <a:bodyPr wrap="square" tIns="0" bIns="36000" anchor="b" anchorCtr="0">
            <a:noAutofit/>
          </a:bodyPr>
          <a:lstStyle>
            <a:lvl1pPr marL="0" indent="0" algn="ctr">
              <a:buFontTx/>
              <a:buNone/>
              <a:defRPr sz="1400">
                <a:solidFill>
                  <a:schemeClr val="bg2"/>
                </a:solidFill>
              </a:defRPr>
            </a:lvl1pPr>
          </a:lstStyle>
          <a:p>
            <a:r>
              <a:rPr lang="da-DK" noProof="0" dirty="0"/>
              <a:t>Klik på denne pladsholder og indsæt billede via Skyfish</a:t>
            </a:r>
          </a:p>
        </p:txBody>
      </p:sp>
      <p:sp>
        <p:nvSpPr>
          <p:cNvPr id="16" name="Picture Placeholder 5"/>
          <p:cNvSpPr>
            <a:spLocks noGrp="1"/>
          </p:cNvSpPr>
          <p:nvPr>
            <p:ph type="pic" sz="quarter" idx="14" hasCustomPrompt="1"/>
          </p:nvPr>
        </p:nvSpPr>
        <p:spPr>
          <a:xfrm>
            <a:off x="8199472" y="2872800"/>
            <a:ext cx="2448000" cy="2448000"/>
          </a:xfrm>
          <a:noFill/>
          <a:ln>
            <a:noFill/>
          </a:ln>
        </p:spPr>
        <p:txBody>
          <a:bodyPr tIns="180000" anchor="t" anchorCtr="0"/>
          <a:lstStyle>
            <a:lvl1pPr marL="0" indent="0" algn="ctr">
              <a:buNone/>
              <a:defRPr sz="1600">
                <a:solidFill>
                  <a:schemeClr val="bg2"/>
                </a:solidFill>
              </a:defRPr>
            </a:lvl1pPr>
          </a:lstStyle>
          <a:p>
            <a:r>
              <a:rPr lang="da-DK" noProof="0" dirty="0"/>
              <a:t>Klik på denne pladsholder og indsæt billede via Skyfish</a:t>
            </a:r>
          </a:p>
        </p:txBody>
      </p:sp>
      <p:sp>
        <p:nvSpPr>
          <p:cNvPr id="27" name="Bogstav A"/>
          <p:cNvSpPr/>
          <p:nvPr userDrawn="1"/>
        </p:nvSpPr>
        <p:spPr>
          <a:xfrm>
            <a:off x="10868302" y="2872800"/>
            <a:ext cx="1323997" cy="2448000"/>
          </a:xfrm>
          <a:custGeom>
            <a:avLst/>
            <a:gdLst>
              <a:gd name="connsiteX0" fmla="*/ 327817 w 1323997"/>
              <a:gd name="connsiteY0" fmla="*/ 0 h 2448000"/>
              <a:gd name="connsiteX1" fmla="*/ 329762 w 1323997"/>
              <a:gd name="connsiteY1" fmla="*/ 0 h 2448000"/>
              <a:gd name="connsiteX2" fmla="*/ 343382 w 1323997"/>
              <a:gd name="connsiteY2" fmla="*/ 0 h 2448000"/>
              <a:gd name="connsiteX3" fmla="*/ 358218 w 1323997"/>
              <a:gd name="connsiteY3" fmla="*/ 0 h 2448000"/>
              <a:gd name="connsiteX4" fmla="*/ 380350 w 1323997"/>
              <a:gd name="connsiteY4" fmla="*/ 0 h 2448000"/>
              <a:gd name="connsiteX5" fmla="*/ 411237 w 1323997"/>
              <a:gd name="connsiteY5" fmla="*/ 0 h 2448000"/>
              <a:gd name="connsiteX6" fmla="*/ 452339 w 1323997"/>
              <a:gd name="connsiteY6" fmla="*/ 0 h 2448000"/>
              <a:gd name="connsiteX7" fmla="*/ 505115 w 1323997"/>
              <a:gd name="connsiteY7" fmla="*/ 0 h 2448000"/>
              <a:gd name="connsiteX8" fmla="*/ 571025 w 1323997"/>
              <a:gd name="connsiteY8" fmla="*/ 0 h 2448000"/>
              <a:gd name="connsiteX9" fmla="*/ 651527 w 1323997"/>
              <a:gd name="connsiteY9" fmla="*/ 0 h 2448000"/>
              <a:gd name="connsiteX10" fmla="*/ 748080 w 1323997"/>
              <a:gd name="connsiteY10" fmla="*/ 0 h 2448000"/>
              <a:gd name="connsiteX11" fmla="*/ 862145 w 1323997"/>
              <a:gd name="connsiteY11" fmla="*/ 0 h 2448000"/>
              <a:gd name="connsiteX12" fmla="*/ 995180 w 1323997"/>
              <a:gd name="connsiteY12" fmla="*/ 0 h 2448000"/>
              <a:gd name="connsiteX13" fmla="*/ 1148644 w 1323997"/>
              <a:gd name="connsiteY13" fmla="*/ 0 h 2448000"/>
              <a:gd name="connsiteX14" fmla="*/ 1323997 w 1323997"/>
              <a:gd name="connsiteY14" fmla="*/ 0 h 2448000"/>
              <a:gd name="connsiteX15" fmla="*/ 1323997 w 1323997"/>
              <a:gd name="connsiteY15" fmla="*/ 612794 h 2448000"/>
              <a:gd name="connsiteX16" fmla="*/ 900700 w 1323997"/>
              <a:gd name="connsiteY16" fmla="*/ 612794 h 2448000"/>
              <a:gd name="connsiteX17" fmla="*/ 900700 w 1323997"/>
              <a:gd name="connsiteY17" fmla="*/ 1225588 h 2448000"/>
              <a:gd name="connsiteX18" fmla="*/ 1323997 w 1323997"/>
              <a:gd name="connsiteY18" fmla="*/ 1225588 h 2448000"/>
              <a:gd name="connsiteX19" fmla="*/ 1323997 w 1323997"/>
              <a:gd name="connsiteY19" fmla="*/ 1835206 h 2448000"/>
              <a:gd name="connsiteX20" fmla="*/ 900700 w 1323997"/>
              <a:gd name="connsiteY20" fmla="*/ 1835206 h 2448000"/>
              <a:gd name="connsiteX21" fmla="*/ 900700 w 1323997"/>
              <a:gd name="connsiteY21" fmla="*/ 2448000 h 2448000"/>
              <a:gd name="connsiteX22" fmla="*/ 898941 w 1323997"/>
              <a:gd name="connsiteY22" fmla="*/ 2448000 h 2448000"/>
              <a:gd name="connsiteX23" fmla="*/ 886627 w 1323997"/>
              <a:gd name="connsiteY23" fmla="*/ 2448000 h 2448000"/>
              <a:gd name="connsiteX24" fmla="*/ 873213 w 1323997"/>
              <a:gd name="connsiteY24" fmla="*/ 2448000 h 2448000"/>
              <a:gd name="connsiteX25" fmla="*/ 853202 w 1323997"/>
              <a:gd name="connsiteY25" fmla="*/ 2448000 h 2448000"/>
              <a:gd name="connsiteX26" fmla="*/ 825275 w 1323997"/>
              <a:gd name="connsiteY26" fmla="*/ 2448000 h 2448000"/>
              <a:gd name="connsiteX27" fmla="*/ 788113 w 1323997"/>
              <a:gd name="connsiteY27" fmla="*/ 2448000 h 2448000"/>
              <a:gd name="connsiteX28" fmla="*/ 740395 w 1323997"/>
              <a:gd name="connsiteY28" fmla="*/ 2448000 h 2448000"/>
              <a:gd name="connsiteX29" fmla="*/ 680803 w 1323997"/>
              <a:gd name="connsiteY29" fmla="*/ 2448000 h 2448000"/>
              <a:gd name="connsiteX30" fmla="*/ 608017 w 1323997"/>
              <a:gd name="connsiteY30" fmla="*/ 2448000 h 2448000"/>
              <a:gd name="connsiteX31" fmla="*/ 520717 w 1323997"/>
              <a:gd name="connsiteY31" fmla="*/ 2448000 h 2448000"/>
              <a:gd name="connsiteX32" fmla="*/ 417586 w 1323997"/>
              <a:gd name="connsiteY32" fmla="*/ 2448000 h 2448000"/>
              <a:gd name="connsiteX33" fmla="*/ 297302 w 1323997"/>
              <a:gd name="connsiteY33" fmla="*/ 2448000 h 2448000"/>
              <a:gd name="connsiteX34" fmla="*/ 158546 w 1323997"/>
              <a:gd name="connsiteY34" fmla="*/ 2448000 h 2448000"/>
              <a:gd name="connsiteX35" fmla="*/ 0 w 1323997"/>
              <a:gd name="connsiteY35" fmla="*/ 2448000 h 2448000"/>
              <a:gd name="connsiteX36" fmla="*/ 0 w 1323997"/>
              <a:gd name="connsiteY36" fmla="*/ 2443857 h 2448000"/>
              <a:gd name="connsiteX37" fmla="*/ 0 w 1323997"/>
              <a:gd name="connsiteY37" fmla="*/ 2414860 h 2448000"/>
              <a:gd name="connsiteX38" fmla="*/ 0 w 1323997"/>
              <a:gd name="connsiteY38" fmla="*/ 2383273 h 2448000"/>
              <a:gd name="connsiteX39" fmla="*/ 0 w 1323997"/>
              <a:gd name="connsiteY39" fmla="*/ 2336152 h 2448000"/>
              <a:gd name="connsiteX40" fmla="*/ 0 w 1323997"/>
              <a:gd name="connsiteY40" fmla="*/ 2270390 h 2448000"/>
              <a:gd name="connsiteX41" fmla="*/ 0 w 1323997"/>
              <a:gd name="connsiteY41" fmla="*/ 2182879 h 2448000"/>
              <a:gd name="connsiteX42" fmla="*/ 0 w 1323997"/>
              <a:gd name="connsiteY42" fmla="*/ 2070514 h 2448000"/>
              <a:gd name="connsiteX43" fmla="*/ 0 w 1323997"/>
              <a:gd name="connsiteY43" fmla="*/ 1930186 h 2448000"/>
              <a:gd name="connsiteX44" fmla="*/ 0 w 1323997"/>
              <a:gd name="connsiteY44" fmla="*/ 1758790 h 2448000"/>
              <a:gd name="connsiteX45" fmla="*/ 0 w 1323997"/>
              <a:gd name="connsiteY45" fmla="*/ 1553218 h 2448000"/>
              <a:gd name="connsiteX46" fmla="*/ 0 w 1323997"/>
              <a:gd name="connsiteY46" fmla="*/ 1310363 h 2448000"/>
              <a:gd name="connsiteX47" fmla="*/ 0 w 1323997"/>
              <a:gd name="connsiteY47" fmla="*/ 1027119 h 2448000"/>
              <a:gd name="connsiteX48" fmla="*/ 0 w 1323997"/>
              <a:gd name="connsiteY48" fmla="*/ 700379 h 2448000"/>
              <a:gd name="connsiteX49" fmla="*/ 0 w 1323997"/>
              <a:gd name="connsiteY49" fmla="*/ 327035 h 2448000"/>
              <a:gd name="connsiteX50" fmla="*/ 327817 w 1323997"/>
              <a:gd name="connsiteY50" fmla="*/ 0 h 244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1323997" h="2448000">
                <a:moveTo>
                  <a:pt x="327817" y="0"/>
                </a:moveTo>
                <a:lnTo>
                  <a:pt x="329762" y="0"/>
                </a:lnTo>
                <a:lnTo>
                  <a:pt x="343382" y="0"/>
                </a:lnTo>
                <a:lnTo>
                  <a:pt x="358218" y="0"/>
                </a:lnTo>
                <a:lnTo>
                  <a:pt x="380350" y="0"/>
                </a:lnTo>
                <a:lnTo>
                  <a:pt x="411237" y="0"/>
                </a:lnTo>
                <a:lnTo>
                  <a:pt x="452339" y="0"/>
                </a:lnTo>
                <a:lnTo>
                  <a:pt x="505115" y="0"/>
                </a:lnTo>
                <a:lnTo>
                  <a:pt x="571025" y="0"/>
                </a:lnTo>
                <a:lnTo>
                  <a:pt x="651527" y="0"/>
                </a:lnTo>
                <a:lnTo>
                  <a:pt x="748080" y="0"/>
                </a:lnTo>
                <a:lnTo>
                  <a:pt x="862145" y="0"/>
                </a:lnTo>
                <a:lnTo>
                  <a:pt x="995180" y="0"/>
                </a:lnTo>
                <a:lnTo>
                  <a:pt x="1148644" y="0"/>
                </a:lnTo>
                <a:lnTo>
                  <a:pt x="1323997" y="0"/>
                </a:lnTo>
                <a:cubicBezTo>
                  <a:pt x="1323997" y="0"/>
                  <a:pt x="1323997" y="0"/>
                  <a:pt x="1323997" y="612794"/>
                </a:cubicBezTo>
                <a:cubicBezTo>
                  <a:pt x="1323997" y="612794"/>
                  <a:pt x="1323997" y="612794"/>
                  <a:pt x="900700" y="612794"/>
                </a:cubicBezTo>
                <a:cubicBezTo>
                  <a:pt x="900700" y="612794"/>
                  <a:pt x="900700" y="612794"/>
                  <a:pt x="900700" y="1225588"/>
                </a:cubicBezTo>
                <a:lnTo>
                  <a:pt x="1323997" y="1225588"/>
                </a:lnTo>
                <a:cubicBezTo>
                  <a:pt x="1323997" y="1225588"/>
                  <a:pt x="1323997" y="1225588"/>
                  <a:pt x="1323997" y="1835206"/>
                </a:cubicBezTo>
                <a:cubicBezTo>
                  <a:pt x="1323997" y="1835206"/>
                  <a:pt x="1323997" y="1835206"/>
                  <a:pt x="900700" y="1835206"/>
                </a:cubicBezTo>
                <a:cubicBezTo>
                  <a:pt x="900700" y="1835206"/>
                  <a:pt x="900700" y="1835206"/>
                  <a:pt x="900700" y="2448000"/>
                </a:cubicBezTo>
                <a:lnTo>
                  <a:pt x="898941" y="2448000"/>
                </a:lnTo>
                <a:lnTo>
                  <a:pt x="886627" y="2448000"/>
                </a:lnTo>
                <a:lnTo>
                  <a:pt x="873213" y="2448000"/>
                </a:lnTo>
                <a:lnTo>
                  <a:pt x="853202" y="2448000"/>
                </a:lnTo>
                <a:lnTo>
                  <a:pt x="825275" y="2448000"/>
                </a:lnTo>
                <a:lnTo>
                  <a:pt x="788113" y="2448000"/>
                </a:lnTo>
                <a:lnTo>
                  <a:pt x="740395" y="2448000"/>
                </a:lnTo>
                <a:lnTo>
                  <a:pt x="680803" y="2448000"/>
                </a:lnTo>
                <a:lnTo>
                  <a:pt x="608017" y="2448000"/>
                </a:lnTo>
                <a:lnTo>
                  <a:pt x="520717" y="2448000"/>
                </a:lnTo>
                <a:lnTo>
                  <a:pt x="417586" y="2448000"/>
                </a:lnTo>
                <a:lnTo>
                  <a:pt x="297302" y="2448000"/>
                </a:lnTo>
                <a:lnTo>
                  <a:pt x="158546" y="2448000"/>
                </a:lnTo>
                <a:lnTo>
                  <a:pt x="0" y="2448000"/>
                </a:lnTo>
                <a:lnTo>
                  <a:pt x="0" y="2443857"/>
                </a:lnTo>
                <a:lnTo>
                  <a:pt x="0" y="2414860"/>
                </a:lnTo>
                <a:lnTo>
                  <a:pt x="0" y="2383273"/>
                </a:lnTo>
                <a:lnTo>
                  <a:pt x="0" y="2336152"/>
                </a:lnTo>
                <a:lnTo>
                  <a:pt x="0" y="2270390"/>
                </a:lnTo>
                <a:lnTo>
                  <a:pt x="0" y="2182879"/>
                </a:lnTo>
                <a:lnTo>
                  <a:pt x="0" y="2070514"/>
                </a:lnTo>
                <a:lnTo>
                  <a:pt x="0" y="1930186"/>
                </a:lnTo>
                <a:lnTo>
                  <a:pt x="0" y="1758790"/>
                </a:lnTo>
                <a:lnTo>
                  <a:pt x="0" y="1553218"/>
                </a:lnTo>
                <a:lnTo>
                  <a:pt x="0" y="1310363"/>
                </a:lnTo>
                <a:lnTo>
                  <a:pt x="0" y="1027119"/>
                </a:lnTo>
                <a:lnTo>
                  <a:pt x="0" y="700379"/>
                </a:lnTo>
                <a:lnTo>
                  <a:pt x="0" y="327035"/>
                </a:lnTo>
                <a:cubicBezTo>
                  <a:pt x="127308" y="200031"/>
                  <a:pt x="200509" y="127004"/>
                  <a:pt x="32781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2000" noProof="0" dirty="0" err="1"/>
          </a:p>
        </p:txBody>
      </p:sp>
      <p:sp>
        <p:nvSpPr>
          <p:cNvPr id="4" name="Date_DateCustomA"/>
          <p:cNvSpPr>
            <a:spLocks noGrp="1"/>
          </p:cNvSpPr>
          <p:nvPr>
            <p:ph type="dt" sz="half" idx="10"/>
          </p:nvPr>
        </p:nvSpPr>
        <p:spPr>
          <a:xfrm>
            <a:off x="755649" y="5963881"/>
            <a:ext cx="4564800" cy="180000"/>
          </a:xfrm>
          <a:prstGeom prst="rect">
            <a:avLst/>
          </a:prstGeom>
        </p:spPr>
        <p:txBody>
          <a:bodyPr/>
          <a:lstStyle>
            <a:lvl1pPr rtl="0">
              <a:defRPr sz="1600">
                <a:solidFill>
                  <a:schemeClr val="bg2"/>
                </a:solidFill>
              </a:defRPr>
            </a:lvl1pPr>
          </a:lstStyle>
          <a:p>
            <a:fld id="{E898CB10-84E2-47E0-A478-615A462BF1F0}" type="datetime1">
              <a:rPr lang="da-DK" smtClean="0"/>
              <a:t>25-06-2018</a:t>
            </a:fld>
            <a:endParaRPr lang="da-DK" dirty="0"/>
          </a:p>
        </p:txBody>
      </p:sp>
      <p:sp>
        <p:nvSpPr>
          <p:cNvPr id="15" name="Slide Number Placeholder 5" hidden="1"/>
          <p:cNvSpPr txBox="1">
            <a:spLocks/>
          </p:cNvSpPr>
          <p:nvPr userDrawn="1"/>
        </p:nvSpPr>
        <p:spPr>
          <a:xfrm>
            <a:off x="0" y="69120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en-US"/>
            </a:defPPr>
            <a:lvl1pPr marL="0" algn="r" defTabSz="914400" rtl="0" eaLnBrk="1" latinLnBrk="0" hangingPunct="1">
              <a:defRPr sz="100" b="1" kern="1200">
                <a:noFill/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0"/>
            <a:fld id="{24C8C45C-947F-4981-8B3F-4F32E973C901}" type="slidenum">
              <a:rPr lang="da-DK" smtClean="0"/>
              <a:pPr rtl="0"/>
              <a:t>‹nr.›</a:t>
            </a:fld>
            <a:endParaRPr lang="da-DK" dirty="0"/>
          </a:p>
        </p:txBody>
      </p:sp>
      <p:sp>
        <p:nvSpPr>
          <p:cNvPr id="17" name="Footer Placeholder 4" hidden="1"/>
          <p:cNvSpPr>
            <a:spLocks noGrp="1"/>
          </p:cNvSpPr>
          <p:nvPr>
            <p:ph type="ftr" sz="quarter" idx="3"/>
          </p:nvPr>
        </p:nvSpPr>
        <p:spPr>
          <a:xfrm>
            <a:off x="0" y="70644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ctr" rtl="0">
              <a:defRPr sz="100">
                <a:noFill/>
              </a:defRPr>
            </a:lvl1pPr>
          </a:lstStyle>
          <a:p>
            <a:endParaRPr lang="da-DK" dirty="0"/>
          </a:p>
        </p:txBody>
      </p:sp>
      <p:sp>
        <p:nvSpPr>
          <p:cNvPr id="14" name="TextBox 13"/>
          <p:cNvSpPr txBox="1"/>
          <p:nvPr userDrawn="1"/>
        </p:nvSpPr>
        <p:spPr>
          <a:xfrm>
            <a:off x="-1" y="-300028"/>
            <a:ext cx="1188000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a-DK" sz="1200" b="1" dirty="0"/>
              <a:t>Bemærk</a:t>
            </a:r>
            <a:r>
              <a:rPr lang="da-DK" sz="1200" dirty="0"/>
              <a:t>: På denne side kan billederne udskiftes. </a:t>
            </a:r>
          </a:p>
        </p:txBody>
      </p:sp>
      <p:pic>
        <p:nvPicPr>
          <p:cNvPr id="19" name="Logo navn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9164" y="398179"/>
            <a:ext cx="1051199" cy="1485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242514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487" userDrawn="1">
          <p15:clr>
            <a:srgbClr val="000000"/>
          </p15:clr>
        </p15:guide>
        <p15:guide id="2" orient="horz" pos="1809" userDrawn="1">
          <p15:clr>
            <a:srgbClr val="00000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, indhold og ik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noProof="0" dirty="0" err="1"/>
              <a:t>Click</a:t>
            </a:r>
            <a:r>
              <a:rPr lang="da-DK" noProof="0" dirty="0"/>
              <a:t> to </a:t>
            </a:r>
            <a:r>
              <a:rPr lang="da-DK" noProof="0" dirty="0" err="1"/>
              <a:t>edit</a:t>
            </a:r>
            <a:r>
              <a:rPr lang="da-DK" noProof="0" dirty="0"/>
              <a:t> Master </a:t>
            </a:r>
            <a:r>
              <a:rPr lang="da-DK" noProof="0" dirty="0" err="1"/>
              <a:t>title</a:t>
            </a:r>
            <a:r>
              <a:rPr lang="da-DK" noProof="0" dirty="0"/>
              <a:t>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40801" y="1989056"/>
            <a:ext cx="5112000" cy="4112944"/>
          </a:xfrm>
        </p:spPr>
        <p:txBody>
          <a:bodyPr/>
          <a:lstStyle/>
          <a:p>
            <a:pPr lvl="0"/>
            <a:r>
              <a:rPr lang="da-DK" noProof="0" dirty="0"/>
              <a:t>Edit Master </a:t>
            </a:r>
            <a:r>
              <a:rPr lang="da-DK" noProof="0" dirty="0" err="1"/>
              <a:t>text</a:t>
            </a:r>
            <a:r>
              <a:rPr lang="da-DK" noProof="0" dirty="0"/>
              <a:t> styles</a:t>
            </a:r>
          </a:p>
          <a:p>
            <a:pPr lvl="1"/>
            <a:r>
              <a:rPr lang="da-DK" noProof="0" dirty="0"/>
              <a:t>Second </a:t>
            </a:r>
            <a:r>
              <a:rPr lang="da-DK" noProof="0" dirty="0" err="1"/>
              <a:t>level</a:t>
            </a:r>
            <a:endParaRPr lang="da-DK" noProof="0" dirty="0"/>
          </a:p>
          <a:p>
            <a:pPr lvl="2"/>
            <a:r>
              <a:rPr lang="da-DK" noProof="0" dirty="0"/>
              <a:t>Third </a:t>
            </a:r>
            <a:r>
              <a:rPr lang="da-DK" noProof="0" dirty="0" err="1"/>
              <a:t>level</a:t>
            </a:r>
            <a:endParaRPr lang="da-DK" noProof="0" dirty="0"/>
          </a:p>
          <a:p>
            <a:pPr lvl="3"/>
            <a:r>
              <a:rPr lang="da-DK" noProof="0" dirty="0" err="1"/>
              <a:t>Fourth</a:t>
            </a:r>
            <a:r>
              <a:rPr lang="da-DK" noProof="0" dirty="0"/>
              <a:t> </a:t>
            </a:r>
            <a:r>
              <a:rPr lang="da-DK" noProof="0" dirty="0" err="1"/>
              <a:t>level</a:t>
            </a:r>
            <a:endParaRPr lang="da-DK" noProof="0" dirty="0"/>
          </a:p>
          <a:p>
            <a:pPr lvl="4"/>
            <a:r>
              <a:rPr lang="da-DK" noProof="0" dirty="0"/>
              <a:t>Fifth </a:t>
            </a:r>
            <a:r>
              <a:rPr lang="da-DK" noProof="0" dirty="0" err="1"/>
              <a:t>level</a:t>
            </a:r>
            <a:endParaRPr lang="da-DK" noProof="0" dirty="0"/>
          </a:p>
        </p:txBody>
      </p:sp>
      <p:sp>
        <p:nvSpPr>
          <p:cNvPr id="10" name="Content Placeholder 3"/>
          <p:cNvSpPr>
            <a:spLocks noGrp="1"/>
          </p:cNvSpPr>
          <p:nvPr>
            <p:ph sz="quarter" idx="18" hasCustomPrompt="1"/>
          </p:nvPr>
        </p:nvSpPr>
        <p:spPr>
          <a:xfrm>
            <a:off x="7346400" y="1987550"/>
            <a:ext cx="4392000" cy="4393506"/>
          </a:xfrm>
        </p:spPr>
        <p:txBody>
          <a:bodyPr/>
          <a:lstStyle>
            <a:lvl1pPr marL="0" indent="0">
              <a:buNone/>
              <a:defRPr sz="1400"/>
            </a:lvl1pPr>
          </a:lstStyle>
          <a:p>
            <a:pPr lvl="0"/>
            <a:r>
              <a:rPr lang="da-DK" dirty="0"/>
              <a:t>Klik på denne pladsholder og indsæt ikon via Skyfish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8C45C-947F-4981-8B3F-4F32E973C901}" type="slidenum">
              <a:rPr lang="da-DK" smtClean="0"/>
              <a:pPr/>
              <a:t>‹nr.›</a:t>
            </a:fld>
            <a:endParaRPr lang="da-DK" dirty="0"/>
          </a:p>
        </p:txBody>
      </p:sp>
      <p:sp>
        <p:nvSpPr>
          <p:cNvPr id="7" name="Date Placeholder 6" hidden="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175A9-D299-42D6-94F9-436964CDDCF5}" type="datetime1">
              <a:rPr lang="da-DK" smtClean="0"/>
              <a:t>25-06-2018</a:t>
            </a:fld>
            <a:endParaRPr lang="da-DK" dirty="0"/>
          </a:p>
        </p:txBody>
      </p:sp>
      <p:sp>
        <p:nvSpPr>
          <p:cNvPr id="8" name="Footer Placeholder 7" hidden="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-1" y="-300028"/>
            <a:ext cx="1188000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a-DK" sz="1200" b="1" dirty="0"/>
              <a:t>Bemærk</a:t>
            </a:r>
            <a:r>
              <a:rPr lang="da-DK" sz="1200" dirty="0"/>
              <a:t>: På denne side kan graﬁkken udskiftes. </a:t>
            </a:r>
          </a:p>
        </p:txBody>
      </p:sp>
    </p:spTree>
    <p:extLst>
      <p:ext uri="{BB962C8B-B14F-4D97-AF65-F5344CB8AC3E}">
        <p14:creationId xmlns:p14="http://schemas.microsoft.com/office/powerpoint/2010/main" val="31903442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ort billede, rødt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0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-1"/>
            <a:ext cx="12193200" cy="6861600"/>
          </a:xfrm>
          <a:solidFill>
            <a:schemeClr val="bg1">
              <a:lumMod val="85000"/>
            </a:schemeClr>
          </a:solidFill>
        </p:spPr>
        <p:txBody>
          <a:bodyPr lIns="144000" tIns="180000" bIns="0" anchor="t" anchorCtr="0"/>
          <a:lstStyle>
            <a:lvl1pPr marL="0" indent="0" algn="l">
              <a:buNone/>
              <a:defRPr sz="1600"/>
            </a:lvl1pPr>
          </a:lstStyle>
          <a:p>
            <a:r>
              <a:rPr lang="da-DK" dirty="0"/>
              <a:t>Klik på denne pladsholder og indsæt billede via Skyfish</a:t>
            </a:r>
          </a:p>
        </p:txBody>
      </p:sp>
      <p:sp>
        <p:nvSpPr>
          <p:cNvPr id="19" name="Titel 1"/>
          <p:cNvSpPr>
            <a:spLocks noGrp="1"/>
          </p:cNvSpPr>
          <p:nvPr>
            <p:ph type="ctrTitle"/>
          </p:nvPr>
        </p:nvSpPr>
        <p:spPr>
          <a:xfrm>
            <a:off x="1539875" y="2873905"/>
            <a:ext cx="3779700" cy="3780000"/>
          </a:xfrm>
          <a:custGeom>
            <a:avLst/>
            <a:gdLst>
              <a:gd name="connsiteX0" fmla="*/ 0 w 5112000"/>
              <a:gd name="connsiteY0" fmla="*/ 0 h 5115107"/>
              <a:gd name="connsiteX1" fmla="*/ 464430 w 5112000"/>
              <a:gd name="connsiteY1" fmla="*/ 0 h 5115107"/>
              <a:gd name="connsiteX2" fmla="*/ 899842 w 5112000"/>
              <a:gd name="connsiteY2" fmla="*/ 0 h 5115107"/>
              <a:gd name="connsiteX3" fmla="*/ 1307173 w 5112000"/>
              <a:gd name="connsiteY3" fmla="*/ 0 h 5115107"/>
              <a:gd name="connsiteX4" fmla="*/ 1687360 w 5112000"/>
              <a:gd name="connsiteY4" fmla="*/ 0 h 5115107"/>
              <a:gd name="connsiteX5" fmla="*/ 2041337 w 5112000"/>
              <a:gd name="connsiteY5" fmla="*/ 0 h 5115107"/>
              <a:gd name="connsiteX6" fmla="*/ 2370041 w 5112000"/>
              <a:gd name="connsiteY6" fmla="*/ 0 h 5115107"/>
              <a:gd name="connsiteX7" fmla="*/ 2674409 w 5112000"/>
              <a:gd name="connsiteY7" fmla="*/ 0 h 5115107"/>
              <a:gd name="connsiteX8" fmla="*/ 2955375 w 5112000"/>
              <a:gd name="connsiteY8" fmla="*/ 0 h 5115107"/>
              <a:gd name="connsiteX9" fmla="*/ 3213877 w 5112000"/>
              <a:gd name="connsiteY9" fmla="*/ 0 h 5115107"/>
              <a:gd name="connsiteX10" fmla="*/ 3450850 w 5112000"/>
              <a:gd name="connsiteY10" fmla="*/ 0 h 5115107"/>
              <a:gd name="connsiteX11" fmla="*/ 3667230 w 5112000"/>
              <a:gd name="connsiteY11" fmla="*/ 0 h 5115107"/>
              <a:gd name="connsiteX12" fmla="*/ 3863953 w 5112000"/>
              <a:gd name="connsiteY12" fmla="*/ 0 h 5115107"/>
              <a:gd name="connsiteX13" fmla="*/ 4041956 w 5112000"/>
              <a:gd name="connsiteY13" fmla="*/ 0 h 5115107"/>
              <a:gd name="connsiteX14" fmla="*/ 4202174 w 5112000"/>
              <a:gd name="connsiteY14" fmla="*/ 0 h 5115107"/>
              <a:gd name="connsiteX15" fmla="*/ 4345543 w 5112000"/>
              <a:gd name="connsiteY15" fmla="*/ 0 h 5115107"/>
              <a:gd name="connsiteX16" fmla="*/ 4473000 w 5112000"/>
              <a:gd name="connsiteY16" fmla="*/ 0 h 5115107"/>
              <a:gd name="connsiteX17" fmla="*/ 4585480 w 5112000"/>
              <a:gd name="connsiteY17" fmla="*/ 0 h 5115107"/>
              <a:gd name="connsiteX18" fmla="*/ 4683920 w 5112000"/>
              <a:gd name="connsiteY18" fmla="*/ 0 h 5115107"/>
              <a:gd name="connsiteX19" fmla="*/ 4769255 w 5112000"/>
              <a:gd name="connsiteY19" fmla="*/ 0 h 5115107"/>
              <a:gd name="connsiteX20" fmla="*/ 4842422 w 5112000"/>
              <a:gd name="connsiteY20" fmla="*/ 0 h 5115107"/>
              <a:gd name="connsiteX21" fmla="*/ 4904356 w 5112000"/>
              <a:gd name="connsiteY21" fmla="*/ 0 h 5115107"/>
              <a:gd name="connsiteX22" fmla="*/ 4955994 w 5112000"/>
              <a:gd name="connsiteY22" fmla="*/ 0 h 5115107"/>
              <a:gd name="connsiteX23" fmla="*/ 4998272 w 5112000"/>
              <a:gd name="connsiteY23" fmla="*/ 0 h 5115107"/>
              <a:gd name="connsiteX24" fmla="*/ 5032125 w 5112000"/>
              <a:gd name="connsiteY24" fmla="*/ 0 h 5115107"/>
              <a:gd name="connsiteX25" fmla="*/ 5078303 w 5112000"/>
              <a:gd name="connsiteY25" fmla="*/ 0 h 5115107"/>
              <a:gd name="connsiteX26" fmla="*/ 5102016 w 5112000"/>
              <a:gd name="connsiteY26" fmla="*/ 0 h 5115107"/>
              <a:gd name="connsiteX27" fmla="*/ 5110752 w 5112000"/>
              <a:gd name="connsiteY27" fmla="*/ 0 h 5115107"/>
              <a:gd name="connsiteX28" fmla="*/ 5112000 w 5112000"/>
              <a:gd name="connsiteY28" fmla="*/ 0 h 5115107"/>
              <a:gd name="connsiteX29" fmla="*/ 5112000 w 5112000"/>
              <a:gd name="connsiteY29" fmla="*/ 402943 h 5115107"/>
              <a:gd name="connsiteX30" fmla="*/ 5112000 w 5112000"/>
              <a:gd name="connsiteY30" fmla="*/ 780710 h 5115107"/>
              <a:gd name="connsiteX31" fmla="*/ 5112000 w 5112000"/>
              <a:gd name="connsiteY31" fmla="*/ 1134114 h 5115107"/>
              <a:gd name="connsiteX32" fmla="*/ 5112000 w 5112000"/>
              <a:gd name="connsiteY32" fmla="*/ 1463966 h 5115107"/>
              <a:gd name="connsiteX33" fmla="*/ 5112000 w 5112000"/>
              <a:gd name="connsiteY33" fmla="*/ 1771080 h 5115107"/>
              <a:gd name="connsiteX34" fmla="*/ 5112000 w 5112000"/>
              <a:gd name="connsiteY34" fmla="*/ 2056266 h 5115107"/>
              <a:gd name="connsiteX35" fmla="*/ 5112000 w 5112000"/>
              <a:gd name="connsiteY35" fmla="*/ 2320338 h 5115107"/>
              <a:gd name="connsiteX36" fmla="*/ 5112000 w 5112000"/>
              <a:gd name="connsiteY36" fmla="*/ 2564106 h 5115107"/>
              <a:gd name="connsiteX37" fmla="*/ 5112000 w 5112000"/>
              <a:gd name="connsiteY37" fmla="*/ 2788385 h 5115107"/>
              <a:gd name="connsiteX38" fmla="*/ 5112000 w 5112000"/>
              <a:gd name="connsiteY38" fmla="*/ 2993984 h 5115107"/>
              <a:gd name="connsiteX39" fmla="*/ 5112000 w 5112000"/>
              <a:gd name="connsiteY39" fmla="*/ 3181717 h 5115107"/>
              <a:gd name="connsiteX40" fmla="*/ 5112000 w 5112000"/>
              <a:gd name="connsiteY40" fmla="*/ 3352396 h 5115107"/>
              <a:gd name="connsiteX41" fmla="*/ 5112000 w 5112000"/>
              <a:gd name="connsiteY41" fmla="*/ 3506832 h 5115107"/>
              <a:gd name="connsiteX42" fmla="*/ 5112000 w 5112000"/>
              <a:gd name="connsiteY42" fmla="*/ 3645839 h 5115107"/>
              <a:gd name="connsiteX43" fmla="*/ 5112000 w 5112000"/>
              <a:gd name="connsiteY43" fmla="*/ 3770227 h 5115107"/>
              <a:gd name="connsiteX44" fmla="*/ 5112000 w 5112000"/>
              <a:gd name="connsiteY44" fmla="*/ 3880810 h 5115107"/>
              <a:gd name="connsiteX45" fmla="*/ 5112000 w 5112000"/>
              <a:gd name="connsiteY45" fmla="*/ 3978398 h 5115107"/>
              <a:gd name="connsiteX46" fmla="*/ 5112000 w 5112000"/>
              <a:gd name="connsiteY46" fmla="*/ 4063806 h 5115107"/>
              <a:gd name="connsiteX47" fmla="*/ 5112000 w 5112000"/>
              <a:gd name="connsiteY47" fmla="*/ 4137843 h 5115107"/>
              <a:gd name="connsiteX48" fmla="*/ 5112000 w 5112000"/>
              <a:gd name="connsiteY48" fmla="*/ 4201323 h 5115107"/>
              <a:gd name="connsiteX49" fmla="*/ 5112000 w 5112000"/>
              <a:gd name="connsiteY49" fmla="*/ 4255058 h 5115107"/>
              <a:gd name="connsiteX50" fmla="*/ 5112000 w 5112000"/>
              <a:gd name="connsiteY50" fmla="*/ 4299859 h 5115107"/>
              <a:gd name="connsiteX51" fmla="*/ 5112000 w 5112000"/>
              <a:gd name="connsiteY51" fmla="*/ 4336540 h 5115107"/>
              <a:gd name="connsiteX52" fmla="*/ 5112000 w 5112000"/>
              <a:gd name="connsiteY52" fmla="*/ 4365911 h 5115107"/>
              <a:gd name="connsiteX53" fmla="*/ 5112000 w 5112000"/>
              <a:gd name="connsiteY53" fmla="*/ 4405975 h 5115107"/>
              <a:gd name="connsiteX54" fmla="*/ 5112000 w 5112000"/>
              <a:gd name="connsiteY54" fmla="*/ 4426549 h 5115107"/>
              <a:gd name="connsiteX55" fmla="*/ 5112000 w 5112000"/>
              <a:gd name="connsiteY55" fmla="*/ 4434128 h 5115107"/>
              <a:gd name="connsiteX56" fmla="*/ 5112000 w 5112000"/>
              <a:gd name="connsiteY56" fmla="*/ 4435211 h 5115107"/>
              <a:gd name="connsiteX57" fmla="*/ 4432517 w 5112000"/>
              <a:gd name="connsiteY57" fmla="*/ 5115107 h 5115107"/>
              <a:gd name="connsiteX58" fmla="*/ 0 w 5112000"/>
              <a:gd name="connsiteY58" fmla="*/ 5115107 h 5115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5112000" h="5115107">
                <a:moveTo>
                  <a:pt x="0" y="0"/>
                </a:moveTo>
                <a:lnTo>
                  <a:pt x="464430" y="0"/>
                </a:lnTo>
                <a:lnTo>
                  <a:pt x="899842" y="0"/>
                </a:lnTo>
                <a:lnTo>
                  <a:pt x="1307173" y="0"/>
                </a:lnTo>
                <a:lnTo>
                  <a:pt x="1687360" y="0"/>
                </a:lnTo>
                <a:lnTo>
                  <a:pt x="2041337" y="0"/>
                </a:lnTo>
                <a:lnTo>
                  <a:pt x="2370041" y="0"/>
                </a:lnTo>
                <a:lnTo>
                  <a:pt x="2674409" y="0"/>
                </a:lnTo>
                <a:lnTo>
                  <a:pt x="2955375" y="0"/>
                </a:lnTo>
                <a:lnTo>
                  <a:pt x="3213877" y="0"/>
                </a:lnTo>
                <a:lnTo>
                  <a:pt x="3450850" y="0"/>
                </a:lnTo>
                <a:lnTo>
                  <a:pt x="3667230" y="0"/>
                </a:lnTo>
                <a:lnTo>
                  <a:pt x="3863953" y="0"/>
                </a:lnTo>
                <a:lnTo>
                  <a:pt x="4041956" y="0"/>
                </a:lnTo>
                <a:lnTo>
                  <a:pt x="4202174" y="0"/>
                </a:lnTo>
                <a:lnTo>
                  <a:pt x="4345543" y="0"/>
                </a:lnTo>
                <a:lnTo>
                  <a:pt x="4473000" y="0"/>
                </a:lnTo>
                <a:lnTo>
                  <a:pt x="4585480" y="0"/>
                </a:lnTo>
                <a:lnTo>
                  <a:pt x="4683920" y="0"/>
                </a:lnTo>
                <a:lnTo>
                  <a:pt x="4769255" y="0"/>
                </a:lnTo>
                <a:lnTo>
                  <a:pt x="4842422" y="0"/>
                </a:lnTo>
                <a:lnTo>
                  <a:pt x="4904356" y="0"/>
                </a:lnTo>
                <a:lnTo>
                  <a:pt x="4955994" y="0"/>
                </a:lnTo>
                <a:lnTo>
                  <a:pt x="4998272" y="0"/>
                </a:lnTo>
                <a:lnTo>
                  <a:pt x="5032125" y="0"/>
                </a:lnTo>
                <a:lnTo>
                  <a:pt x="5078303" y="0"/>
                </a:lnTo>
                <a:lnTo>
                  <a:pt x="5102016" y="0"/>
                </a:lnTo>
                <a:lnTo>
                  <a:pt x="5110752" y="0"/>
                </a:lnTo>
                <a:lnTo>
                  <a:pt x="5112000" y="0"/>
                </a:lnTo>
                <a:lnTo>
                  <a:pt x="5112000" y="402943"/>
                </a:lnTo>
                <a:lnTo>
                  <a:pt x="5112000" y="780710"/>
                </a:lnTo>
                <a:lnTo>
                  <a:pt x="5112000" y="1134114"/>
                </a:lnTo>
                <a:lnTo>
                  <a:pt x="5112000" y="1463966"/>
                </a:lnTo>
                <a:lnTo>
                  <a:pt x="5112000" y="1771080"/>
                </a:lnTo>
                <a:lnTo>
                  <a:pt x="5112000" y="2056266"/>
                </a:lnTo>
                <a:lnTo>
                  <a:pt x="5112000" y="2320338"/>
                </a:lnTo>
                <a:lnTo>
                  <a:pt x="5112000" y="2564106"/>
                </a:lnTo>
                <a:lnTo>
                  <a:pt x="5112000" y="2788385"/>
                </a:lnTo>
                <a:lnTo>
                  <a:pt x="5112000" y="2993984"/>
                </a:lnTo>
                <a:lnTo>
                  <a:pt x="5112000" y="3181717"/>
                </a:lnTo>
                <a:lnTo>
                  <a:pt x="5112000" y="3352396"/>
                </a:lnTo>
                <a:lnTo>
                  <a:pt x="5112000" y="3506832"/>
                </a:lnTo>
                <a:lnTo>
                  <a:pt x="5112000" y="3645839"/>
                </a:lnTo>
                <a:lnTo>
                  <a:pt x="5112000" y="3770227"/>
                </a:lnTo>
                <a:lnTo>
                  <a:pt x="5112000" y="3880810"/>
                </a:lnTo>
                <a:lnTo>
                  <a:pt x="5112000" y="3978398"/>
                </a:lnTo>
                <a:lnTo>
                  <a:pt x="5112000" y="4063806"/>
                </a:lnTo>
                <a:lnTo>
                  <a:pt x="5112000" y="4137843"/>
                </a:lnTo>
                <a:lnTo>
                  <a:pt x="5112000" y="4201323"/>
                </a:lnTo>
                <a:lnTo>
                  <a:pt x="5112000" y="4255058"/>
                </a:lnTo>
                <a:lnTo>
                  <a:pt x="5112000" y="4299859"/>
                </a:lnTo>
                <a:lnTo>
                  <a:pt x="5112000" y="4336540"/>
                </a:lnTo>
                <a:lnTo>
                  <a:pt x="5112000" y="4365911"/>
                </a:lnTo>
                <a:lnTo>
                  <a:pt x="5112000" y="4405975"/>
                </a:lnTo>
                <a:lnTo>
                  <a:pt x="5112000" y="4426549"/>
                </a:lnTo>
                <a:lnTo>
                  <a:pt x="5112000" y="4434128"/>
                </a:lnTo>
                <a:lnTo>
                  <a:pt x="5112000" y="4435211"/>
                </a:lnTo>
                <a:cubicBezTo>
                  <a:pt x="4848462" y="4698909"/>
                  <a:pt x="4699230" y="4848232"/>
                  <a:pt x="4432517" y="5115107"/>
                </a:cubicBezTo>
                <a:cubicBezTo>
                  <a:pt x="0" y="5115107"/>
                  <a:pt x="0" y="5115107"/>
                  <a:pt x="0" y="511510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wrap="square" lIns="216000" tIns="180000" rIns="216000" bIns="2520000" anchor="t" anchorCtr="0">
            <a:noAutofit/>
          </a:bodyPr>
          <a:lstStyle>
            <a:lvl1pPr algn="l">
              <a:lnSpc>
                <a:spcPct val="91000"/>
              </a:lnSpc>
              <a:defRPr sz="2200">
                <a:solidFill>
                  <a:schemeClr val="bg2"/>
                </a:solidFill>
              </a:defRPr>
            </a:lvl1pPr>
          </a:lstStyle>
          <a:p>
            <a:r>
              <a:rPr lang="da-DK" dirty="0" err="1"/>
              <a:t>Click</a:t>
            </a:r>
            <a:r>
              <a:rPr lang="da-DK" dirty="0"/>
              <a:t> to </a:t>
            </a:r>
            <a:r>
              <a:rPr lang="da-DK" dirty="0" err="1"/>
              <a:t>edit</a:t>
            </a:r>
            <a:r>
              <a:rPr lang="da-DK" dirty="0"/>
              <a:t> Master </a:t>
            </a:r>
            <a:r>
              <a:rPr lang="da-DK" dirty="0" err="1"/>
              <a:t>title</a:t>
            </a:r>
            <a:r>
              <a:rPr lang="da-DK" dirty="0"/>
              <a:t> style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8"/>
          </p:nvPr>
        </p:nvSpPr>
        <p:spPr>
          <a:xfrm>
            <a:off x="1539874" y="3748035"/>
            <a:ext cx="3780000" cy="2352728"/>
          </a:xfrm>
        </p:spPr>
        <p:txBody>
          <a:bodyPr lIns="216000" rIns="216000"/>
          <a:lstStyle>
            <a:lvl1pPr marL="0" indent="0">
              <a:spcAft>
                <a:spcPts val="500"/>
              </a:spcAft>
              <a:buFontTx/>
              <a:buNone/>
              <a:defRPr>
                <a:solidFill>
                  <a:schemeClr val="bg2"/>
                </a:solidFill>
              </a:defRPr>
            </a:lvl1pPr>
            <a:lvl2pPr marL="216000" indent="0">
              <a:spcAft>
                <a:spcPts val="500"/>
              </a:spcAft>
              <a:buFontTx/>
              <a:buNone/>
              <a:defRPr>
                <a:solidFill>
                  <a:schemeClr val="bg2"/>
                </a:solidFill>
              </a:defRPr>
            </a:lvl2pPr>
            <a:lvl3pPr marL="432000" indent="0">
              <a:spcAft>
                <a:spcPts val="500"/>
              </a:spcAft>
              <a:buFontTx/>
              <a:buNone/>
              <a:defRPr>
                <a:solidFill>
                  <a:schemeClr val="bg2"/>
                </a:solidFill>
              </a:defRPr>
            </a:lvl3pPr>
            <a:lvl4pPr marL="648000" indent="0">
              <a:spcAft>
                <a:spcPts val="500"/>
              </a:spcAft>
              <a:buFontTx/>
              <a:buNone/>
              <a:defRPr>
                <a:solidFill>
                  <a:schemeClr val="bg2"/>
                </a:solidFill>
              </a:defRPr>
            </a:lvl4pPr>
            <a:lvl5pPr marL="864000" indent="0">
              <a:spcAft>
                <a:spcPts val="500"/>
              </a:spcAft>
              <a:buFontTx/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da-DK" dirty="0"/>
              <a:t>Edit Master text styles</a:t>
            </a:r>
          </a:p>
          <a:p>
            <a:pPr lvl="1"/>
            <a:r>
              <a:rPr lang="da-DK" dirty="0"/>
              <a:t>Second level</a:t>
            </a:r>
          </a:p>
          <a:p>
            <a:pPr lvl="2"/>
            <a:r>
              <a:rPr lang="da-DK" dirty="0"/>
              <a:t>Third level</a:t>
            </a:r>
          </a:p>
          <a:p>
            <a:pPr lvl="3"/>
            <a:r>
              <a:rPr lang="da-DK" dirty="0"/>
              <a:t>Fourth level</a:t>
            </a:r>
          </a:p>
          <a:p>
            <a:pPr lvl="4"/>
            <a:r>
              <a:rPr lang="da-DK" dirty="0"/>
              <a:t>Fifth level</a:t>
            </a:r>
          </a:p>
        </p:txBody>
      </p:sp>
      <p:sp>
        <p:nvSpPr>
          <p:cNvPr id="11" name="Faktaboks 3"/>
          <p:cNvSpPr>
            <a:spLocks noGrp="1"/>
          </p:cNvSpPr>
          <p:nvPr>
            <p:ph type="body" sz="quarter" idx="16"/>
          </p:nvPr>
        </p:nvSpPr>
        <p:spPr>
          <a:xfrm>
            <a:off x="5536800" y="4204800"/>
            <a:ext cx="2448000" cy="2451102"/>
          </a:xfrm>
          <a:custGeom>
            <a:avLst/>
            <a:gdLst>
              <a:gd name="connsiteX0" fmla="*/ 0 w 2448000"/>
              <a:gd name="connsiteY0" fmla="*/ 0 h 2451102"/>
              <a:gd name="connsiteX1" fmla="*/ 222403 w 2448000"/>
              <a:gd name="connsiteY1" fmla="*/ 0 h 2451102"/>
              <a:gd name="connsiteX2" fmla="*/ 430910 w 2448000"/>
              <a:gd name="connsiteY2" fmla="*/ 0 h 2451102"/>
              <a:gd name="connsiteX3" fmla="*/ 625970 w 2448000"/>
              <a:gd name="connsiteY3" fmla="*/ 0 h 2451102"/>
              <a:gd name="connsiteX4" fmla="*/ 808032 w 2448000"/>
              <a:gd name="connsiteY4" fmla="*/ 0 h 2451102"/>
              <a:gd name="connsiteX5" fmla="*/ 977542 w 2448000"/>
              <a:gd name="connsiteY5" fmla="*/ 0 h 2451102"/>
              <a:gd name="connsiteX6" fmla="*/ 1134950 w 2448000"/>
              <a:gd name="connsiteY6" fmla="*/ 0 h 2451102"/>
              <a:gd name="connsiteX7" fmla="*/ 1280703 w 2448000"/>
              <a:gd name="connsiteY7" fmla="*/ 0 h 2451102"/>
              <a:gd name="connsiteX8" fmla="*/ 1415250 w 2448000"/>
              <a:gd name="connsiteY8" fmla="*/ 0 h 2451102"/>
              <a:gd name="connsiteX9" fmla="*/ 1539040 w 2448000"/>
              <a:gd name="connsiteY9" fmla="*/ 0 h 2451102"/>
              <a:gd name="connsiteX10" fmla="*/ 1652520 w 2448000"/>
              <a:gd name="connsiteY10" fmla="*/ 0 h 2451102"/>
              <a:gd name="connsiteX11" fmla="*/ 1756138 w 2448000"/>
              <a:gd name="connsiteY11" fmla="*/ 0 h 2451102"/>
              <a:gd name="connsiteX12" fmla="*/ 1850344 w 2448000"/>
              <a:gd name="connsiteY12" fmla="*/ 0 h 2451102"/>
              <a:gd name="connsiteX13" fmla="*/ 1935585 w 2448000"/>
              <a:gd name="connsiteY13" fmla="*/ 0 h 2451102"/>
              <a:gd name="connsiteX14" fmla="*/ 2012309 w 2448000"/>
              <a:gd name="connsiteY14" fmla="*/ 0 h 2451102"/>
              <a:gd name="connsiteX15" fmla="*/ 2080965 w 2448000"/>
              <a:gd name="connsiteY15" fmla="*/ 0 h 2451102"/>
              <a:gd name="connsiteX16" fmla="*/ 2142000 w 2448000"/>
              <a:gd name="connsiteY16" fmla="*/ 0 h 2451102"/>
              <a:gd name="connsiteX17" fmla="*/ 2243004 w 2448000"/>
              <a:gd name="connsiteY17" fmla="*/ 0 h 2451102"/>
              <a:gd name="connsiteX18" fmla="*/ 2318906 w 2448000"/>
              <a:gd name="connsiteY18" fmla="*/ 0 h 2451102"/>
              <a:gd name="connsiteX19" fmla="*/ 2373293 w 2448000"/>
              <a:gd name="connsiteY19" fmla="*/ 0 h 2451102"/>
              <a:gd name="connsiteX20" fmla="*/ 2409750 w 2448000"/>
              <a:gd name="connsiteY20" fmla="*/ 0 h 2451102"/>
              <a:gd name="connsiteX21" fmla="*/ 2431864 w 2448000"/>
              <a:gd name="connsiteY21" fmla="*/ 0 h 2451102"/>
              <a:gd name="connsiteX22" fmla="*/ 2443219 w 2448000"/>
              <a:gd name="connsiteY22" fmla="*/ 0 h 2451102"/>
              <a:gd name="connsiteX23" fmla="*/ 2448000 w 2448000"/>
              <a:gd name="connsiteY23" fmla="*/ 0 h 2451102"/>
              <a:gd name="connsiteX24" fmla="*/ 2448000 w 2448000"/>
              <a:gd name="connsiteY24" fmla="*/ 192936 h 2451102"/>
              <a:gd name="connsiteX25" fmla="*/ 2448000 w 2448000"/>
              <a:gd name="connsiteY25" fmla="*/ 373817 h 2451102"/>
              <a:gd name="connsiteX26" fmla="*/ 2448000 w 2448000"/>
              <a:gd name="connsiteY26" fmla="*/ 543032 h 2451102"/>
              <a:gd name="connsiteX27" fmla="*/ 2448000 w 2448000"/>
              <a:gd name="connsiteY27" fmla="*/ 700971 h 2451102"/>
              <a:gd name="connsiteX28" fmla="*/ 2448000 w 2448000"/>
              <a:gd name="connsiteY28" fmla="*/ 848022 h 2451102"/>
              <a:gd name="connsiteX29" fmla="*/ 2448000 w 2448000"/>
              <a:gd name="connsiteY29" fmla="*/ 984574 h 2451102"/>
              <a:gd name="connsiteX30" fmla="*/ 2448000 w 2448000"/>
              <a:gd name="connsiteY30" fmla="*/ 1111016 h 2451102"/>
              <a:gd name="connsiteX31" fmla="*/ 2448000 w 2448000"/>
              <a:gd name="connsiteY31" fmla="*/ 1227737 h 2451102"/>
              <a:gd name="connsiteX32" fmla="*/ 2448000 w 2448000"/>
              <a:gd name="connsiteY32" fmla="*/ 1335125 h 2451102"/>
              <a:gd name="connsiteX33" fmla="*/ 2448000 w 2448000"/>
              <a:gd name="connsiteY33" fmla="*/ 1433569 h 2451102"/>
              <a:gd name="connsiteX34" fmla="*/ 2448000 w 2448000"/>
              <a:gd name="connsiteY34" fmla="*/ 1523459 h 2451102"/>
              <a:gd name="connsiteX35" fmla="*/ 2448000 w 2448000"/>
              <a:gd name="connsiteY35" fmla="*/ 1605183 h 2451102"/>
              <a:gd name="connsiteX36" fmla="*/ 2448000 w 2448000"/>
              <a:gd name="connsiteY36" fmla="*/ 1679129 h 2451102"/>
              <a:gd name="connsiteX37" fmla="*/ 2448000 w 2448000"/>
              <a:gd name="connsiteY37" fmla="*/ 1745688 h 2451102"/>
              <a:gd name="connsiteX38" fmla="*/ 2448000 w 2448000"/>
              <a:gd name="connsiteY38" fmla="*/ 1858196 h 2451102"/>
              <a:gd name="connsiteX39" fmla="*/ 2448000 w 2448000"/>
              <a:gd name="connsiteY39" fmla="*/ 1945817 h 2451102"/>
              <a:gd name="connsiteX40" fmla="*/ 2448000 w 2448000"/>
              <a:gd name="connsiteY40" fmla="*/ 2011663 h 2451102"/>
              <a:gd name="connsiteX41" fmla="*/ 2448000 w 2448000"/>
              <a:gd name="connsiteY41" fmla="*/ 2058844 h 2451102"/>
              <a:gd name="connsiteX42" fmla="*/ 2448000 w 2448000"/>
              <a:gd name="connsiteY42" fmla="*/ 2090471 h 2451102"/>
              <a:gd name="connsiteX43" fmla="*/ 2448000 w 2448000"/>
              <a:gd name="connsiteY43" fmla="*/ 2109654 h 2451102"/>
              <a:gd name="connsiteX44" fmla="*/ 2448000 w 2448000"/>
              <a:gd name="connsiteY44" fmla="*/ 2119505 h 2451102"/>
              <a:gd name="connsiteX45" fmla="*/ 2448000 w 2448000"/>
              <a:gd name="connsiteY45" fmla="*/ 2123653 h 2451102"/>
              <a:gd name="connsiteX46" fmla="*/ 2124140 w 2448000"/>
              <a:gd name="connsiteY46" fmla="*/ 2451102 h 2451102"/>
              <a:gd name="connsiteX47" fmla="*/ 0 w 2448000"/>
              <a:gd name="connsiteY47" fmla="*/ 2451102 h 2451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2448000" h="2451102">
                <a:moveTo>
                  <a:pt x="0" y="0"/>
                </a:moveTo>
                <a:lnTo>
                  <a:pt x="222403" y="0"/>
                </a:lnTo>
                <a:lnTo>
                  <a:pt x="430910" y="0"/>
                </a:lnTo>
                <a:lnTo>
                  <a:pt x="625970" y="0"/>
                </a:lnTo>
                <a:lnTo>
                  <a:pt x="808032" y="0"/>
                </a:lnTo>
                <a:lnTo>
                  <a:pt x="977542" y="0"/>
                </a:lnTo>
                <a:lnTo>
                  <a:pt x="1134950" y="0"/>
                </a:lnTo>
                <a:lnTo>
                  <a:pt x="1280703" y="0"/>
                </a:lnTo>
                <a:lnTo>
                  <a:pt x="1415250" y="0"/>
                </a:lnTo>
                <a:lnTo>
                  <a:pt x="1539040" y="0"/>
                </a:lnTo>
                <a:lnTo>
                  <a:pt x="1652520" y="0"/>
                </a:lnTo>
                <a:lnTo>
                  <a:pt x="1756138" y="0"/>
                </a:lnTo>
                <a:lnTo>
                  <a:pt x="1850344" y="0"/>
                </a:lnTo>
                <a:lnTo>
                  <a:pt x="1935585" y="0"/>
                </a:lnTo>
                <a:lnTo>
                  <a:pt x="2012309" y="0"/>
                </a:lnTo>
                <a:lnTo>
                  <a:pt x="2080965" y="0"/>
                </a:lnTo>
                <a:lnTo>
                  <a:pt x="2142000" y="0"/>
                </a:lnTo>
                <a:lnTo>
                  <a:pt x="2243004" y="0"/>
                </a:lnTo>
                <a:lnTo>
                  <a:pt x="2318906" y="0"/>
                </a:lnTo>
                <a:lnTo>
                  <a:pt x="2373293" y="0"/>
                </a:lnTo>
                <a:lnTo>
                  <a:pt x="2409750" y="0"/>
                </a:lnTo>
                <a:lnTo>
                  <a:pt x="2431864" y="0"/>
                </a:lnTo>
                <a:lnTo>
                  <a:pt x="2443219" y="0"/>
                </a:lnTo>
                <a:lnTo>
                  <a:pt x="2448000" y="0"/>
                </a:lnTo>
                <a:lnTo>
                  <a:pt x="2448000" y="192936"/>
                </a:lnTo>
                <a:lnTo>
                  <a:pt x="2448000" y="373817"/>
                </a:lnTo>
                <a:lnTo>
                  <a:pt x="2448000" y="543032"/>
                </a:lnTo>
                <a:lnTo>
                  <a:pt x="2448000" y="700971"/>
                </a:lnTo>
                <a:lnTo>
                  <a:pt x="2448000" y="848022"/>
                </a:lnTo>
                <a:lnTo>
                  <a:pt x="2448000" y="984574"/>
                </a:lnTo>
                <a:lnTo>
                  <a:pt x="2448000" y="1111016"/>
                </a:lnTo>
                <a:lnTo>
                  <a:pt x="2448000" y="1227737"/>
                </a:lnTo>
                <a:lnTo>
                  <a:pt x="2448000" y="1335125"/>
                </a:lnTo>
                <a:lnTo>
                  <a:pt x="2448000" y="1433569"/>
                </a:lnTo>
                <a:lnTo>
                  <a:pt x="2448000" y="1523459"/>
                </a:lnTo>
                <a:lnTo>
                  <a:pt x="2448000" y="1605183"/>
                </a:lnTo>
                <a:lnTo>
                  <a:pt x="2448000" y="1679129"/>
                </a:lnTo>
                <a:lnTo>
                  <a:pt x="2448000" y="1745688"/>
                </a:lnTo>
                <a:lnTo>
                  <a:pt x="2448000" y="1858196"/>
                </a:lnTo>
                <a:lnTo>
                  <a:pt x="2448000" y="1945817"/>
                </a:lnTo>
                <a:lnTo>
                  <a:pt x="2448000" y="2011663"/>
                </a:lnTo>
                <a:lnTo>
                  <a:pt x="2448000" y="2058844"/>
                </a:lnTo>
                <a:lnTo>
                  <a:pt x="2448000" y="2090471"/>
                </a:lnTo>
                <a:lnTo>
                  <a:pt x="2448000" y="2109654"/>
                </a:lnTo>
                <a:lnTo>
                  <a:pt x="2448000" y="2119505"/>
                </a:lnTo>
                <a:lnTo>
                  <a:pt x="2448000" y="2123653"/>
                </a:lnTo>
                <a:cubicBezTo>
                  <a:pt x="2324171" y="2250818"/>
                  <a:pt x="2251144" y="2323937"/>
                  <a:pt x="2124140" y="2451102"/>
                </a:cubicBezTo>
                <a:cubicBezTo>
                  <a:pt x="0" y="2451102"/>
                  <a:pt x="0" y="2451102"/>
                  <a:pt x="0" y="2451102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 lIns="216000" tIns="216000" rIns="216000" bIns="216000" anchor="t" anchorCtr="0">
            <a:noAutofit/>
          </a:bodyPr>
          <a:lstStyle>
            <a:lvl1pPr marL="0" indent="0">
              <a:spcAft>
                <a:spcPts val="500"/>
              </a:spcAft>
              <a:buFont typeface="Arial" panose="020B0604020202020204" pitchFamily="34" charset="0"/>
              <a:buChar char="​"/>
              <a:defRPr sz="1400" b="1">
                <a:solidFill>
                  <a:schemeClr val="bg2"/>
                </a:solidFill>
              </a:defRPr>
            </a:lvl1pPr>
            <a:lvl2pPr marL="0" indent="0">
              <a:spcAft>
                <a:spcPts val="500"/>
              </a:spcAft>
              <a:buFont typeface="Arial" panose="020B0604020202020204" pitchFamily="34" charset="0"/>
              <a:buChar char="​"/>
              <a:defRPr sz="1400">
                <a:solidFill>
                  <a:schemeClr val="bg2"/>
                </a:solidFill>
              </a:defRPr>
            </a:lvl2pPr>
          </a:lstStyle>
          <a:p>
            <a:pPr lvl="0"/>
            <a:r>
              <a:rPr lang="da-DK" dirty="0"/>
              <a:t>Edit Master </a:t>
            </a:r>
            <a:r>
              <a:rPr lang="da-DK" dirty="0" err="1"/>
              <a:t>text</a:t>
            </a:r>
            <a:r>
              <a:rPr lang="da-DK" dirty="0"/>
              <a:t> styles</a:t>
            </a:r>
          </a:p>
          <a:p>
            <a:pPr lvl="1"/>
            <a:r>
              <a:rPr lang="da-DK" dirty="0"/>
              <a:t>2</a:t>
            </a:r>
          </a:p>
        </p:txBody>
      </p:sp>
      <p:sp>
        <p:nvSpPr>
          <p:cNvPr id="16" name="Content Placeholder 4"/>
          <p:cNvSpPr>
            <a:spLocks noGrp="1"/>
          </p:cNvSpPr>
          <p:nvPr>
            <p:ph sz="quarter" idx="17" hasCustomPrompt="1"/>
          </p:nvPr>
        </p:nvSpPr>
        <p:spPr>
          <a:xfrm>
            <a:off x="208800" y="1540800"/>
            <a:ext cx="1116000" cy="1116000"/>
          </a:xfrm>
        </p:spPr>
        <p:txBody>
          <a:bodyPr/>
          <a:lstStyle>
            <a:lvl1pPr marL="0" indent="0">
              <a:buNone/>
              <a:defRPr sz="1400" b="1"/>
            </a:lvl1pPr>
          </a:lstStyle>
          <a:p>
            <a:pPr lvl="0"/>
            <a:r>
              <a:rPr lang="da-DK" dirty="0"/>
              <a:t>Klik på denne pladsholder og indsæt ikon via Skyfish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-1" y="-300028"/>
            <a:ext cx="1188000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a-DK" sz="1200" b="1" dirty="0"/>
              <a:t>Bemærk</a:t>
            </a:r>
            <a:r>
              <a:rPr lang="da-DK" sz="1200" dirty="0"/>
              <a:t>: På denne side kan billede/</a:t>
            </a:r>
            <a:r>
              <a:rPr lang="da-DK" sz="1200" dirty="0" err="1"/>
              <a:t>graﬁk</a:t>
            </a:r>
            <a:r>
              <a:rPr lang="da-DK" sz="1200" dirty="0"/>
              <a:t> udskiftes. Tekstboksen kan ﬂyttes rundt ift. billedet, vælg boksen</a:t>
            </a:r>
            <a:r>
              <a:rPr lang="da-DK" sz="1200" baseline="0" dirty="0"/>
              <a:t> og al teksten i boksen</a:t>
            </a:r>
            <a:r>
              <a:rPr lang="da-DK" sz="1200" dirty="0"/>
              <a:t>. Farven på tekst og tekstboks kan ændres til hvid/rød/grå.</a:t>
            </a:r>
          </a:p>
        </p:txBody>
      </p:sp>
      <p:sp>
        <p:nvSpPr>
          <p:cNvPr id="13" name="Slide Number Placeholder 5" hidden="1"/>
          <p:cNvSpPr txBox="1">
            <a:spLocks/>
          </p:cNvSpPr>
          <p:nvPr userDrawn="1"/>
        </p:nvSpPr>
        <p:spPr>
          <a:xfrm>
            <a:off x="0" y="69120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en-US"/>
            </a:defPPr>
            <a:lvl1pPr marL="0" algn="r" defTabSz="914400" rtl="0" eaLnBrk="1" latinLnBrk="0" hangingPunct="1">
              <a:defRPr sz="100" b="1" kern="1200">
                <a:noFill/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0"/>
            <a:fld id="{24C8C45C-947F-4981-8B3F-4F32E973C901}" type="slidenum">
              <a:rPr lang="da-DK" smtClean="0"/>
              <a:pPr rtl="0"/>
              <a:t>‹nr.›</a:t>
            </a:fld>
            <a:endParaRPr lang="da-DK" dirty="0"/>
          </a:p>
        </p:txBody>
      </p:sp>
      <p:sp>
        <p:nvSpPr>
          <p:cNvPr id="14" name="Footer Placeholder 4" hidden="1"/>
          <p:cNvSpPr>
            <a:spLocks noGrp="1"/>
          </p:cNvSpPr>
          <p:nvPr>
            <p:ph type="ftr" sz="quarter" idx="3"/>
          </p:nvPr>
        </p:nvSpPr>
        <p:spPr>
          <a:xfrm>
            <a:off x="0" y="70644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ctr" rtl="0">
              <a:defRPr sz="100">
                <a:noFill/>
              </a:defRPr>
            </a:lvl1pPr>
          </a:lstStyle>
          <a:p>
            <a:endParaRPr lang="da-DK" dirty="0"/>
          </a:p>
        </p:txBody>
      </p:sp>
      <p:sp>
        <p:nvSpPr>
          <p:cNvPr id="17" name="Date Placeholder 11" hidden="1"/>
          <p:cNvSpPr>
            <a:spLocks noGrp="1"/>
          </p:cNvSpPr>
          <p:nvPr>
            <p:ph type="dt" sz="half" idx="10"/>
          </p:nvPr>
        </p:nvSpPr>
        <p:spPr>
          <a:xfrm>
            <a:off x="0" y="6984000"/>
            <a:ext cx="0" cy="0"/>
          </a:xfrm>
        </p:spPr>
        <p:txBody>
          <a:bodyPr/>
          <a:lstStyle/>
          <a:p>
            <a:fld id="{E9D3B5CE-AC4B-4532-AF2F-E9B67119B287}" type="datetime1">
              <a:rPr lang="da-DK" smtClean="0"/>
              <a:t>25-06-2018</a:t>
            </a:fld>
            <a:endParaRPr lang="da-DK" dirty="0"/>
          </a:p>
        </p:txBody>
      </p:sp>
      <p:sp>
        <p:nvSpPr>
          <p:cNvPr id="15" name="Placeholder logo"/>
          <p:cNvSpPr>
            <a:spLocks noGrp="1"/>
          </p:cNvSpPr>
          <p:nvPr>
            <p:ph type="body" sz="quarter" idx="19" hasCustomPrompt="1"/>
          </p:nvPr>
        </p:nvSpPr>
        <p:spPr>
          <a:xfrm>
            <a:off x="10809164" y="398179"/>
            <a:ext cx="1051200" cy="14868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pPr lvl="0"/>
            <a:r>
              <a:rPr lang="en-US" dirty="0"/>
              <a:t>.</a:t>
            </a:r>
            <a:endParaRPr lang="da-DK" dirty="0"/>
          </a:p>
        </p:txBody>
      </p:sp>
      <p:sp>
        <p:nvSpPr>
          <p:cNvPr id="18" name="Rectangle 17"/>
          <p:cNvSpPr/>
          <p:nvPr userDrawn="1"/>
        </p:nvSpPr>
        <p:spPr>
          <a:xfrm>
            <a:off x="11765941" y="-300028"/>
            <a:ext cx="160500" cy="1605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2000" noProof="0" dirty="0" err="1"/>
          </a:p>
        </p:txBody>
      </p:sp>
      <p:sp>
        <p:nvSpPr>
          <p:cNvPr id="20" name="Rectangle 19"/>
          <p:cNvSpPr/>
          <p:nvPr userDrawn="1"/>
        </p:nvSpPr>
        <p:spPr>
          <a:xfrm>
            <a:off x="11964594" y="-300028"/>
            <a:ext cx="160500" cy="160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2000" noProof="0" dirty="0" err="1"/>
          </a:p>
        </p:txBody>
      </p:sp>
      <p:sp>
        <p:nvSpPr>
          <p:cNvPr id="21" name="Rectangle 20"/>
          <p:cNvSpPr/>
          <p:nvPr userDrawn="1"/>
        </p:nvSpPr>
        <p:spPr>
          <a:xfrm>
            <a:off x="12163247" y="-300028"/>
            <a:ext cx="160500" cy="1605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2000" noProof="0" dirty="0" err="1"/>
          </a:p>
        </p:txBody>
      </p:sp>
    </p:spTree>
    <p:extLst>
      <p:ext uri="{BB962C8B-B14F-4D97-AF65-F5344CB8AC3E}">
        <p14:creationId xmlns:p14="http://schemas.microsoft.com/office/powerpoint/2010/main" val="33428911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ort billede, hvidt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0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-1"/>
            <a:ext cx="12193200" cy="6861600"/>
          </a:xfrm>
          <a:solidFill>
            <a:schemeClr val="bg1">
              <a:lumMod val="85000"/>
            </a:schemeClr>
          </a:solidFill>
        </p:spPr>
        <p:txBody>
          <a:bodyPr lIns="144000" tIns="180000" bIns="0" anchor="t" anchorCtr="0"/>
          <a:lstStyle>
            <a:lvl1pPr marL="0" indent="0" algn="l">
              <a:buNone/>
              <a:defRPr sz="1600"/>
            </a:lvl1pPr>
          </a:lstStyle>
          <a:p>
            <a:r>
              <a:rPr lang="da-DK" dirty="0"/>
              <a:t>Klik på denne pladsholder og indsæt billede via Skyfish</a:t>
            </a:r>
          </a:p>
        </p:txBody>
      </p:sp>
      <p:sp>
        <p:nvSpPr>
          <p:cNvPr id="19" name="Titel 1"/>
          <p:cNvSpPr>
            <a:spLocks noGrp="1"/>
          </p:cNvSpPr>
          <p:nvPr>
            <p:ph type="ctrTitle"/>
          </p:nvPr>
        </p:nvSpPr>
        <p:spPr>
          <a:xfrm>
            <a:off x="1539875" y="2873905"/>
            <a:ext cx="3779700" cy="3780000"/>
          </a:xfrm>
          <a:custGeom>
            <a:avLst/>
            <a:gdLst>
              <a:gd name="connsiteX0" fmla="*/ 0 w 5112000"/>
              <a:gd name="connsiteY0" fmla="*/ 0 h 5115107"/>
              <a:gd name="connsiteX1" fmla="*/ 464430 w 5112000"/>
              <a:gd name="connsiteY1" fmla="*/ 0 h 5115107"/>
              <a:gd name="connsiteX2" fmla="*/ 899842 w 5112000"/>
              <a:gd name="connsiteY2" fmla="*/ 0 h 5115107"/>
              <a:gd name="connsiteX3" fmla="*/ 1307173 w 5112000"/>
              <a:gd name="connsiteY3" fmla="*/ 0 h 5115107"/>
              <a:gd name="connsiteX4" fmla="*/ 1687360 w 5112000"/>
              <a:gd name="connsiteY4" fmla="*/ 0 h 5115107"/>
              <a:gd name="connsiteX5" fmla="*/ 2041337 w 5112000"/>
              <a:gd name="connsiteY5" fmla="*/ 0 h 5115107"/>
              <a:gd name="connsiteX6" fmla="*/ 2370041 w 5112000"/>
              <a:gd name="connsiteY6" fmla="*/ 0 h 5115107"/>
              <a:gd name="connsiteX7" fmla="*/ 2674409 w 5112000"/>
              <a:gd name="connsiteY7" fmla="*/ 0 h 5115107"/>
              <a:gd name="connsiteX8" fmla="*/ 2955375 w 5112000"/>
              <a:gd name="connsiteY8" fmla="*/ 0 h 5115107"/>
              <a:gd name="connsiteX9" fmla="*/ 3213877 w 5112000"/>
              <a:gd name="connsiteY9" fmla="*/ 0 h 5115107"/>
              <a:gd name="connsiteX10" fmla="*/ 3450850 w 5112000"/>
              <a:gd name="connsiteY10" fmla="*/ 0 h 5115107"/>
              <a:gd name="connsiteX11" fmla="*/ 3667230 w 5112000"/>
              <a:gd name="connsiteY11" fmla="*/ 0 h 5115107"/>
              <a:gd name="connsiteX12" fmla="*/ 3863953 w 5112000"/>
              <a:gd name="connsiteY12" fmla="*/ 0 h 5115107"/>
              <a:gd name="connsiteX13" fmla="*/ 4041956 w 5112000"/>
              <a:gd name="connsiteY13" fmla="*/ 0 h 5115107"/>
              <a:gd name="connsiteX14" fmla="*/ 4202174 w 5112000"/>
              <a:gd name="connsiteY14" fmla="*/ 0 h 5115107"/>
              <a:gd name="connsiteX15" fmla="*/ 4345543 w 5112000"/>
              <a:gd name="connsiteY15" fmla="*/ 0 h 5115107"/>
              <a:gd name="connsiteX16" fmla="*/ 4473000 w 5112000"/>
              <a:gd name="connsiteY16" fmla="*/ 0 h 5115107"/>
              <a:gd name="connsiteX17" fmla="*/ 4585480 w 5112000"/>
              <a:gd name="connsiteY17" fmla="*/ 0 h 5115107"/>
              <a:gd name="connsiteX18" fmla="*/ 4683920 w 5112000"/>
              <a:gd name="connsiteY18" fmla="*/ 0 h 5115107"/>
              <a:gd name="connsiteX19" fmla="*/ 4769255 w 5112000"/>
              <a:gd name="connsiteY19" fmla="*/ 0 h 5115107"/>
              <a:gd name="connsiteX20" fmla="*/ 4842422 w 5112000"/>
              <a:gd name="connsiteY20" fmla="*/ 0 h 5115107"/>
              <a:gd name="connsiteX21" fmla="*/ 4904356 w 5112000"/>
              <a:gd name="connsiteY21" fmla="*/ 0 h 5115107"/>
              <a:gd name="connsiteX22" fmla="*/ 4955994 w 5112000"/>
              <a:gd name="connsiteY22" fmla="*/ 0 h 5115107"/>
              <a:gd name="connsiteX23" fmla="*/ 4998272 w 5112000"/>
              <a:gd name="connsiteY23" fmla="*/ 0 h 5115107"/>
              <a:gd name="connsiteX24" fmla="*/ 5032125 w 5112000"/>
              <a:gd name="connsiteY24" fmla="*/ 0 h 5115107"/>
              <a:gd name="connsiteX25" fmla="*/ 5078303 w 5112000"/>
              <a:gd name="connsiteY25" fmla="*/ 0 h 5115107"/>
              <a:gd name="connsiteX26" fmla="*/ 5102016 w 5112000"/>
              <a:gd name="connsiteY26" fmla="*/ 0 h 5115107"/>
              <a:gd name="connsiteX27" fmla="*/ 5110752 w 5112000"/>
              <a:gd name="connsiteY27" fmla="*/ 0 h 5115107"/>
              <a:gd name="connsiteX28" fmla="*/ 5112000 w 5112000"/>
              <a:gd name="connsiteY28" fmla="*/ 0 h 5115107"/>
              <a:gd name="connsiteX29" fmla="*/ 5112000 w 5112000"/>
              <a:gd name="connsiteY29" fmla="*/ 402943 h 5115107"/>
              <a:gd name="connsiteX30" fmla="*/ 5112000 w 5112000"/>
              <a:gd name="connsiteY30" fmla="*/ 780710 h 5115107"/>
              <a:gd name="connsiteX31" fmla="*/ 5112000 w 5112000"/>
              <a:gd name="connsiteY31" fmla="*/ 1134114 h 5115107"/>
              <a:gd name="connsiteX32" fmla="*/ 5112000 w 5112000"/>
              <a:gd name="connsiteY32" fmla="*/ 1463966 h 5115107"/>
              <a:gd name="connsiteX33" fmla="*/ 5112000 w 5112000"/>
              <a:gd name="connsiteY33" fmla="*/ 1771080 h 5115107"/>
              <a:gd name="connsiteX34" fmla="*/ 5112000 w 5112000"/>
              <a:gd name="connsiteY34" fmla="*/ 2056266 h 5115107"/>
              <a:gd name="connsiteX35" fmla="*/ 5112000 w 5112000"/>
              <a:gd name="connsiteY35" fmla="*/ 2320338 h 5115107"/>
              <a:gd name="connsiteX36" fmla="*/ 5112000 w 5112000"/>
              <a:gd name="connsiteY36" fmla="*/ 2564106 h 5115107"/>
              <a:gd name="connsiteX37" fmla="*/ 5112000 w 5112000"/>
              <a:gd name="connsiteY37" fmla="*/ 2788385 h 5115107"/>
              <a:gd name="connsiteX38" fmla="*/ 5112000 w 5112000"/>
              <a:gd name="connsiteY38" fmla="*/ 2993984 h 5115107"/>
              <a:gd name="connsiteX39" fmla="*/ 5112000 w 5112000"/>
              <a:gd name="connsiteY39" fmla="*/ 3181717 h 5115107"/>
              <a:gd name="connsiteX40" fmla="*/ 5112000 w 5112000"/>
              <a:gd name="connsiteY40" fmla="*/ 3352396 h 5115107"/>
              <a:gd name="connsiteX41" fmla="*/ 5112000 w 5112000"/>
              <a:gd name="connsiteY41" fmla="*/ 3506832 h 5115107"/>
              <a:gd name="connsiteX42" fmla="*/ 5112000 w 5112000"/>
              <a:gd name="connsiteY42" fmla="*/ 3645839 h 5115107"/>
              <a:gd name="connsiteX43" fmla="*/ 5112000 w 5112000"/>
              <a:gd name="connsiteY43" fmla="*/ 3770227 h 5115107"/>
              <a:gd name="connsiteX44" fmla="*/ 5112000 w 5112000"/>
              <a:gd name="connsiteY44" fmla="*/ 3880810 h 5115107"/>
              <a:gd name="connsiteX45" fmla="*/ 5112000 w 5112000"/>
              <a:gd name="connsiteY45" fmla="*/ 3978398 h 5115107"/>
              <a:gd name="connsiteX46" fmla="*/ 5112000 w 5112000"/>
              <a:gd name="connsiteY46" fmla="*/ 4063806 h 5115107"/>
              <a:gd name="connsiteX47" fmla="*/ 5112000 w 5112000"/>
              <a:gd name="connsiteY47" fmla="*/ 4137843 h 5115107"/>
              <a:gd name="connsiteX48" fmla="*/ 5112000 w 5112000"/>
              <a:gd name="connsiteY48" fmla="*/ 4201323 h 5115107"/>
              <a:gd name="connsiteX49" fmla="*/ 5112000 w 5112000"/>
              <a:gd name="connsiteY49" fmla="*/ 4255058 h 5115107"/>
              <a:gd name="connsiteX50" fmla="*/ 5112000 w 5112000"/>
              <a:gd name="connsiteY50" fmla="*/ 4299859 h 5115107"/>
              <a:gd name="connsiteX51" fmla="*/ 5112000 w 5112000"/>
              <a:gd name="connsiteY51" fmla="*/ 4336540 h 5115107"/>
              <a:gd name="connsiteX52" fmla="*/ 5112000 w 5112000"/>
              <a:gd name="connsiteY52" fmla="*/ 4365911 h 5115107"/>
              <a:gd name="connsiteX53" fmla="*/ 5112000 w 5112000"/>
              <a:gd name="connsiteY53" fmla="*/ 4405975 h 5115107"/>
              <a:gd name="connsiteX54" fmla="*/ 5112000 w 5112000"/>
              <a:gd name="connsiteY54" fmla="*/ 4426549 h 5115107"/>
              <a:gd name="connsiteX55" fmla="*/ 5112000 w 5112000"/>
              <a:gd name="connsiteY55" fmla="*/ 4434128 h 5115107"/>
              <a:gd name="connsiteX56" fmla="*/ 5112000 w 5112000"/>
              <a:gd name="connsiteY56" fmla="*/ 4435211 h 5115107"/>
              <a:gd name="connsiteX57" fmla="*/ 4432517 w 5112000"/>
              <a:gd name="connsiteY57" fmla="*/ 5115107 h 5115107"/>
              <a:gd name="connsiteX58" fmla="*/ 0 w 5112000"/>
              <a:gd name="connsiteY58" fmla="*/ 5115107 h 5115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5112000" h="5115107">
                <a:moveTo>
                  <a:pt x="0" y="0"/>
                </a:moveTo>
                <a:lnTo>
                  <a:pt x="464430" y="0"/>
                </a:lnTo>
                <a:lnTo>
                  <a:pt x="899842" y="0"/>
                </a:lnTo>
                <a:lnTo>
                  <a:pt x="1307173" y="0"/>
                </a:lnTo>
                <a:lnTo>
                  <a:pt x="1687360" y="0"/>
                </a:lnTo>
                <a:lnTo>
                  <a:pt x="2041337" y="0"/>
                </a:lnTo>
                <a:lnTo>
                  <a:pt x="2370041" y="0"/>
                </a:lnTo>
                <a:lnTo>
                  <a:pt x="2674409" y="0"/>
                </a:lnTo>
                <a:lnTo>
                  <a:pt x="2955375" y="0"/>
                </a:lnTo>
                <a:lnTo>
                  <a:pt x="3213877" y="0"/>
                </a:lnTo>
                <a:lnTo>
                  <a:pt x="3450850" y="0"/>
                </a:lnTo>
                <a:lnTo>
                  <a:pt x="3667230" y="0"/>
                </a:lnTo>
                <a:lnTo>
                  <a:pt x="3863953" y="0"/>
                </a:lnTo>
                <a:lnTo>
                  <a:pt x="4041956" y="0"/>
                </a:lnTo>
                <a:lnTo>
                  <a:pt x="4202174" y="0"/>
                </a:lnTo>
                <a:lnTo>
                  <a:pt x="4345543" y="0"/>
                </a:lnTo>
                <a:lnTo>
                  <a:pt x="4473000" y="0"/>
                </a:lnTo>
                <a:lnTo>
                  <a:pt x="4585480" y="0"/>
                </a:lnTo>
                <a:lnTo>
                  <a:pt x="4683920" y="0"/>
                </a:lnTo>
                <a:lnTo>
                  <a:pt x="4769255" y="0"/>
                </a:lnTo>
                <a:lnTo>
                  <a:pt x="4842422" y="0"/>
                </a:lnTo>
                <a:lnTo>
                  <a:pt x="4904356" y="0"/>
                </a:lnTo>
                <a:lnTo>
                  <a:pt x="4955994" y="0"/>
                </a:lnTo>
                <a:lnTo>
                  <a:pt x="4998272" y="0"/>
                </a:lnTo>
                <a:lnTo>
                  <a:pt x="5032125" y="0"/>
                </a:lnTo>
                <a:lnTo>
                  <a:pt x="5078303" y="0"/>
                </a:lnTo>
                <a:lnTo>
                  <a:pt x="5102016" y="0"/>
                </a:lnTo>
                <a:lnTo>
                  <a:pt x="5110752" y="0"/>
                </a:lnTo>
                <a:lnTo>
                  <a:pt x="5112000" y="0"/>
                </a:lnTo>
                <a:lnTo>
                  <a:pt x="5112000" y="402943"/>
                </a:lnTo>
                <a:lnTo>
                  <a:pt x="5112000" y="780710"/>
                </a:lnTo>
                <a:lnTo>
                  <a:pt x="5112000" y="1134114"/>
                </a:lnTo>
                <a:lnTo>
                  <a:pt x="5112000" y="1463966"/>
                </a:lnTo>
                <a:lnTo>
                  <a:pt x="5112000" y="1771080"/>
                </a:lnTo>
                <a:lnTo>
                  <a:pt x="5112000" y="2056266"/>
                </a:lnTo>
                <a:lnTo>
                  <a:pt x="5112000" y="2320338"/>
                </a:lnTo>
                <a:lnTo>
                  <a:pt x="5112000" y="2564106"/>
                </a:lnTo>
                <a:lnTo>
                  <a:pt x="5112000" y="2788385"/>
                </a:lnTo>
                <a:lnTo>
                  <a:pt x="5112000" y="2993984"/>
                </a:lnTo>
                <a:lnTo>
                  <a:pt x="5112000" y="3181717"/>
                </a:lnTo>
                <a:lnTo>
                  <a:pt x="5112000" y="3352396"/>
                </a:lnTo>
                <a:lnTo>
                  <a:pt x="5112000" y="3506832"/>
                </a:lnTo>
                <a:lnTo>
                  <a:pt x="5112000" y="3645839"/>
                </a:lnTo>
                <a:lnTo>
                  <a:pt x="5112000" y="3770227"/>
                </a:lnTo>
                <a:lnTo>
                  <a:pt x="5112000" y="3880810"/>
                </a:lnTo>
                <a:lnTo>
                  <a:pt x="5112000" y="3978398"/>
                </a:lnTo>
                <a:lnTo>
                  <a:pt x="5112000" y="4063806"/>
                </a:lnTo>
                <a:lnTo>
                  <a:pt x="5112000" y="4137843"/>
                </a:lnTo>
                <a:lnTo>
                  <a:pt x="5112000" y="4201323"/>
                </a:lnTo>
                <a:lnTo>
                  <a:pt x="5112000" y="4255058"/>
                </a:lnTo>
                <a:lnTo>
                  <a:pt x="5112000" y="4299859"/>
                </a:lnTo>
                <a:lnTo>
                  <a:pt x="5112000" y="4336540"/>
                </a:lnTo>
                <a:lnTo>
                  <a:pt x="5112000" y="4365911"/>
                </a:lnTo>
                <a:lnTo>
                  <a:pt x="5112000" y="4405975"/>
                </a:lnTo>
                <a:lnTo>
                  <a:pt x="5112000" y="4426549"/>
                </a:lnTo>
                <a:lnTo>
                  <a:pt x="5112000" y="4434128"/>
                </a:lnTo>
                <a:lnTo>
                  <a:pt x="5112000" y="4435211"/>
                </a:lnTo>
                <a:cubicBezTo>
                  <a:pt x="4848462" y="4698909"/>
                  <a:pt x="4699230" y="4848232"/>
                  <a:pt x="4432517" y="5115107"/>
                </a:cubicBezTo>
                <a:cubicBezTo>
                  <a:pt x="0" y="5115107"/>
                  <a:pt x="0" y="5115107"/>
                  <a:pt x="0" y="511510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wrap="square" lIns="216000" tIns="180000" rIns="216000" bIns="2520000" anchor="t" anchorCtr="0">
            <a:noAutofit/>
          </a:bodyPr>
          <a:lstStyle>
            <a:lvl1pPr algn="l">
              <a:lnSpc>
                <a:spcPct val="91000"/>
              </a:lnSpc>
              <a:defRPr sz="2200">
                <a:solidFill>
                  <a:schemeClr val="accent1"/>
                </a:solidFill>
              </a:defRPr>
            </a:lvl1pPr>
          </a:lstStyle>
          <a:p>
            <a:r>
              <a:rPr lang="da-DK" dirty="0" err="1"/>
              <a:t>Click</a:t>
            </a:r>
            <a:r>
              <a:rPr lang="da-DK" dirty="0"/>
              <a:t> to </a:t>
            </a:r>
            <a:r>
              <a:rPr lang="da-DK" dirty="0" err="1"/>
              <a:t>edit</a:t>
            </a:r>
            <a:r>
              <a:rPr lang="da-DK" dirty="0"/>
              <a:t> Master </a:t>
            </a:r>
            <a:r>
              <a:rPr lang="da-DK" dirty="0" err="1"/>
              <a:t>title</a:t>
            </a:r>
            <a:r>
              <a:rPr lang="da-DK" dirty="0"/>
              <a:t> style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8"/>
          </p:nvPr>
        </p:nvSpPr>
        <p:spPr>
          <a:xfrm>
            <a:off x="1539874" y="3748035"/>
            <a:ext cx="3780000" cy="2352728"/>
          </a:xfrm>
        </p:spPr>
        <p:txBody>
          <a:bodyPr lIns="216000" rIns="216000"/>
          <a:lstStyle>
            <a:lvl1pPr marL="0" indent="0">
              <a:spcAft>
                <a:spcPts val="500"/>
              </a:spcAft>
              <a:buFontTx/>
              <a:buNone/>
              <a:defRPr>
                <a:solidFill>
                  <a:schemeClr val="accent1"/>
                </a:solidFill>
              </a:defRPr>
            </a:lvl1pPr>
            <a:lvl2pPr marL="216000" indent="0">
              <a:spcAft>
                <a:spcPts val="500"/>
              </a:spcAft>
              <a:buFontTx/>
              <a:buNone/>
              <a:defRPr>
                <a:solidFill>
                  <a:schemeClr val="accent1"/>
                </a:solidFill>
              </a:defRPr>
            </a:lvl2pPr>
            <a:lvl3pPr marL="432000" indent="0">
              <a:spcAft>
                <a:spcPts val="500"/>
              </a:spcAft>
              <a:buFontTx/>
              <a:buNone/>
              <a:defRPr>
                <a:solidFill>
                  <a:schemeClr val="accent1"/>
                </a:solidFill>
              </a:defRPr>
            </a:lvl3pPr>
            <a:lvl4pPr marL="648000" indent="0">
              <a:spcAft>
                <a:spcPts val="500"/>
              </a:spcAft>
              <a:buFontTx/>
              <a:buNone/>
              <a:defRPr>
                <a:solidFill>
                  <a:schemeClr val="accent1"/>
                </a:solidFill>
              </a:defRPr>
            </a:lvl4pPr>
            <a:lvl5pPr marL="864000" indent="0">
              <a:spcAft>
                <a:spcPts val="500"/>
              </a:spcAft>
              <a:buFontTx/>
              <a:buNone/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da-DK" dirty="0"/>
              <a:t>Edit Master text styles</a:t>
            </a:r>
          </a:p>
          <a:p>
            <a:pPr lvl="1"/>
            <a:r>
              <a:rPr lang="da-DK" dirty="0"/>
              <a:t>Second level</a:t>
            </a:r>
          </a:p>
          <a:p>
            <a:pPr lvl="2"/>
            <a:r>
              <a:rPr lang="da-DK" dirty="0"/>
              <a:t>Third level</a:t>
            </a:r>
          </a:p>
          <a:p>
            <a:pPr lvl="3"/>
            <a:r>
              <a:rPr lang="da-DK" dirty="0"/>
              <a:t>Fourth level</a:t>
            </a:r>
          </a:p>
          <a:p>
            <a:pPr lvl="4"/>
            <a:r>
              <a:rPr lang="da-DK" dirty="0"/>
              <a:t>Fifth level</a:t>
            </a:r>
          </a:p>
        </p:txBody>
      </p:sp>
      <p:sp>
        <p:nvSpPr>
          <p:cNvPr id="11" name="Faktaboks 3"/>
          <p:cNvSpPr>
            <a:spLocks noGrp="1"/>
          </p:cNvSpPr>
          <p:nvPr>
            <p:ph type="body" sz="quarter" idx="16"/>
          </p:nvPr>
        </p:nvSpPr>
        <p:spPr>
          <a:xfrm>
            <a:off x="5536800" y="4204800"/>
            <a:ext cx="2448000" cy="2451102"/>
          </a:xfrm>
          <a:custGeom>
            <a:avLst/>
            <a:gdLst>
              <a:gd name="connsiteX0" fmla="*/ 0 w 2448000"/>
              <a:gd name="connsiteY0" fmla="*/ 0 h 2451102"/>
              <a:gd name="connsiteX1" fmla="*/ 222403 w 2448000"/>
              <a:gd name="connsiteY1" fmla="*/ 0 h 2451102"/>
              <a:gd name="connsiteX2" fmla="*/ 430910 w 2448000"/>
              <a:gd name="connsiteY2" fmla="*/ 0 h 2451102"/>
              <a:gd name="connsiteX3" fmla="*/ 625970 w 2448000"/>
              <a:gd name="connsiteY3" fmla="*/ 0 h 2451102"/>
              <a:gd name="connsiteX4" fmla="*/ 808032 w 2448000"/>
              <a:gd name="connsiteY4" fmla="*/ 0 h 2451102"/>
              <a:gd name="connsiteX5" fmla="*/ 977542 w 2448000"/>
              <a:gd name="connsiteY5" fmla="*/ 0 h 2451102"/>
              <a:gd name="connsiteX6" fmla="*/ 1134950 w 2448000"/>
              <a:gd name="connsiteY6" fmla="*/ 0 h 2451102"/>
              <a:gd name="connsiteX7" fmla="*/ 1280703 w 2448000"/>
              <a:gd name="connsiteY7" fmla="*/ 0 h 2451102"/>
              <a:gd name="connsiteX8" fmla="*/ 1415250 w 2448000"/>
              <a:gd name="connsiteY8" fmla="*/ 0 h 2451102"/>
              <a:gd name="connsiteX9" fmla="*/ 1539040 w 2448000"/>
              <a:gd name="connsiteY9" fmla="*/ 0 h 2451102"/>
              <a:gd name="connsiteX10" fmla="*/ 1652520 w 2448000"/>
              <a:gd name="connsiteY10" fmla="*/ 0 h 2451102"/>
              <a:gd name="connsiteX11" fmla="*/ 1756138 w 2448000"/>
              <a:gd name="connsiteY11" fmla="*/ 0 h 2451102"/>
              <a:gd name="connsiteX12" fmla="*/ 1850344 w 2448000"/>
              <a:gd name="connsiteY12" fmla="*/ 0 h 2451102"/>
              <a:gd name="connsiteX13" fmla="*/ 1935585 w 2448000"/>
              <a:gd name="connsiteY13" fmla="*/ 0 h 2451102"/>
              <a:gd name="connsiteX14" fmla="*/ 2012309 w 2448000"/>
              <a:gd name="connsiteY14" fmla="*/ 0 h 2451102"/>
              <a:gd name="connsiteX15" fmla="*/ 2080965 w 2448000"/>
              <a:gd name="connsiteY15" fmla="*/ 0 h 2451102"/>
              <a:gd name="connsiteX16" fmla="*/ 2142000 w 2448000"/>
              <a:gd name="connsiteY16" fmla="*/ 0 h 2451102"/>
              <a:gd name="connsiteX17" fmla="*/ 2243004 w 2448000"/>
              <a:gd name="connsiteY17" fmla="*/ 0 h 2451102"/>
              <a:gd name="connsiteX18" fmla="*/ 2318906 w 2448000"/>
              <a:gd name="connsiteY18" fmla="*/ 0 h 2451102"/>
              <a:gd name="connsiteX19" fmla="*/ 2373293 w 2448000"/>
              <a:gd name="connsiteY19" fmla="*/ 0 h 2451102"/>
              <a:gd name="connsiteX20" fmla="*/ 2409750 w 2448000"/>
              <a:gd name="connsiteY20" fmla="*/ 0 h 2451102"/>
              <a:gd name="connsiteX21" fmla="*/ 2431864 w 2448000"/>
              <a:gd name="connsiteY21" fmla="*/ 0 h 2451102"/>
              <a:gd name="connsiteX22" fmla="*/ 2443219 w 2448000"/>
              <a:gd name="connsiteY22" fmla="*/ 0 h 2451102"/>
              <a:gd name="connsiteX23" fmla="*/ 2448000 w 2448000"/>
              <a:gd name="connsiteY23" fmla="*/ 0 h 2451102"/>
              <a:gd name="connsiteX24" fmla="*/ 2448000 w 2448000"/>
              <a:gd name="connsiteY24" fmla="*/ 192936 h 2451102"/>
              <a:gd name="connsiteX25" fmla="*/ 2448000 w 2448000"/>
              <a:gd name="connsiteY25" fmla="*/ 373817 h 2451102"/>
              <a:gd name="connsiteX26" fmla="*/ 2448000 w 2448000"/>
              <a:gd name="connsiteY26" fmla="*/ 543032 h 2451102"/>
              <a:gd name="connsiteX27" fmla="*/ 2448000 w 2448000"/>
              <a:gd name="connsiteY27" fmla="*/ 700971 h 2451102"/>
              <a:gd name="connsiteX28" fmla="*/ 2448000 w 2448000"/>
              <a:gd name="connsiteY28" fmla="*/ 848022 h 2451102"/>
              <a:gd name="connsiteX29" fmla="*/ 2448000 w 2448000"/>
              <a:gd name="connsiteY29" fmla="*/ 984574 h 2451102"/>
              <a:gd name="connsiteX30" fmla="*/ 2448000 w 2448000"/>
              <a:gd name="connsiteY30" fmla="*/ 1111016 h 2451102"/>
              <a:gd name="connsiteX31" fmla="*/ 2448000 w 2448000"/>
              <a:gd name="connsiteY31" fmla="*/ 1227737 h 2451102"/>
              <a:gd name="connsiteX32" fmla="*/ 2448000 w 2448000"/>
              <a:gd name="connsiteY32" fmla="*/ 1335125 h 2451102"/>
              <a:gd name="connsiteX33" fmla="*/ 2448000 w 2448000"/>
              <a:gd name="connsiteY33" fmla="*/ 1433569 h 2451102"/>
              <a:gd name="connsiteX34" fmla="*/ 2448000 w 2448000"/>
              <a:gd name="connsiteY34" fmla="*/ 1523459 h 2451102"/>
              <a:gd name="connsiteX35" fmla="*/ 2448000 w 2448000"/>
              <a:gd name="connsiteY35" fmla="*/ 1605183 h 2451102"/>
              <a:gd name="connsiteX36" fmla="*/ 2448000 w 2448000"/>
              <a:gd name="connsiteY36" fmla="*/ 1679129 h 2451102"/>
              <a:gd name="connsiteX37" fmla="*/ 2448000 w 2448000"/>
              <a:gd name="connsiteY37" fmla="*/ 1745688 h 2451102"/>
              <a:gd name="connsiteX38" fmla="*/ 2448000 w 2448000"/>
              <a:gd name="connsiteY38" fmla="*/ 1858196 h 2451102"/>
              <a:gd name="connsiteX39" fmla="*/ 2448000 w 2448000"/>
              <a:gd name="connsiteY39" fmla="*/ 1945817 h 2451102"/>
              <a:gd name="connsiteX40" fmla="*/ 2448000 w 2448000"/>
              <a:gd name="connsiteY40" fmla="*/ 2011663 h 2451102"/>
              <a:gd name="connsiteX41" fmla="*/ 2448000 w 2448000"/>
              <a:gd name="connsiteY41" fmla="*/ 2058844 h 2451102"/>
              <a:gd name="connsiteX42" fmla="*/ 2448000 w 2448000"/>
              <a:gd name="connsiteY42" fmla="*/ 2090471 h 2451102"/>
              <a:gd name="connsiteX43" fmla="*/ 2448000 w 2448000"/>
              <a:gd name="connsiteY43" fmla="*/ 2109654 h 2451102"/>
              <a:gd name="connsiteX44" fmla="*/ 2448000 w 2448000"/>
              <a:gd name="connsiteY44" fmla="*/ 2119505 h 2451102"/>
              <a:gd name="connsiteX45" fmla="*/ 2448000 w 2448000"/>
              <a:gd name="connsiteY45" fmla="*/ 2123653 h 2451102"/>
              <a:gd name="connsiteX46" fmla="*/ 2124140 w 2448000"/>
              <a:gd name="connsiteY46" fmla="*/ 2451102 h 2451102"/>
              <a:gd name="connsiteX47" fmla="*/ 0 w 2448000"/>
              <a:gd name="connsiteY47" fmla="*/ 2451102 h 2451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2448000" h="2451102">
                <a:moveTo>
                  <a:pt x="0" y="0"/>
                </a:moveTo>
                <a:lnTo>
                  <a:pt x="222403" y="0"/>
                </a:lnTo>
                <a:lnTo>
                  <a:pt x="430910" y="0"/>
                </a:lnTo>
                <a:lnTo>
                  <a:pt x="625970" y="0"/>
                </a:lnTo>
                <a:lnTo>
                  <a:pt x="808032" y="0"/>
                </a:lnTo>
                <a:lnTo>
                  <a:pt x="977542" y="0"/>
                </a:lnTo>
                <a:lnTo>
                  <a:pt x="1134950" y="0"/>
                </a:lnTo>
                <a:lnTo>
                  <a:pt x="1280703" y="0"/>
                </a:lnTo>
                <a:lnTo>
                  <a:pt x="1415250" y="0"/>
                </a:lnTo>
                <a:lnTo>
                  <a:pt x="1539040" y="0"/>
                </a:lnTo>
                <a:lnTo>
                  <a:pt x="1652520" y="0"/>
                </a:lnTo>
                <a:lnTo>
                  <a:pt x="1756138" y="0"/>
                </a:lnTo>
                <a:lnTo>
                  <a:pt x="1850344" y="0"/>
                </a:lnTo>
                <a:lnTo>
                  <a:pt x="1935585" y="0"/>
                </a:lnTo>
                <a:lnTo>
                  <a:pt x="2012309" y="0"/>
                </a:lnTo>
                <a:lnTo>
                  <a:pt x="2080965" y="0"/>
                </a:lnTo>
                <a:lnTo>
                  <a:pt x="2142000" y="0"/>
                </a:lnTo>
                <a:lnTo>
                  <a:pt x="2243004" y="0"/>
                </a:lnTo>
                <a:lnTo>
                  <a:pt x="2318906" y="0"/>
                </a:lnTo>
                <a:lnTo>
                  <a:pt x="2373293" y="0"/>
                </a:lnTo>
                <a:lnTo>
                  <a:pt x="2409750" y="0"/>
                </a:lnTo>
                <a:lnTo>
                  <a:pt x="2431864" y="0"/>
                </a:lnTo>
                <a:lnTo>
                  <a:pt x="2443219" y="0"/>
                </a:lnTo>
                <a:lnTo>
                  <a:pt x="2448000" y="0"/>
                </a:lnTo>
                <a:lnTo>
                  <a:pt x="2448000" y="192936"/>
                </a:lnTo>
                <a:lnTo>
                  <a:pt x="2448000" y="373817"/>
                </a:lnTo>
                <a:lnTo>
                  <a:pt x="2448000" y="543032"/>
                </a:lnTo>
                <a:lnTo>
                  <a:pt x="2448000" y="700971"/>
                </a:lnTo>
                <a:lnTo>
                  <a:pt x="2448000" y="848022"/>
                </a:lnTo>
                <a:lnTo>
                  <a:pt x="2448000" y="984574"/>
                </a:lnTo>
                <a:lnTo>
                  <a:pt x="2448000" y="1111016"/>
                </a:lnTo>
                <a:lnTo>
                  <a:pt x="2448000" y="1227737"/>
                </a:lnTo>
                <a:lnTo>
                  <a:pt x="2448000" y="1335125"/>
                </a:lnTo>
                <a:lnTo>
                  <a:pt x="2448000" y="1433569"/>
                </a:lnTo>
                <a:lnTo>
                  <a:pt x="2448000" y="1523459"/>
                </a:lnTo>
                <a:lnTo>
                  <a:pt x="2448000" y="1605183"/>
                </a:lnTo>
                <a:lnTo>
                  <a:pt x="2448000" y="1679129"/>
                </a:lnTo>
                <a:lnTo>
                  <a:pt x="2448000" y="1745688"/>
                </a:lnTo>
                <a:lnTo>
                  <a:pt x="2448000" y="1858196"/>
                </a:lnTo>
                <a:lnTo>
                  <a:pt x="2448000" y="1945817"/>
                </a:lnTo>
                <a:lnTo>
                  <a:pt x="2448000" y="2011663"/>
                </a:lnTo>
                <a:lnTo>
                  <a:pt x="2448000" y="2058844"/>
                </a:lnTo>
                <a:lnTo>
                  <a:pt x="2448000" y="2090471"/>
                </a:lnTo>
                <a:lnTo>
                  <a:pt x="2448000" y="2109654"/>
                </a:lnTo>
                <a:lnTo>
                  <a:pt x="2448000" y="2119505"/>
                </a:lnTo>
                <a:lnTo>
                  <a:pt x="2448000" y="2123653"/>
                </a:lnTo>
                <a:cubicBezTo>
                  <a:pt x="2324171" y="2250818"/>
                  <a:pt x="2251144" y="2323937"/>
                  <a:pt x="2124140" y="2451102"/>
                </a:cubicBezTo>
                <a:cubicBezTo>
                  <a:pt x="0" y="2451102"/>
                  <a:pt x="0" y="2451102"/>
                  <a:pt x="0" y="2451102"/>
                </a:cubicBezTo>
                <a:close/>
              </a:path>
            </a:pathLst>
          </a:custGeom>
          <a:solidFill>
            <a:schemeClr val="bg2"/>
          </a:solidFill>
        </p:spPr>
        <p:txBody>
          <a:bodyPr wrap="square" lIns="216000" tIns="216000" rIns="216000" bIns="216000" anchor="t" anchorCtr="0">
            <a:noAutofit/>
          </a:bodyPr>
          <a:lstStyle>
            <a:lvl1pPr marL="0" indent="0">
              <a:spcAft>
                <a:spcPts val="500"/>
              </a:spcAft>
              <a:buFont typeface="Arial" panose="020B0604020202020204" pitchFamily="34" charset="0"/>
              <a:buChar char="​"/>
              <a:defRPr sz="1400" b="1">
                <a:solidFill>
                  <a:schemeClr val="accent1"/>
                </a:solidFill>
              </a:defRPr>
            </a:lvl1pPr>
            <a:lvl2pPr marL="0" indent="0">
              <a:spcAft>
                <a:spcPts val="500"/>
              </a:spcAft>
              <a:buFont typeface="Arial" panose="020B0604020202020204" pitchFamily="34" charset="0"/>
              <a:buChar char="​"/>
              <a:defRPr sz="1400">
                <a:solidFill>
                  <a:schemeClr val="accent1"/>
                </a:solidFill>
              </a:defRPr>
            </a:lvl2pPr>
          </a:lstStyle>
          <a:p>
            <a:pPr lvl="0"/>
            <a:r>
              <a:rPr lang="da-DK" dirty="0"/>
              <a:t>Edit Master </a:t>
            </a:r>
            <a:r>
              <a:rPr lang="da-DK" dirty="0" err="1"/>
              <a:t>text</a:t>
            </a:r>
            <a:r>
              <a:rPr lang="da-DK" dirty="0"/>
              <a:t> styles</a:t>
            </a:r>
          </a:p>
          <a:p>
            <a:pPr lvl="1"/>
            <a:r>
              <a:rPr lang="da-DK" dirty="0"/>
              <a:t>2</a:t>
            </a:r>
          </a:p>
        </p:txBody>
      </p:sp>
      <p:sp>
        <p:nvSpPr>
          <p:cNvPr id="16" name="Content Placeholder 4"/>
          <p:cNvSpPr>
            <a:spLocks noGrp="1"/>
          </p:cNvSpPr>
          <p:nvPr>
            <p:ph sz="quarter" idx="17" hasCustomPrompt="1"/>
          </p:nvPr>
        </p:nvSpPr>
        <p:spPr>
          <a:xfrm>
            <a:off x="208800" y="1540800"/>
            <a:ext cx="1116000" cy="1116000"/>
          </a:xfrm>
        </p:spPr>
        <p:txBody>
          <a:bodyPr/>
          <a:lstStyle>
            <a:lvl1pPr marL="0" indent="0">
              <a:buNone/>
              <a:defRPr sz="1400" b="1"/>
            </a:lvl1pPr>
          </a:lstStyle>
          <a:p>
            <a:pPr lvl="0"/>
            <a:r>
              <a:rPr lang="da-DK" dirty="0"/>
              <a:t>Klik på denne pladsholder og indsæt ikon via Skyfish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-1" y="-300028"/>
            <a:ext cx="1188000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a-DK" sz="1200" b="1" dirty="0"/>
              <a:t>Bemærk</a:t>
            </a:r>
            <a:r>
              <a:rPr lang="da-DK" sz="1200" dirty="0"/>
              <a:t>: På denne side kan billede/</a:t>
            </a:r>
            <a:r>
              <a:rPr lang="da-DK" sz="1200" dirty="0" err="1"/>
              <a:t>graﬁk</a:t>
            </a:r>
            <a:r>
              <a:rPr lang="da-DK" sz="1200" dirty="0"/>
              <a:t> udskiftes. Tekstboksen kan ﬂyttes rundt ift. billedet, vælg boksen</a:t>
            </a:r>
            <a:r>
              <a:rPr lang="da-DK" sz="1200" baseline="0" dirty="0"/>
              <a:t> og al teksten i boksen</a:t>
            </a:r>
            <a:r>
              <a:rPr lang="da-DK" sz="1200" dirty="0"/>
              <a:t>. Farven på tekst og tekstboks kan ændres til hvid/rød/grå.</a:t>
            </a:r>
          </a:p>
        </p:txBody>
      </p:sp>
      <p:sp>
        <p:nvSpPr>
          <p:cNvPr id="13" name="Slide Number Placeholder 5" hidden="1"/>
          <p:cNvSpPr txBox="1">
            <a:spLocks/>
          </p:cNvSpPr>
          <p:nvPr userDrawn="1"/>
        </p:nvSpPr>
        <p:spPr>
          <a:xfrm>
            <a:off x="0" y="69120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en-US"/>
            </a:defPPr>
            <a:lvl1pPr marL="0" algn="r" defTabSz="914400" rtl="0" eaLnBrk="1" latinLnBrk="0" hangingPunct="1">
              <a:defRPr sz="100" b="1" kern="1200">
                <a:noFill/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0"/>
            <a:fld id="{24C8C45C-947F-4981-8B3F-4F32E973C901}" type="slidenum">
              <a:rPr lang="da-DK" smtClean="0"/>
              <a:pPr rtl="0"/>
              <a:t>‹nr.›</a:t>
            </a:fld>
            <a:endParaRPr lang="da-DK" dirty="0"/>
          </a:p>
        </p:txBody>
      </p:sp>
      <p:sp>
        <p:nvSpPr>
          <p:cNvPr id="14" name="Footer Placeholder 4" hidden="1"/>
          <p:cNvSpPr>
            <a:spLocks noGrp="1"/>
          </p:cNvSpPr>
          <p:nvPr>
            <p:ph type="ftr" sz="quarter" idx="3"/>
          </p:nvPr>
        </p:nvSpPr>
        <p:spPr>
          <a:xfrm>
            <a:off x="0" y="70644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ctr" rtl="0">
              <a:defRPr sz="100">
                <a:noFill/>
              </a:defRPr>
            </a:lvl1pPr>
          </a:lstStyle>
          <a:p>
            <a:endParaRPr lang="da-DK" dirty="0"/>
          </a:p>
        </p:txBody>
      </p:sp>
      <p:sp>
        <p:nvSpPr>
          <p:cNvPr id="17" name="Date Placeholder 11" hidden="1"/>
          <p:cNvSpPr>
            <a:spLocks noGrp="1"/>
          </p:cNvSpPr>
          <p:nvPr>
            <p:ph type="dt" sz="half" idx="10"/>
          </p:nvPr>
        </p:nvSpPr>
        <p:spPr>
          <a:xfrm>
            <a:off x="0" y="6984000"/>
            <a:ext cx="0" cy="0"/>
          </a:xfrm>
        </p:spPr>
        <p:txBody>
          <a:bodyPr/>
          <a:lstStyle/>
          <a:p>
            <a:fld id="{397CACA9-4CCC-4F47-A484-1BF3CC1BF04C}" type="datetime1">
              <a:rPr lang="da-DK" smtClean="0"/>
              <a:t>25-06-2018</a:t>
            </a:fld>
            <a:endParaRPr lang="da-DK" dirty="0"/>
          </a:p>
        </p:txBody>
      </p:sp>
      <p:sp>
        <p:nvSpPr>
          <p:cNvPr id="15" name="Placeholder logo"/>
          <p:cNvSpPr>
            <a:spLocks noGrp="1"/>
          </p:cNvSpPr>
          <p:nvPr>
            <p:ph type="body" sz="quarter" idx="19" hasCustomPrompt="1"/>
          </p:nvPr>
        </p:nvSpPr>
        <p:spPr>
          <a:xfrm>
            <a:off x="10809164" y="398179"/>
            <a:ext cx="1051200" cy="14868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pPr lvl="0"/>
            <a:r>
              <a:rPr lang="en-US" dirty="0"/>
              <a:t>.</a:t>
            </a:r>
            <a:endParaRPr lang="da-DK" dirty="0"/>
          </a:p>
        </p:txBody>
      </p:sp>
      <p:sp>
        <p:nvSpPr>
          <p:cNvPr id="18" name="Rectangle 17"/>
          <p:cNvSpPr/>
          <p:nvPr userDrawn="1"/>
        </p:nvSpPr>
        <p:spPr>
          <a:xfrm>
            <a:off x="11765941" y="-300028"/>
            <a:ext cx="160500" cy="1605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2000" noProof="0" dirty="0" err="1"/>
          </a:p>
        </p:txBody>
      </p:sp>
      <p:sp>
        <p:nvSpPr>
          <p:cNvPr id="20" name="Rectangle 19"/>
          <p:cNvSpPr/>
          <p:nvPr userDrawn="1"/>
        </p:nvSpPr>
        <p:spPr>
          <a:xfrm>
            <a:off x="11964594" y="-300028"/>
            <a:ext cx="160500" cy="160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2000" noProof="0" dirty="0" err="1"/>
          </a:p>
        </p:txBody>
      </p:sp>
      <p:sp>
        <p:nvSpPr>
          <p:cNvPr id="21" name="Rectangle 20"/>
          <p:cNvSpPr/>
          <p:nvPr userDrawn="1"/>
        </p:nvSpPr>
        <p:spPr>
          <a:xfrm>
            <a:off x="12163247" y="-300028"/>
            <a:ext cx="160500" cy="1605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2000" noProof="0" dirty="0" err="1"/>
          </a:p>
        </p:txBody>
      </p:sp>
    </p:spTree>
    <p:extLst>
      <p:ext uri="{BB962C8B-B14F-4D97-AF65-F5344CB8AC3E}">
        <p14:creationId xmlns:p14="http://schemas.microsoft.com/office/powerpoint/2010/main" val="25172760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indhold og bille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204010" y="2000207"/>
            <a:ext cx="5112790" cy="720000"/>
          </a:xfrm>
        </p:spPr>
        <p:txBody>
          <a:bodyPr anchor="t" anchorCtr="0"/>
          <a:lstStyle>
            <a:lvl1pPr>
              <a:lnSpc>
                <a:spcPct val="97000"/>
              </a:lnSpc>
              <a:defRPr lang="da-DK" sz="2400" dirty="0"/>
            </a:lvl1pPr>
          </a:lstStyle>
          <a:p>
            <a:r>
              <a:rPr lang="da-DK" dirty="0"/>
              <a:t>Click to edit Master title style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204009" y="2835762"/>
            <a:ext cx="5112791" cy="3266238"/>
          </a:xfrm>
        </p:spPr>
        <p:txBody>
          <a:bodyPr/>
          <a:lstStyle>
            <a:lvl1pPr>
              <a:buClr>
                <a:schemeClr val="tx2"/>
              </a:buClr>
              <a:defRPr>
                <a:solidFill>
                  <a:schemeClr val="tx2"/>
                </a:solidFill>
              </a:defRPr>
            </a:lvl1pPr>
            <a:lvl2pPr>
              <a:buClr>
                <a:schemeClr val="tx2"/>
              </a:buClr>
              <a:defRPr>
                <a:solidFill>
                  <a:schemeClr val="tx2"/>
                </a:solidFill>
              </a:defRPr>
            </a:lvl2pPr>
            <a:lvl3pPr>
              <a:buClr>
                <a:schemeClr val="tx2"/>
              </a:buClr>
              <a:defRPr>
                <a:solidFill>
                  <a:schemeClr val="tx2"/>
                </a:solidFill>
              </a:defRPr>
            </a:lvl3pPr>
            <a:lvl4pPr>
              <a:buClr>
                <a:schemeClr val="tx2"/>
              </a:buClr>
              <a:defRPr>
                <a:solidFill>
                  <a:schemeClr val="tx2"/>
                </a:solidFill>
              </a:defRPr>
            </a:lvl4pPr>
            <a:lvl5pPr>
              <a:buClr>
                <a:schemeClr val="tx2"/>
              </a:buCl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da-DK" noProof="0" dirty="0"/>
              <a:t>Edit Master </a:t>
            </a:r>
            <a:r>
              <a:rPr lang="da-DK" noProof="0" dirty="0" err="1"/>
              <a:t>text</a:t>
            </a:r>
            <a:r>
              <a:rPr lang="da-DK" noProof="0" dirty="0"/>
              <a:t> styles</a:t>
            </a:r>
          </a:p>
          <a:p>
            <a:pPr lvl="1"/>
            <a:r>
              <a:rPr lang="da-DK" noProof="0" dirty="0"/>
              <a:t>Second </a:t>
            </a:r>
            <a:r>
              <a:rPr lang="da-DK" noProof="0" dirty="0" err="1"/>
              <a:t>level</a:t>
            </a:r>
            <a:endParaRPr lang="da-DK" noProof="0" dirty="0"/>
          </a:p>
          <a:p>
            <a:pPr lvl="2"/>
            <a:r>
              <a:rPr lang="da-DK" noProof="0" dirty="0"/>
              <a:t>Third </a:t>
            </a:r>
            <a:r>
              <a:rPr lang="da-DK" noProof="0" dirty="0" err="1"/>
              <a:t>level</a:t>
            </a:r>
            <a:endParaRPr lang="da-DK" noProof="0" dirty="0"/>
          </a:p>
          <a:p>
            <a:pPr lvl="3"/>
            <a:r>
              <a:rPr lang="da-DK" noProof="0" dirty="0" err="1"/>
              <a:t>Fourth</a:t>
            </a:r>
            <a:r>
              <a:rPr lang="da-DK" noProof="0" dirty="0"/>
              <a:t> </a:t>
            </a:r>
            <a:r>
              <a:rPr lang="da-DK" noProof="0" dirty="0" err="1"/>
              <a:t>level</a:t>
            </a:r>
            <a:endParaRPr lang="da-DK" noProof="0" dirty="0"/>
          </a:p>
          <a:p>
            <a:pPr lvl="4"/>
            <a:r>
              <a:rPr lang="da-DK" noProof="0" dirty="0"/>
              <a:t>Fifth </a:t>
            </a:r>
            <a:r>
              <a:rPr lang="da-DK" noProof="0" dirty="0" err="1"/>
              <a:t>level</a:t>
            </a:r>
            <a:endParaRPr lang="da-DK" noProof="0" dirty="0"/>
          </a:p>
        </p:txBody>
      </p:sp>
      <p:sp>
        <p:nvSpPr>
          <p:cNvPr id="17" name="Picture Placeholder 3"/>
          <p:cNvSpPr>
            <a:spLocks noGrp="1"/>
          </p:cNvSpPr>
          <p:nvPr>
            <p:ph type="pic" sz="quarter" idx="14" hasCustomPrompt="1"/>
          </p:nvPr>
        </p:nvSpPr>
        <p:spPr>
          <a:xfrm>
            <a:off x="1540800" y="1540800"/>
            <a:ext cx="2448000" cy="2448000"/>
          </a:xfrm>
          <a:solidFill>
            <a:schemeClr val="bg1">
              <a:lumMod val="85000"/>
            </a:schemeClr>
          </a:solidFill>
        </p:spPr>
        <p:txBody>
          <a:bodyPr tIns="900000" anchor="ctr" anchorCtr="0"/>
          <a:lstStyle>
            <a:lvl1pPr marL="0" indent="0" algn="ctr">
              <a:buNone/>
              <a:defRPr sz="1600">
                <a:solidFill>
                  <a:schemeClr val="tx2"/>
                </a:solidFill>
              </a:defRPr>
            </a:lvl1pPr>
          </a:lstStyle>
          <a:p>
            <a:r>
              <a:rPr lang="da-DK" noProof="0" dirty="0"/>
              <a:t>Klik på ikonet for at tilføje et billede</a:t>
            </a:r>
          </a:p>
        </p:txBody>
      </p:sp>
      <p:sp>
        <p:nvSpPr>
          <p:cNvPr id="18" name="Freeform: Shape 4"/>
          <p:cNvSpPr>
            <a:spLocks noGrp="1"/>
          </p:cNvSpPr>
          <p:nvPr>
            <p:ph type="pic" sz="quarter" idx="16" hasCustomPrompt="1"/>
          </p:nvPr>
        </p:nvSpPr>
        <p:spPr>
          <a:xfrm>
            <a:off x="9532800" y="4204800"/>
            <a:ext cx="2448000" cy="2448000"/>
          </a:xfrm>
          <a:custGeom>
            <a:avLst/>
            <a:gdLst>
              <a:gd name="connsiteX0" fmla="*/ 0 w 4392000"/>
              <a:gd name="connsiteY0" fmla="*/ 0 h 4392000"/>
              <a:gd name="connsiteX1" fmla="*/ 1073 w 4392000"/>
              <a:gd name="connsiteY1" fmla="*/ 0 h 4392000"/>
              <a:gd name="connsiteX2" fmla="*/ 8578 w 4392000"/>
              <a:gd name="connsiteY2" fmla="*/ 0 h 4392000"/>
              <a:gd name="connsiteX3" fmla="*/ 28951 w 4392000"/>
              <a:gd name="connsiteY3" fmla="*/ 0 h 4392000"/>
              <a:gd name="connsiteX4" fmla="*/ 68625 w 4392000"/>
              <a:gd name="connsiteY4" fmla="*/ 0 h 4392000"/>
              <a:gd name="connsiteX5" fmla="*/ 97711 w 4392000"/>
              <a:gd name="connsiteY5" fmla="*/ 0 h 4392000"/>
              <a:gd name="connsiteX6" fmla="*/ 134034 w 4392000"/>
              <a:gd name="connsiteY6" fmla="*/ 0 h 4392000"/>
              <a:gd name="connsiteX7" fmla="*/ 178399 w 4392000"/>
              <a:gd name="connsiteY7" fmla="*/ 0 h 4392000"/>
              <a:gd name="connsiteX8" fmla="*/ 231610 w 4392000"/>
              <a:gd name="connsiteY8" fmla="*/ 0 h 4392000"/>
              <a:gd name="connsiteX9" fmla="*/ 294471 w 4392000"/>
              <a:gd name="connsiteY9" fmla="*/ 0 h 4392000"/>
              <a:gd name="connsiteX10" fmla="*/ 367787 w 4392000"/>
              <a:gd name="connsiteY10" fmla="*/ 0 h 4392000"/>
              <a:gd name="connsiteX11" fmla="*/ 452362 w 4392000"/>
              <a:gd name="connsiteY11" fmla="*/ 0 h 4392000"/>
              <a:gd name="connsiteX12" fmla="*/ 549000 w 4392000"/>
              <a:gd name="connsiteY12" fmla="*/ 0 h 4392000"/>
              <a:gd name="connsiteX13" fmla="*/ 658505 w 4392000"/>
              <a:gd name="connsiteY13" fmla="*/ 0 h 4392000"/>
              <a:gd name="connsiteX14" fmla="*/ 781682 w 4392000"/>
              <a:gd name="connsiteY14" fmla="*/ 0 h 4392000"/>
              <a:gd name="connsiteX15" fmla="*/ 919334 w 4392000"/>
              <a:gd name="connsiteY15" fmla="*/ 0 h 4392000"/>
              <a:gd name="connsiteX16" fmla="*/ 1072266 w 4392000"/>
              <a:gd name="connsiteY16" fmla="*/ 0 h 4392000"/>
              <a:gd name="connsiteX17" fmla="*/ 1241282 w 4392000"/>
              <a:gd name="connsiteY17" fmla="*/ 0 h 4392000"/>
              <a:gd name="connsiteX18" fmla="*/ 1427186 w 4392000"/>
              <a:gd name="connsiteY18" fmla="*/ 0 h 4392000"/>
              <a:gd name="connsiteX19" fmla="*/ 1630782 w 4392000"/>
              <a:gd name="connsiteY19" fmla="*/ 0 h 4392000"/>
              <a:gd name="connsiteX20" fmla="*/ 1852875 w 4392000"/>
              <a:gd name="connsiteY20" fmla="*/ 0 h 4392000"/>
              <a:gd name="connsiteX21" fmla="*/ 2094269 w 4392000"/>
              <a:gd name="connsiteY21" fmla="*/ 0 h 4392000"/>
              <a:gd name="connsiteX22" fmla="*/ 2355768 w 4392000"/>
              <a:gd name="connsiteY22" fmla="*/ 0 h 4392000"/>
              <a:gd name="connsiteX23" fmla="*/ 2638176 w 4392000"/>
              <a:gd name="connsiteY23" fmla="*/ 0 h 4392000"/>
              <a:gd name="connsiteX24" fmla="*/ 2942297 w 4392000"/>
              <a:gd name="connsiteY24" fmla="*/ 0 h 4392000"/>
              <a:gd name="connsiteX25" fmla="*/ 3268936 w 4392000"/>
              <a:gd name="connsiteY25" fmla="*/ 0 h 4392000"/>
              <a:gd name="connsiteX26" fmla="*/ 3618896 w 4392000"/>
              <a:gd name="connsiteY26" fmla="*/ 0 h 4392000"/>
              <a:gd name="connsiteX27" fmla="*/ 3992983 w 4392000"/>
              <a:gd name="connsiteY27" fmla="*/ 0 h 4392000"/>
              <a:gd name="connsiteX28" fmla="*/ 4392000 w 4392000"/>
              <a:gd name="connsiteY28" fmla="*/ 0 h 4392000"/>
              <a:gd name="connsiteX29" fmla="*/ 4392000 w 4392000"/>
              <a:gd name="connsiteY29" fmla="*/ 930 h 4392000"/>
              <a:gd name="connsiteX30" fmla="*/ 4392000 w 4392000"/>
              <a:gd name="connsiteY30" fmla="*/ 7437 h 4392000"/>
              <a:gd name="connsiteX31" fmla="*/ 4392000 w 4392000"/>
              <a:gd name="connsiteY31" fmla="*/ 25100 h 4392000"/>
              <a:gd name="connsiteX32" fmla="*/ 4392000 w 4392000"/>
              <a:gd name="connsiteY32" fmla="*/ 59495 h 4392000"/>
              <a:gd name="connsiteX33" fmla="*/ 4392000 w 4392000"/>
              <a:gd name="connsiteY33" fmla="*/ 116201 h 4392000"/>
              <a:gd name="connsiteX34" fmla="*/ 4392000 w 4392000"/>
              <a:gd name="connsiteY34" fmla="*/ 154663 h 4392000"/>
              <a:gd name="connsiteX35" fmla="*/ 4392000 w 4392000"/>
              <a:gd name="connsiteY35" fmla="*/ 200795 h 4392000"/>
              <a:gd name="connsiteX36" fmla="*/ 4392000 w 4392000"/>
              <a:gd name="connsiteY36" fmla="*/ 255293 h 4392000"/>
              <a:gd name="connsiteX37" fmla="*/ 4392000 w 4392000"/>
              <a:gd name="connsiteY37" fmla="*/ 318855 h 4392000"/>
              <a:gd name="connsiteX38" fmla="*/ 4392000 w 4392000"/>
              <a:gd name="connsiteY38" fmla="*/ 392178 h 4392000"/>
              <a:gd name="connsiteX39" fmla="*/ 4392000 w 4392000"/>
              <a:gd name="connsiteY39" fmla="*/ 475959 h 4392000"/>
              <a:gd name="connsiteX40" fmla="*/ 4392000 w 4392000"/>
              <a:gd name="connsiteY40" fmla="*/ 570895 h 4392000"/>
              <a:gd name="connsiteX41" fmla="*/ 4392000 w 4392000"/>
              <a:gd name="connsiteY41" fmla="*/ 677684 h 4392000"/>
              <a:gd name="connsiteX42" fmla="*/ 4392000 w 4392000"/>
              <a:gd name="connsiteY42" fmla="*/ 797022 h 4392000"/>
              <a:gd name="connsiteX43" fmla="*/ 4392000 w 4392000"/>
              <a:gd name="connsiteY43" fmla="*/ 929607 h 4392000"/>
              <a:gd name="connsiteX44" fmla="*/ 4392000 w 4392000"/>
              <a:gd name="connsiteY44" fmla="*/ 1076136 h 4392000"/>
              <a:gd name="connsiteX45" fmla="*/ 4392000 w 4392000"/>
              <a:gd name="connsiteY45" fmla="*/ 1237307 h 4392000"/>
              <a:gd name="connsiteX46" fmla="*/ 4392000 w 4392000"/>
              <a:gd name="connsiteY46" fmla="*/ 1413816 h 4392000"/>
              <a:gd name="connsiteX47" fmla="*/ 4392000 w 4392000"/>
              <a:gd name="connsiteY47" fmla="*/ 1606361 h 4392000"/>
              <a:gd name="connsiteX48" fmla="*/ 4392000 w 4392000"/>
              <a:gd name="connsiteY48" fmla="*/ 1815639 h 4392000"/>
              <a:gd name="connsiteX49" fmla="*/ 4392000 w 4392000"/>
              <a:gd name="connsiteY49" fmla="*/ 2042347 h 4392000"/>
              <a:gd name="connsiteX50" fmla="*/ 4392000 w 4392000"/>
              <a:gd name="connsiteY50" fmla="*/ 2287182 h 4392000"/>
              <a:gd name="connsiteX51" fmla="*/ 4392000 w 4392000"/>
              <a:gd name="connsiteY51" fmla="*/ 2550842 h 4392000"/>
              <a:gd name="connsiteX52" fmla="*/ 4392000 w 4392000"/>
              <a:gd name="connsiteY52" fmla="*/ 2834023 h 4392000"/>
              <a:gd name="connsiteX53" fmla="*/ 4392000 w 4392000"/>
              <a:gd name="connsiteY53" fmla="*/ 3137424 h 4392000"/>
              <a:gd name="connsiteX54" fmla="*/ 4392000 w 4392000"/>
              <a:gd name="connsiteY54" fmla="*/ 3461740 h 4392000"/>
              <a:gd name="connsiteX55" fmla="*/ 4392000 w 4392000"/>
              <a:gd name="connsiteY55" fmla="*/ 3807670 h 4392000"/>
              <a:gd name="connsiteX56" fmla="*/ 3808093 w 4392000"/>
              <a:gd name="connsiteY56" fmla="*/ 4392000 h 4392000"/>
              <a:gd name="connsiteX57" fmla="*/ 3807163 w 4392000"/>
              <a:gd name="connsiteY57" fmla="*/ 4392000 h 4392000"/>
              <a:gd name="connsiteX58" fmla="*/ 3800655 w 4392000"/>
              <a:gd name="connsiteY58" fmla="*/ 4392000 h 4392000"/>
              <a:gd name="connsiteX59" fmla="*/ 3782991 w 4392000"/>
              <a:gd name="connsiteY59" fmla="*/ 4392000 h 4392000"/>
              <a:gd name="connsiteX60" fmla="*/ 3748592 w 4392000"/>
              <a:gd name="connsiteY60" fmla="*/ 4392000 h 4392000"/>
              <a:gd name="connsiteX61" fmla="*/ 3691879 w 4392000"/>
              <a:gd name="connsiteY61" fmla="*/ 4392000 h 4392000"/>
              <a:gd name="connsiteX62" fmla="*/ 3653412 w 4392000"/>
              <a:gd name="connsiteY62" fmla="*/ 4392000 h 4392000"/>
              <a:gd name="connsiteX63" fmla="*/ 3607276 w 4392000"/>
              <a:gd name="connsiteY63" fmla="*/ 4392000 h 4392000"/>
              <a:gd name="connsiteX64" fmla="*/ 3552771 w 4392000"/>
              <a:gd name="connsiteY64" fmla="*/ 4392000 h 4392000"/>
              <a:gd name="connsiteX65" fmla="*/ 3489202 w 4392000"/>
              <a:gd name="connsiteY65" fmla="*/ 4392000 h 4392000"/>
              <a:gd name="connsiteX66" fmla="*/ 3415872 w 4392000"/>
              <a:gd name="connsiteY66" fmla="*/ 4392000 h 4392000"/>
              <a:gd name="connsiteX67" fmla="*/ 3332081 w 4392000"/>
              <a:gd name="connsiteY67" fmla="*/ 4392000 h 4392000"/>
              <a:gd name="connsiteX68" fmla="*/ 3237135 w 4392000"/>
              <a:gd name="connsiteY68" fmla="*/ 4392000 h 4392000"/>
              <a:gd name="connsiteX69" fmla="*/ 3130334 w 4392000"/>
              <a:gd name="connsiteY69" fmla="*/ 4392000 h 4392000"/>
              <a:gd name="connsiteX70" fmla="*/ 3010983 w 4392000"/>
              <a:gd name="connsiteY70" fmla="*/ 4392000 h 4392000"/>
              <a:gd name="connsiteX71" fmla="*/ 2878383 w 4392000"/>
              <a:gd name="connsiteY71" fmla="*/ 4392000 h 4392000"/>
              <a:gd name="connsiteX72" fmla="*/ 2731837 w 4392000"/>
              <a:gd name="connsiteY72" fmla="*/ 4392000 h 4392000"/>
              <a:gd name="connsiteX73" fmla="*/ 2570649 w 4392000"/>
              <a:gd name="connsiteY73" fmla="*/ 4392000 h 4392000"/>
              <a:gd name="connsiteX74" fmla="*/ 2394120 w 4392000"/>
              <a:gd name="connsiteY74" fmla="*/ 4392000 h 4392000"/>
              <a:gd name="connsiteX75" fmla="*/ 2201554 w 4392000"/>
              <a:gd name="connsiteY75" fmla="*/ 4392000 h 4392000"/>
              <a:gd name="connsiteX76" fmla="*/ 1992253 w 4392000"/>
              <a:gd name="connsiteY76" fmla="*/ 4392000 h 4392000"/>
              <a:gd name="connsiteX77" fmla="*/ 1765520 w 4392000"/>
              <a:gd name="connsiteY77" fmla="*/ 4392000 h 4392000"/>
              <a:gd name="connsiteX78" fmla="*/ 1520657 w 4392000"/>
              <a:gd name="connsiteY78" fmla="*/ 4392000 h 4392000"/>
              <a:gd name="connsiteX79" fmla="*/ 1256968 w 4392000"/>
              <a:gd name="connsiteY79" fmla="*/ 4392000 h 4392000"/>
              <a:gd name="connsiteX80" fmla="*/ 973755 w 4392000"/>
              <a:gd name="connsiteY80" fmla="*/ 4392000 h 4392000"/>
              <a:gd name="connsiteX81" fmla="*/ 670321 w 4392000"/>
              <a:gd name="connsiteY81" fmla="*/ 4392000 h 4392000"/>
              <a:gd name="connsiteX82" fmla="*/ 345969 w 4392000"/>
              <a:gd name="connsiteY82" fmla="*/ 4392000 h 4392000"/>
              <a:gd name="connsiteX83" fmla="*/ 0 w 4392000"/>
              <a:gd name="connsiteY83" fmla="*/ 4392000 h 43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</a:cxnLst>
            <a:rect l="l" t="t" r="r" b="b"/>
            <a:pathLst>
              <a:path w="4392000" h="4392000">
                <a:moveTo>
                  <a:pt x="0" y="0"/>
                </a:moveTo>
                <a:lnTo>
                  <a:pt x="1073" y="0"/>
                </a:lnTo>
                <a:lnTo>
                  <a:pt x="8578" y="0"/>
                </a:lnTo>
                <a:lnTo>
                  <a:pt x="28951" y="0"/>
                </a:lnTo>
                <a:lnTo>
                  <a:pt x="68625" y="0"/>
                </a:lnTo>
                <a:lnTo>
                  <a:pt x="97711" y="0"/>
                </a:lnTo>
                <a:lnTo>
                  <a:pt x="134034" y="0"/>
                </a:lnTo>
                <a:lnTo>
                  <a:pt x="178399" y="0"/>
                </a:lnTo>
                <a:lnTo>
                  <a:pt x="231610" y="0"/>
                </a:lnTo>
                <a:lnTo>
                  <a:pt x="294471" y="0"/>
                </a:lnTo>
                <a:lnTo>
                  <a:pt x="367787" y="0"/>
                </a:lnTo>
                <a:lnTo>
                  <a:pt x="452362" y="0"/>
                </a:lnTo>
                <a:lnTo>
                  <a:pt x="549000" y="0"/>
                </a:lnTo>
                <a:lnTo>
                  <a:pt x="658505" y="0"/>
                </a:lnTo>
                <a:lnTo>
                  <a:pt x="781682" y="0"/>
                </a:lnTo>
                <a:lnTo>
                  <a:pt x="919334" y="0"/>
                </a:lnTo>
                <a:lnTo>
                  <a:pt x="1072266" y="0"/>
                </a:lnTo>
                <a:lnTo>
                  <a:pt x="1241282" y="0"/>
                </a:lnTo>
                <a:lnTo>
                  <a:pt x="1427186" y="0"/>
                </a:lnTo>
                <a:lnTo>
                  <a:pt x="1630782" y="0"/>
                </a:lnTo>
                <a:lnTo>
                  <a:pt x="1852875" y="0"/>
                </a:lnTo>
                <a:lnTo>
                  <a:pt x="2094269" y="0"/>
                </a:lnTo>
                <a:lnTo>
                  <a:pt x="2355768" y="0"/>
                </a:lnTo>
                <a:lnTo>
                  <a:pt x="2638176" y="0"/>
                </a:lnTo>
                <a:lnTo>
                  <a:pt x="2942297" y="0"/>
                </a:lnTo>
                <a:lnTo>
                  <a:pt x="3268936" y="0"/>
                </a:lnTo>
                <a:lnTo>
                  <a:pt x="3618896" y="0"/>
                </a:lnTo>
                <a:lnTo>
                  <a:pt x="3992983" y="0"/>
                </a:lnTo>
                <a:lnTo>
                  <a:pt x="4392000" y="0"/>
                </a:lnTo>
                <a:lnTo>
                  <a:pt x="4392000" y="930"/>
                </a:lnTo>
                <a:lnTo>
                  <a:pt x="4392000" y="7437"/>
                </a:lnTo>
                <a:lnTo>
                  <a:pt x="4392000" y="25100"/>
                </a:lnTo>
                <a:lnTo>
                  <a:pt x="4392000" y="59495"/>
                </a:lnTo>
                <a:lnTo>
                  <a:pt x="4392000" y="116201"/>
                </a:lnTo>
                <a:lnTo>
                  <a:pt x="4392000" y="154663"/>
                </a:lnTo>
                <a:lnTo>
                  <a:pt x="4392000" y="200795"/>
                </a:lnTo>
                <a:lnTo>
                  <a:pt x="4392000" y="255293"/>
                </a:lnTo>
                <a:lnTo>
                  <a:pt x="4392000" y="318855"/>
                </a:lnTo>
                <a:lnTo>
                  <a:pt x="4392000" y="392178"/>
                </a:lnTo>
                <a:lnTo>
                  <a:pt x="4392000" y="475959"/>
                </a:lnTo>
                <a:lnTo>
                  <a:pt x="4392000" y="570895"/>
                </a:lnTo>
                <a:lnTo>
                  <a:pt x="4392000" y="677684"/>
                </a:lnTo>
                <a:lnTo>
                  <a:pt x="4392000" y="797022"/>
                </a:lnTo>
                <a:lnTo>
                  <a:pt x="4392000" y="929607"/>
                </a:lnTo>
                <a:lnTo>
                  <a:pt x="4392000" y="1076136"/>
                </a:lnTo>
                <a:lnTo>
                  <a:pt x="4392000" y="1237307"/>
                </a:lnTo>
                <a:lnTo>
                  <a:pt x="4392000" y="1413816"/>
                </a:lnTo>
                <a:lnTo>
                  <a:pt x="4392000" y="1606361"/>
                </a:lnTo>
                <a:lnTo>
                  <a:pt x="4392000" y="1815639"/>
                </a:lnTo>
                <a:lnTo>
                  <a:pt x="4392000" y="2042347"/>
                </a:lnTo>
                <a:lnTo>
                  <a:pt x="4392000" y="2287182"/>
                </a:lnTo>
                <a:lnTo>
                  <a:pt x="4392000" y="2550842"/>
                </a:lnTo>
                <a:lnTo>
                  <a:pt x="4392000" y="2834023"/>
                </a:lnTo>
                <a:lnTo>
                  <a:pt x="4392000" y="3137424"/>
                </a:lnTo>
                <a:lnTo>
                  <a:pt x="4392000" y="3461740"/>
                </a:lnTo>
                <a:lnTo>
                  <a:pt x="4392000" y="3807670"/>
                </a:lnTo>
                <a:cubicBezTo>
                  <a:pt x="4163515" y="4036321"/>
                  <a:pt x="4036578" y="4163349"/>
                  <a:pt x="3808093" y="4392000"/>
                </a:cubicBezTo>
                <a:lnTo>
                  <a:pt x="3807163" y="4392000"/>
                </a:lnTo>
                <a:lnTo>
                  <a:pt x="3800655" y="4392000"/>
                </a:lnTo>
                <a:lnTo>
                  <a:pt x="3782991" y="4392000"/>
                </a:lnTo>
                <a:lnTo>
                  <a:pt x="3748592" y="4392000"/>
                </a:lnTo>
                <a:lnTo>
                  <a:pt x="3691879" y="4392000"/>
                </a:lnTo>
                <a:lnTo>
                  <a:pt x="3653412" y="4392000"/>
                </a:lnTo>
                <a:lnTo>
                  <a:pt x="3607276" y="4392000"/>
                </a:lnTo>
                <a:lnTo>
                  <a:pt x="3552771" y="4392000"/>
                </a:lnTo>
                <a:lnTo>
                  <a:pt x="3489202" y="4392000"/>
                </a:lnTo>
                <a:lnTo>
                  <a:pt x="3415872" y="4392000"/>
                </a:lnTo>
                <a:lnTo>
                  <a:pt x="3332081" y="4392000"/>
                </a:lnTo>
                <a:lnTo>
                  <a:pt x="3237135" y="4392000"/>
                </a:lnTo>
                <a:lnTo>
                  <a:pt x="3130334" y="4392000"/>
                </a:lnTo>
                <a:lnTo>
                  <a:pt x="3010983" y="4392000"/>
                </a:lnTo>
                <a:lnTo>
                  <a:pt x="2878383" y="4392000"/>
                </a:lnTo>
                <a:lnTo>
                  <a:pt x="2731837" y="4392000"/>
                </a:lnTo>
                <a:lnTo>
                  <a:pt x="2570649" y="4392000"/>
                </a:lnTo>
                <a:lnTo>
                  <a:pt x="2394120" y="4392000"/>
                </a:lnTo>
                <a:lnTo>
                  <a:pt x="2201554" y="4392000"/>
                </a:lnTo>
                <a:lnTo>
                  <a:pt x="1992253" y="4392000"/>
                </a:lnTo>
                <a:lnTo>
                  <a:pt x="1765520" y="4392000"/>
                </a:lnTo>
                <a:lnTo>
                  <a:pt x="1520657" y="4392000"/>
                </a:lnTo>
                <a:lnTo>
                  <a:pt x="1256968" y="4392000"/>
                </a:lnTo>
                <a:lnTo>
                  <a:pt x="973755" y="4392000"/>
                </a:lnTo>
                <a:lnTo>
                  <a:pt x="670321" y="4392000"/>
                </a:lnTo>
                <a:lnTo>
                  <a:pt x="345969" y="4392000"/>
                </a:lnTo>
                <a:lnTo>
                  <a:pt x="0" y="43920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 tIns="180000" anchor="t" anchorCtr="0">
            <a:noAutofit/>
          </a:bodyPr>
          <a:lstStyle>
            <a:lvl1pPr marL="0" indent="0" algn="ctr">
              <a:buNone/>
              <a:defRPr sz="1600">
                <a:solidFill>
                  <a:schemeClr val="tx2"/>
                </a:solidFill>
              </a:defRPr>
            </a:lvl1pPr>
          </a:lstStyle>
          <a:p>
            <a:r>
              <a:rPr lang="da-DK" noProof="0" dirty="0"/>
              <a:t>Klik på denne pladsholder og indsæt billede via Skyfish</a:t>
            </a:r>
          </a:p>
        </p:txBody>
      </p:sp>
      <p:sp>
        <p:nvSpPr>
          <p:cNvPr id="24" name="grafik nederst"/>
          <p:cNvSpPr/>
          <p:nvPr userDrawn="1"/>
        </p:nvSpPr>
        <p:spPr>
          <a:xfrm>
            <a:off x="0" y="4204800"/>
            <a:ext cx="3988800" cy="2653200"/>
          </a:xfrm>
          <a:custGeom>
            <a:avLst/>
            <a:gdLst>
              <a:gd name="connsiteX0" fmla="*/ 0 w 3988800"/>
              <a:gd name="connsiteY0" fmla="*/ 0 h 2620800"/>
              <a:gd name="connsiteX1" fmla="*/ 6469 w 3988800"/>
              <a:gd name="connsiteY1" fmla="*/ 0 h 2620800"/>
              <a:gd name="connsiteX2" fmla="*/ 21831 w 3988800"/>
              <a:gd name="connsiteY2" fmla="*/ 0 h 2620800"/>
              <a:gd name="connsiteX3" fmla="*/ 51748 w 3988800"/>
              <a:gd name="connsiteY3" fmla="*/ 0 h 2620800"/>
              <a:gd name="connsiteX4" fmla="*/ 101071 w 3988800"/>
              <a:gd name="connsiteY4" fmla="*/ 0 h 2620800"/>
              <a:gd name="connsiteX5" fmla="*/ 174650 w 3988800"/>
              <a:gd name="connsiteY5" fmla="*/ 0 h 2620800"/>
              <a:gd name="connsiteX6" fmla="*/ 277337 w 3988800"/>
              <a:gd name="connsiteY6" fmla="*/ 0 h 2620800"/>
              <a:gd name="connsiteX7" fmla="*/ 413984 w 3988800"/>
              <a:gd name="connsiteY7" fmla="*/ 0 h 2620800"/>
              <a:gd name="connsiteX8" fmla="*/ 589443 w 3988800"/>
              <a:gd name="connsiteY8" fmla="*/ 0 h 2620800"/>
              <a:gd name="connsiteX9" fmla="*/ 693242 w 3988800"/>
              <a:gd name="connsiteY9" fmla="*/ 0 h 2620800"/>
              <a:gd name="connsiteX10" fmla="*/ 808563 w 3988800"/>
              <a:gd name="connsiteY10" fmla="*/ 0 h 2620800"/>
              <a:gd name="connsiteX11" fmla="*/ 936013 w 3988800"/>
              <a:gd name="connsiteY11" fmla="*/ 0 h 2620800"/>
              <a:gd name="connsiteX12" fmla="*/ 1076198 w 3988800"/>
              <a:gd name="connsiteY12" fmla="*/ 0 h 2620800"/>
              <a:gd name="connsiteX13" fmla="*/ 1229724 w 3988800"/>
              <a:gd name="connsiteY13" fmla="*/ 0 h 2620800"/>
              <a:gd name="connsiteX14" fmla="*/ 1397197 w 3988800"/>
              <a:gd name="connsiteY14" fmla="*/ 0 h 2620800"/>
              <a:gd name="connsiteX15" fmla="*/ 1579225 w 3988800"/>
              <a:gd name="connsiteY15" fmla="*/ 0 h 2620800"/>
              <a:gd name="connsiteX16" fmla="*/ 1776413 w 3988800"/>
              <a:gd name="connsiteY16" fmla="*/ 0 h 2620800"/>
              <a:gd name="connsiteX17" fmla="*/ 1989369 w 3988800"/>
              <a:gd name="connsiteY17" fmla="*/ 0 h 2620800"/>
              <a:gd name="connsiteX18" fmla="*/ 2218697 w 3988800"/>
              <a:gd name="connsiteY18" fmla="*/ 0 h 2620800"/>
              <a:gd name="connsiteX19" fmla="*/ 2465006 w 3988800"/>
              <a:gd name="connsiteY19" fmla="*/ 0 h 2620800"/>
              <a:gd name="connsiteX20" fmla="*/ 2728901 w 3988800"/>
              <a:gd name="connsiteY20" fmla="*/ 0 h 2620800"/>
              <a:gd name="connsiteX21" fmla="*/ 3010988 w 3988800"/>
              <a:gd name="connsiteY21" fmla="*/ 0 h 2620800"/>
              <a:gd name="connsiteX22" fmla="*/ 3311875 w 3988800"/>
              <a:gd name="connsiteY22" fmla="*/ 0 h 2620800"/>
              <a:gd name="connsiteX23" fmla="*/ 3988800 w 3988800"/>
              <a:gd name="connsiteY23" fmla="*/ 681670 h 2620800"/>
              <a:gd name="connsiteX24" fmla="*/ 3988800 w 3988800"/>
              <a:gd name="connsiteY24" fmla="*/ 685460 h 2620800"/>
              <a:gd name="connsiteX25" fmla="*/ 3988800 w 3988800"/>
              <a:gd name="connsiteY25" fmla="*/ 694461 h 2620800"/>
              <a:gd name="connsiteX26" fmla="*/ 3988800 w 3988800"/>
              <a:gd name="connsiteY26" fmla="*/ 711988 h 2620800"/>
              <a:gd name="connsiteX27" fmla="*/ 3988800 w 3988800"/>
              <a:gd name="connsiteY27" fmla="*/ 740886 h 2620800"/>
              <a:gd name="connsiteX28" fmla="*/ 3988800 w 3988800"/>
              <a:gd name="connsiteY28" fmla="*/ 783995 h 2620800"/>
              <a:gd name="connsiteX29" fmla="*/ 3988800 w 3988800"/>
              <a:gd name="connsiteY29" fmla="*/ 844158 h 2620800"/>
              <a:gd name="connsiteX30" fmla="*/ 3988800 w 3988800"/>
              <a:gd name="connsiteY30" fmla="*/ 924218 h 2620800"/>
              <a:gd name="connsiteX31" fmla="*/ 3988800 w 3988800"/>
              <a:gd name="connsiteY31" fmla="*/ 1027016 h 2620800"/>
              <a:gd name="connsiteX32" fmla="*/ 3988800 w 3988800"/>
              <a:gd name="connsiteY32" fmla="*/ 1155396 h 2620800"/>
              <a:gd name="connsiteX33" fmla="*/ 3988800 w 3988800"/>
              <a:gd name="connsiteY33" fmla="*/ 1230067 h 2620800"/>
              <a:gd name="connsiteX34" fmla="*/ 3988800 w 3988800"/>
              <a:gd name="connsiteY34" fmla="*/ 1312199 h 2620800"/>
              <a:gd name="connsiteX35" fmla="*/ 3988800 w 3988800"/>
              <a:gd name="connsiteY35" fmla="*/ 1402148 h 2620800"/>
              <a:gd name="connsiteX36" fmla="*/ 3988800 w 3988800"/>
              <a:gd name="connsiteY36" fmla="*/ 1500268 h 2620800"/>
              <a:gd name="connsiteX37" fmla="*/ 3988800 w 3988800"/>
              <a:gd name="connsiteY37" fmla="*/ 1606916 h 2620800"/>
              <a:gd name="connsiteX38" fmla="*/ 3988800 w 3988800"/>
              <a:gd name="connsiteY38" fmla="*/ 1722446 h 2620800"/>
              <a:gd name="connsiteX39" fmla="*/ 3988800 w 3988800"/>
              <a:gd name="connsiteY39" fmla="*/ 1847213 h 2620800"/>
              <a:gd name="connsiteX40" fmla="*/ 3988800 w 3988800"/>
              <a:gd name="connsiteY40" fmla="*/ 1981574 h 2620800"/>
              <a:gd name="connsiteX41" fmla="*/ 3988800 w 3988800"/>
              <a:gd name="connsiteY41" fmla="*/ 2125882 h 2620800"/>
              <a:gd name="connsiteX42" fmla="*/ 3988800 w 3988800"/>
              <a:gd name="connsiteY42" fmla="*/ 2280495 h 2620800"/>
              <a:gd name="connsiteX43" fmla="*/ 3988800 w 3988800"/>
              <a:gd name="connsiteY43" fmla="*/ 2445766 h 2620800"/>
              <a:gd name="connsiteX44" fmla="*/ 3988800 w 3988800"/>
              <a:gd name="connsiteY44" fmla="*/ 2620800 h 2620800"/>
              <a:gd name="connsiteX45" fmla="*/ 2122510 w 3988800"/>
              <a:gd name="connsiteY45" fmla="*/ 2620800 h 2620800"/>
              <a:gd name="connsiteX46" fmla="*/ 2122510 w 3988800"/>
              <a:gd name="connsiteY46" fmla="*/ 2619425 h 2620800"/>
              <a:gd name="connsiteX47" fmla="*/ 2122510 w 3988800"/>
              <a:gd name="connsiteY47" fmla="*/ 1277735 h 2620800"/>
              <a:gd name="connsiteX48" fmla="*/ 765495 w 3988800"/>
              <a:gd name="connsiteY48" fmla="*/ 1277735 h 2620800"/>
              <a:gd name="connsiteX49" fmla="*/ 765495 w 3988800"/>
              <a:gd name="connsiteY49" fmla="*/ 2499919 h 2620800"/>
              <a:gd name="connsiteX50" fmla="*/ 765495 w 3988800"/>
              <a:gd name="connsiteY50" fmla="*/ 2620800 h 2620800"/>
              <a:gd name="connsiteX51" fmla="*/ 0 w 3988800"/>
              <a:gd name="connsiteY51" fmla="*/ 2620800 h 2620800"/>
              <a:gd name="connsiteX52" fmla="*/ 0 w 3988800"/>
              <a:gd name="connsiteY52" fmla="*/ 2616930 h 2620800"/>
              <a:gd name="connsiteX53" fmla="*/ 0 w 3988800"/>
              <a:gd name="connsiteY53" fmla="*/ 2604767 h 2620800"/>
              <a:gd name="connsiteX54" fmla="*/ 0 w 3988800"/>
              <a:gd name="connsiteY54" fmla="*/ 2581081 h 2620800"/>
              <a:gd name="connsiteX55" fmla="*/ 0 w 3988800"/>
              <a:gd name="connsiteY55" fmla="*/ 2542032 h 2620800"/>
              <a:gd name="connsiteX56" fmla="*/ 0 w 3988800"/>
              <a:gd name="connsiteY56" fmla="*/ 2483779 h 2620800"/>
              <a:gd name="connsiteX57" fmla="*/ 0 w 3988800"/>
              <a:gd name="connsiteY57" fmla="*/ 2402480 h 2620800"/>
              <a:gd name="connsiteX58" fmla="*/ 0 w 3988800"/>
              <a:gd name="connsiteY58" fmla="*/ 2351988 h 2620800"/>
              <a:gd name="connsiteX59" fmla="*/ 0 w 3988800"/>
              <a:gd name="connsiteY59" fmla="*/ 2294295 h 2620800"/>
              <a:gd name="connsiteX60" fmla="*/ 0 w 3988800"/>
              <a:gd name="connsiteY60" fmla="*/ 2228919 h 2620800"/>
              <a:gd name="connsiteX61" fmla="*/ 0 w 3988800"/>
              <a:gd name="connsiteY61" fmla="*/ 2155382 h 2620800"/>
              <a:gd name="connsiteX62" fmla="*/ 0 w 3988800"/>
              <a:gd name="connsiteY62" fmla="*/ 2073203 h 2620800"/>
              <a:gd name="connsiteX63" fmla="*/ 0 w 3988800"/>
              <a:gd name="connsiteY63" fmla="*/ 1981902 h 2620800"/>
              <a:gd name="connsiteX64" fmla="*/ 0 w 3988800"/>
              <a:gd name="connsiteY64" fmla="*/ 1880998 h 2620800"/>
              <a:gd name="connsiteX65" fmla="*/ 0 w 3988800"/>
              <a:gd name="connsiteY65" fmla="*/ 1770012 h 2620800"/>
              <a:gd name="connsiteX66" fmla="*/ 0 w 3988800"/>
              <a:gd name="connsiteY66" fmla="*/ 1648464 h 2620800"/>
              <a:gd name="connsiteX67" fmla="*/ 0 w 3988800"/>
              <a:gd name="connsiteY67" fmla="*/ 1515873 h 2620800"/>
              <a:gd name="connsiteX68" fmla="*/ 0 w 3988800"/>
              <a:gd name="connsiteY68" fmla="*/ 1371760 h 2620800"/>
              <a:gd name="connsiteX69" fmla="*/ 0 w 3988800"/>
              <a:gd name="connsiteY69" fmla="*/ 1215643 h 2620800"/>
              <a:gd name="connsiteX70" fmla="*/ 0 w 3988800"/>
              <a:gd name="connsiteY70" fmla="*/ 1047044 h 2620800"/>
              <a:gd name="connsiteX71" fmla="*/ 0 w 3988800"/>
              <a:gd name="connsiteY71" fmla="*/ 865482 h 2620800"/>
              <a:gd name="connsiteX72" fmla="*/ 0 w 3988800"/>
              <a:gd name="connsiteY72" fmla="*/ 670476 h 2620800"/>
              <a:gd name="connsiteX73" fmla="*/ 0 w 3988800"/>
              <a:gd name="connsiteY73" fmla="*/ 461548 h 2620800"/>
              <a:gd name="connsiteX74" fmla="*/ 0 w 3988800"/>
              <a:gd name="connsiteY74" fmla="*/ 238216 h 262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3988800" h="2620800">
                <a:moveTo>
                  <a:pt x="0" y="0"/>
                </a:moveTo>
                <a:lnTo>
                  <a:pt x="6469" y="0"/>
                </a:lnTo>
                <a:lnTo>
                  <a:pt x="21831" y="0"/>
                </a:lnTo>
                <a:lnTo>
                  <a:pt x="51748" y="0"/>
                </a:lnTo>
                <a:lnTo>
                  <a:pt x="101071" y="0"/>
                </a:lnTo>
                <a:lnTo>
                  <a:pt x="174650" y="0"/>
                </a:lnTo>
                <a:lnTo>
                  <a:pt x="277337" y="0"/>
                </a:lnTo>
                <a:lnTo>
                  <a:pt x="413984" y="0"/>
                </a:lnTo>
                <a:lnTo>
                  <a:pt x="589443" y="0"/>
                </a:lnTo>
                <a:lnTo>
                  <a:pt x="693242" y="0"/>
                </a:lnTo>
                <a:lnTo>
                  <a:pt x="808563" y="0"/>
                </a:lnTo>
                <a:lnTo>
                  <a:pt x="936013" y="0"/>
                </a:lnTo>
                <a:lnTo>
                  <a:pt x="1076198" y="0"/>
                </a:lnTo>
                <a:lnTo>
                  <a:pt x="1229724" y="0"/>
                </a:lnTo>
                <a:lnTo>
                  <a:pt x="1397197" y="0"/>
                </a:lnTo>
                <a:lnTo>
                  <a:pt x="1579225" y="0"/>
                </a:lnTo>
                <a:lnTo>
                  <a:pt x="1776413" y="0"/>
                </a:lnTo>
                <a:lnTo>
                  <a:pt x="1989369" y="0"/>
                </a:lnTo>
                <a:lnTo>
                  <a:pt x="2218697" y="0"/>
                </a:lnTo>
                <a:lnTo>
                  <a:pt x="2465006" y="0"/>
                </a:lnTo>
                <a:lnTo>
                  <a:pt x="2728901" y="0"/>
                </a:lnTo>
                <a:lnTo>
                  <a:pt x="3010988" y="0"/>
                </a:lnTo>
                <a:lnTo>
                  <a:pt x="3311875" y="0"/>
                </a:lnTo>
                <a:cubicBezTo>
                  <a:pt x="3577584" y="266327"/>
                  <a:pt x="3726254" y="415343"/>
                  <a:pt x="3988800" y="681670"/>
                </a:cubicBezTo>
                <a:lnTo>
                  <a:pt x="3988800" y="685460"/>
                </a:lnTo>
                <a:lnTo>
                  <a:pt x="3988800" y="694461"/>
                </a:lnTo>
                <a:lnTo>
                  <a:pt x="3988800" y="711988"/>
                </a:lnTo>
                <a:lnTo>
                  <a:pt x="3988800" y="740886"/>
                </a:lnTo>
                <a:lnTo>
                  <a:pt x="3988800" y="783995"/>
                </a:lnTo>
                <a:lnTo>
                  <a:pt x="3988800" y="844158"/>
                </a:lnTo>
                <a:lnTo>
                  <a:pt x="3988800" y="924218"/>
                </a:lnTo>
                <a:lnTo>
                  <a:pt x="3988800" y="1027016"/>
                </a:lnTo>
                <a:lnTo>
                  <a:pt x="3988800" y="1155396"/>
                </a:lnTo>
                <a:lnTo>
                  <a:pt x="3988800" y="1230067"/>
                </a:lnTo>
                <a:lnTo>
                  <a:pt x="3988800" y="1312199"/>
                </a:lnTo>
                <a:lnTo>
                  <a:pt x="3988800" y="1402148"/>
                </a:lnTo>
                <a:lnTo>
                  <a:pt x="3988800" y="1500268"/>
                </a:lnTo>
                <a:lnTo>
                  <a:pt x="3988800" y="1606916"/>
                </a:lnTo>
                <a:lnTo>
                  <a:pt x="3988800" y="1722446"/>
                </a:lnTo>
                <a:lnTo>
                  <a:pt x="3988800" y="1847213"/>
                </a:lnTo>
                <a:lnTo>
                  <a:pt x="3988800" y="1981574"/>
                </a:lnTo>
                <a:lnTo>
                  <a:pt x="3988800" y="2125882"/>
                </a:lnTo>
                <a:lnTo>
                  <a:pt x="3988800" y="2280495"/>
                </a:lnTo>
                <a:lnTo>
                  <a:pt x="3988800" y="2445766"/>
                </a:lnTo>
                <a:lnTo>
                  <a:pt x="3988800" y="2620800"/>
                </a:lnTo>
                <a:lnTo>
                  <a:pt x="2122510" y="2620800"/>
                </a:lnTo>
                <a:lnTo>
                  <a:pt x="2122510" y="2619425"/>
                </a:lnTo>
                <a:cubicBezTo>
                  <a:pt x="2122510" y="2601046"/>
                  <a:pt x="2122510" y="2454011"/>
                  <a:pt x="2122510" y="1277735"/>
                </a:cubicBezTo>
                <a:cubicBezTo>
                  <a:pt x="2122510" y="1277735"/>
                  <a:pt x="2122510" y="1277735"/>
                  <a:pt x="765495" y="1277735"/>
                </a:cubicBezTo>
                <a:cubicBezTo>
                  <a:pt x="765495" y="1277735"/>
                  <a:pt x="765495" y="1277735"/>
                  <a:pt x="765495" y="2499919"/>
                </a:cubicBezTo>
                <a:lnTo>
                  <a:pt x="765495" y="2620800"/>
                </a:lnTo>
                <a:lnTo>
                  <a:pt x="0" y="2620800"/>
                </a:lnTo>
                <a:lnTo>
                  <a:pt x="0" y="2616930"/>
                </a:lnTo>
                <a:lnTo>
                  <a:pt x="0" y="2604767"/>
                </a:lnTo>
                <a:lnTo>
                  <a:pt x="0" y="2581081"/>
                </a:lnTo>
                <a:lnTo>
                  <a:pt x="0" y="2542032"/>
                </a:lnTo>
                <a:lnTo>
                  <a:pt x="0" y="2483779"/>
                </a:lnTo>
                <a:lnTo>
                  <a:pt x="0" y="2402480"/>
                </a:lnTo>
                <a:lnTo>
                  <a:pt x="0" y="2351988"/>
                </a:lnTo>
                <a:lnTo>
                  <a:pt x="0" y="2294295"/>
                </a:lnTo>
                <a:lnTo>
                  <a:pt x="0" y="2228919"/>
                </a:lnTo>
                <a:lnTo>
                  <a:pt x="0" y="2155382"/>
                </a:lnTo>
                <a:lnTo>
                  <a:pt x="0" y="2073203"/>
                </a:lnTo>
                <a:lnTo>
                  <a:pt x="0" y="1981902"/>
                </a:lnTo>
                <a:lnTo>
                  <a:pt x="0" y="1880998"/>
                </a:lnTo>
                <a:lnTo>
                  <a:pt x="0" y="1770012"/>
                </a:lnTo>
                <a:lnTo>
                  <a:pt x="0" y="1648464"/>
                </a:lnTo>
                <a:lnTo>
                  <a:pt x="0" y="1515873"/>
                </a:lnTo>
                <a:lnTo>
                  <a:pt x="0" y="1371760"/>
                </a:lnTo>
                <a:lnTo>
                  <a:pt x="0" y="1215643"/>
                </a:lnTo>
                <a:lnTo>
                  <a:pt x="0" y="1047044"/>
                </a:lnTo>
                <a:lnTo>
                  <a:pt x="0" y="865482"/>
                </a:lnTo>
                <a:lnTo>
                  <a:pt x="0" y="670476"/>
                </a:lnTo>
                <a:lnTo>
                  <a:pt x="0" y="461548"/>
                </a:lnTo>
                <a:lnTo>
                  <a:pt x="0" y="238216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2000" noProof="0" dirty="0" err="1"/>
          </a:p>
        </p:txBody>
      </p:sp>
      <p:sp>
        <p:nvSpPr>
          <p:cNvPr id="30" name="Grafik top"/>
          <p:cNvSpPr/>
          <p:nvPr userDrawn="1"/>
        </p:nvSpPr>
        <p:spPr>
          <a:xfrm>
            <a:off x="4204009" y="0"/>
            <a:ext cx="2448000" cy="1327939"/>
          </a:xfrm>
          <a:custGeom>
            <a:avLst/>
            <a:gdLst>
              <a:gd name="connsiteX0" fmla="*/ 0 w 2448000"/>
              <a:gd name="connsiteY0" fmla="*/ 0 h 1327939"/>
              <a:gd name="connsiteX1" fmla="*/ 2448000 w 2448000"/>
              <a:gd name="connsiteY1" fmla="*/ 0 h 1327939"/>
              <a:gd name="connsiteX2" fmla="*/ 2448000 w 2448000"/>
              <a:gd name="connsiteY2" fmla="*/ 1327939 h 1327939"/>
              <a:gd name="connsiteX3" fmla="*/ 1796441 w 2448000"/>
              <a:gd name="connsiteY3" fmla="*/ 1327939 h 1327939"/>
              <a:gd name="connsiteX4" fmla="*/ 898221 w 2448000"/>
              <a:gd name="connsiteY4" fmla="*/ 262175 h 1327939"/>
              <a:gd name="connsiteX5" fmla="*/ 898221 w 2448000"/>
              <a:gd name="connsiteY5" fmla="*/ 1327939 h 1327939"/>
              <a:gd name="connsiteX6" fmla="*/ 0 w 2448000"/>
              <a:gd name="connsiteY6" fmla="*/ 1327939 h 1327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448000" h="1327939">
                <a:moveTo>
                  <a:pt x="0" y="0"/>
                </a:moveTo>
                <a:lnTo>
                  <a:pt x="2448000" y="0"/>
                </a:lnTo>
                <a:lnTo>
                  <a:pt x="2448000" y="1327939"/>
                </a:lnTo>
                <a:lnTo>
                  <a:pt x="1796441" y="1327939"/>
                </a:lnTo>
                <a:lnTo>
                  <a:pt x="898221" y="262175"/>
                </a:lnTo>
                <a:lnTo>
                  <a:pt x="898221" y="1327939"/>
                </a:lnTo>
                <a:lnTo>
                  <a:pt x="0" y="1327939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2000" noProof="0" dirty="0" err="1"/>
          </a:p>
        </p:txBody>
      </p:sp>
      <p:sp>
        <p:nvSpPr>
          <p:cNvPr id="31" name="TextBox 30"/>
          <p:cNvSpPr txBox="1"/>
          <p:nvPr userDrawn="1"/>
        </p:nvSpPr>
        <p:spPr>
          <a:xfrm>
            <a:off x="-1" y="-300028"/>
            <a:ext cx="1188000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a-DK" sz="1200" b="1" dirty="0"/>
              <a:t>Bemærk</a:t>
            </a:r>
            <a:r>
              <a:rPr lang="da-DK" sz="1200" dirty="0"/>
              <a:t>: På denne side kan billederne udskiftes. </a:t>
            </a:r>
          </a:p>
        </p:txBody>
      </p:sp>
      <p:sp>
        <p:nvSpPr>
          <p:cNvPr id="12" name="Date Placeholder 11" hidden="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51238-0D8A-4FA3-81E6-4CA79BFF9B14}" type="datetime1">
              <a:rPr lang="da-DK" smtClean="0"/>
              <a:t>25-06-2018</a:t>
            </a:fld>
            <a:endParaRPr lang="da-DK" dirty="0"/>
          </a:p>
        </p:txBody>
      </p:sp>
      <p:sp>
        <p:nvSpPr>
          <p:cNvPr id="13" name="Footer Placeholder 12" hidden="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14" name="Slide Number Placeholder 13" hidden="1"/>
          <p:cNvSpPr>
            <a:spLocks noGrp="1"/>
          </p:cNvSpPr>
          <p:nvPr>
            <p:ph type="sldNum" sz="quarter" idx="12"/>
          </p:nvPr>
        </p:nvSpPr>
        <p:spPr>
          <a:xfrm>
            <a:off x="0" y="6984000"/>
            <a:ext cx="0" cy="0"/>
          </a:xfrm>
        </p:spPr>
        <p:txBody>
          <a:bodyPr/>
          <a:lstStyle>
            <a:lvl1pPr>
              <a:defRPr sz="100">
                <a:noFill/>
              </a:defRPr>
            </a:lvl1pPr>
          </a:lstStyle>
          <a:p>
            <a:fld id="{24C8C45C-947F-4981-8B3F-4F32E973C901}" type="slidenum">
              <a:rPr lang="da-DK" smtClean="0"/>
              <a:pPr/>
              <a:t>‹nr.›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487819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lede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ød baggrund"/>
          <p:cNvSpPr/>
          <p:nvPr userDrawn="1"/>
        </p:nvSpPr>
        <p:spPr>
          <a:xfrm>
            <a:off x="0" y="0"/>
            <a:ext cx="121896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2000" noProof="0" dirty="0" err="1"/>
          </a:p>
        </p:txBody>
      </p:sp>
      <p:pic>
        <p:nvPicPr>
          <p:cNvPr id="2" name="smid ud" hidden="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3" y="0"/>
            <a:ext cx="12179334" cy="6858000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870893" y="1964224"/>
            <a:ext cx="4472585" cy="733525"/>
          </a:xfrm>
        </p:spPr>
        <p:txBody>
          <a:bodyPr anchor="t" anchorCtr="0"/>
          <a:lstStyle>
            <a:lvl1pPr>
              <a:lnSpc>
                <a:spcPct val="93000"/>
              </a:lnSpc>
              <a:defRPr sz="2500">
                <a:solidFill>
                  <a:schemeClr val="bg2"/>
                </a:solidFill>
              </a:defRPr>
            </a:lvl1pPr>
          </a:lstStyle>
          <a:p>
            <a:r>
              <a:rPr lang="da-DK" dirty="0"/>
              <a:t>Click to edit Master title style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6870894" y="2840798"/>
            <a:ext cx="4472585" cy="3224985"/>
          </a:xfrm>
        </p:spPr>
        <p:txBody>
          <a:bodyPr/>
          <a:lstStyle>
            <a:lvl1pPr>
              <a:buClr>
                <a:schemeClr val="bg2"/>
              </a:buClr>
              <a:defRPr>
                <a:solidFill>
                  <a:schemeClr val="bg2"/>
                </a:solidFill>
              </a:defRPr>
            </a:lvl1pPr>
            <a:lvl2pPr>
              <a:buClr>
                <a:schemeClr val="bg2"/>
              </a:buClr>
              <a:defRPr>
                <a:solidFill>
                  <a:schemeClr val="bg2"/>
                </a:solidFill>
              </a:defRPr>
            </a:lvl2pPr>
            <a:lvl3pPr>
              <a:buClr>
                <a:schemeClr val="bg2"/>
              </a:buClr>
              <a:defRPr>
                <a:solidFill>
                  <a:schemeClr val="bg2"/>
                </a:solidFill>
              </a:defRPr>
            </a:lvl3pPr>
            <a:lvl4pPr>
              <a:buClr>
                <a:schemeClr val="bg2"/>
              </a:buClr>
              <a:defRPr>
                <a:solidFill>
                  <a:schemeClr val="bg2"/>
                </a:solidFill>
              </a:defRPr>
            </a:lvl4pPr>
            <a:lvl5pPr>
              <a:buClr>
                <a:schemeClr val="bg2"/>
              </a:buClr>
              <a:defRPr>
                <a:solidFill>
                  <a:schemeClr val="bg2"/>
                </a:solidFill>
              </a:defRPr>
            </a:lvl5pPr>
            <a:lvl6pPr>
              <a:buClr>
                <a:schemeClr val="bg2"/>
              </a:buClr>
              <a:defRPr>
                <a:solidFill>
                  <a:schemeClr val="bg2"/>
                </a:solidFill>
              </a:defRPr>
            </a:lvl6pPr>
            <a:lvl7pPr>
              <a:buClr>
                <a:schemeClr val="bg2"/>
              </a:buClr>
              <a:defRPr>
                <a:solidFill>
                  <a:schemeClr val="bg2"/>
                </a:solidFill>
              </a:defRPr>
            </a:lvl7pPr>
            <a:lvl8pPr>
              <a:buClr>
                <a:schemeClr val="bg2"/>
              </a:buClr>
              <a:defRPr>
                <a:solidFill>
                  <a:schemeClr val="bg2"/>
                </a:solidFill>
              </a:defRPr>
            </a:lvl8pPr>
            <a:lvl9pPr>
              <a:buClr>
                <a:schemeClr val="bg2"/>
              </a:buClr>
              <a:defRPr>
                <a:solidFill>
                  <a:schemeClr val="bg2"/>
                </a:solidFill>
              </a:defRPr>
            </a:lvl9pPr>
          </a:lstStyle>
          <a:p>
            <a:pPr lvl="0"/>
            <a:r>
              <a:rPr lang="da-DK" noProof="0" dirty="0"/>
              <a:t>Edit Master </a:t>
            </a:r>
            <a:r>
              <a:rPr lang="da-DK" noProof="0" dirty="0" err="1"/>
              <a:t>text</a:t>
            </a:r>
            <a:r>
              <a:rPr lang="da-DK" noProof="0" dirty="0"/>
              <a:t> styles</a:t>
            </a:r>
          </a:p>
          <a:p>
            <a:pPr lvl="1"/>
            <a:r>
              <a:rPr lang="da-DK" noProof="0" dirty="0"/>
              <a:t>Second </a:t>
            </a:r>
            <a:r>
              <a:rPr lang="da-DK" noProof="0" dirty="0" err="1"/>
              <a:t>level</a:t>
            </a:r>
            <a:endParaRPr lang="da-DK" noProof="0" dirty="0"/>
          </a:p>
          <a:p>
            <a:pPr lvl="2"/>
            <a:r>
              <a:rPr lang="da-DK" noProof="0" dirty="0"/>
              <a:t>Third </a:t>
            </a:r>
            <a:r>
              <a:rPr lang="da-DK" noProof="0" dirty="0" err="1"/>
              <a:t>level</a:t>
            </a:r>
            <a:endParaRPr lang="da-DK" noProof="0" dirty="0"/>
          </a:p>
          <a:p>
            <a:pPr lvl="3"/>
            <a:r>
              <a:rPr lang="da-DK" noProof="0" dirty="0" err="1"/>
              <a:t>Fourth</a:t>
            </a:r>
            <a:r>
              <a:rPr lang="da-DK" noProof="0" dirty="0"/>
              <a:t> </a:t>
            </a:r>
            <a:r>
              <a:rPr lang="da-DK" noProof="0" dirty="0" err="1"/>
              <a:t>level</a:t>
            </a:r>
            <a:endParaRPr lang="da-DK" noProof="0" dirty="0"/>
          </a:p>
          <a:p>
            <a:pPr lvl="4"/>
            <a:r>
              <a:rPr lang="da-DK" noProof="0" dirty="0"/>
              <a:t>Fifth </a:t>
            </a:r>
            <a:r>
              <a:rPr lang="da-DK" noProof="0" dirty="0" err="1"/>
              <a:t>level</a:t>
            </a:r>
            <a:endParaRPr lang="da-DK" noProof="0" dirty="0"/>
          </a:p>
          <a:p>
            <a:pPr lvl="5"/>
            <a:r>
              <a:rPr lang="da-DK" noProof="0" dirty="0"/>
              <a:t>6</a:t>
            </a:r>
          </a:p>
          <a:p>
            <a:pPr lvl="6"/>
            <a:r>
              <a:rPr lang="da-DK" noProof="0" dirty="0"/>
              <a:t>7</a:t>
            </a:r>
          </a:p>
          <a:p>
            <a:pPr lvl="7"/>
            <a:r>
              <a:rPr lang="da-DK" noProof="0" dirty="0"/>
              <a:t>8</a:t>
            </a:r>
          </a:p>
          <a:p>
            <a:pPr lvl="8"/>
            <a:r>
              <a:rPr lang="da-DK" noProof="0" dirty="0"/>
              <a:t>9</a:t>
            </a: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24C8C45C-947F-4981-8B3F-4F32E973C901}" type="slidenum">
              <a:rPr lang="da-DK" smtClean="0"/>
              <a:pPr/>
              <a:t>‹nr.›</a:t>
            </a:fld>
            <a:endParaRPr lang="da-DK" dirty="0"/>
          </a:p>
        </p:txBody>
      </p:sp>
      <p:sp>
        <p:nvSpPr>
          <p:cNvPr id="12" name="Date Placeholder 11" hidden="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E7C89-3EE9-4CE1-BF31-A6A2ECDB4002}" type="datetime1">
              <a:rPr lang="da-DK" smtClean="0"/>
              <a:t>25-06-2018</a:t>
            </a:fld>
            <a:endParaRPr lang="da-DK" dirty="0"/>
          </a:p>
        </p:txBody>
      </p:sp>
      <p:sp>
        <p:nvSpPr>
          <p:cNvPr id="13" name="Footer Placeholder 12" hidden="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20" name="TextBox 19"/>
          <p:cNvSpPr txBox="1"/>
          <p:nvPr userDrawn="1"/>
        </p:nvSpPr>
        <p:spPr>
          <a:xfrm>
            <a:off x="-1" y="-300028"/>
            <a:ext cx="1188000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a-DK" sz="1200" b="1" dirty="0"/>
              <a:t>Bemærk</a:t>
            </a:r>
            <a:r>
              <a:rPr lang="da-DK" sz="1200" dirty="0"/>
              <a:t>: På denne side kan billedet udskiftes. </a:t>
            </a:r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6" hasCustomPrompt="1"/>
          </p:nvPr>
        </p:nvSpPr>
        <p:spPr>
          <a:xfrm>
            <a:off x="208799" y="208799"/>
            <a:ext cx="6444000" cy="6444000"/>
          </a:xfrm>
          <a:custGeom>
            <a:avLst/>
            <a:gdLst>
              <a:gd name="connsiteX0" fmla="*/ 0 w 6444000"/>
              <a:gd name="connsiteY0" fmla="*/ 0 h 6444000"/>
              <a:gd name="connsiteX1" fmla="*/ 1364 w 6444000"/>
              <a:gd name="connsiteY1" fmla="*/ 0 h 6444000"/>
              <a:gd name="connsiteX2" fmla="*/ 10912 w 6444000"/>
              <a:gd name="connsiteY2" fmla="*/ 0 h 6444000"/>
              <a:gd name="connsiteX3" fmla="*/ 36828 w 6444000"/>
              <a:gd name="connsiteY3" fmla="*/ 0 h 6444000"/>
              <a:gd name="connsiteX4" fmla="*/ 58481 w 6444000"/>
              <a:gd name="connsiteY4" fmla="*/ 0 h 6444000"/>
              <a:gd name="connsiteX5" fmla="*/ 87296 w 6444000"/>
              <a:gd name="connsiteY5" fmla="*/ 0 h 6444000"/>
              <a:gd name="connsiteX6" fmla="*/ 124294 w 6444000"/>
              <a:gd name="connsiteY6" fmla="*/ 0 h 6444000"/>
              <a:gd name="connsiteX7" fmla="*/ 170499 w 6444000"/>
              <a:gd name="connsiteY7" fmla="*/ 0 h 6444000"/>
              <a:gd name="connsiteX8" fmla="*/ 226935 w 6444000"/>
              <a:gd name="connsiteY8" fmla="*/ 0 h 6444000"/>
              <a:gd name="connsiteX9" fmla="*/ 294623 w 6444000"/>
              <a:gd name="connsiteY9" fmla="*/ 0 h 6444000"/>
              <a:gd name="connsiteX10" fmla="*/ 374587 w 6444000"/>
              <a:gd name="connsiteY10" fmla="*/ 0 h 6444000"/>
              <a:gd name="connsiteX11" fmla="*/ 467850 w 6444000"/>
              <a:gd name="connsiteY11" fmla="*/ 0 h 6444000"/>
              <a:gd name="connsiteX12" fmla="*/ 575435 w 6444000"/>
              <a:gd name="connsiteY12" fmla="*/ 0 h 6444000"/>
              <a:gd name="connsiteX13" fmla="*/ 698365 w 6444000"/>
              <a:gd name="connsiteY13" fmla="*/ 0 h 6444000"/>
              <a:gd name="connsiteX14" fmla="*/ 837663 w 6444000"/>
              <a:gd name="connsiteY14" fmla="*/ 0 h 6444000"/>
              <a:gd name="connsiteX15" fmla="*/ 994351 w 6444000"/>
              <a:gd name="connsiteY15" fmla="*/ 0 h 6444000"/>
              <a:gd name="connsiteX16" fmla="*/ 1169454 w 6444000"/>
              <a:gd name="connsiteY16" fmla="*/ 0 h 6444000"/>
              <a:gd name="connsiteX17" fmla="*/ 1363993 w 6444000"/>
              <a:gd name="connsiteY17" fmla="*/ 0 h 6444000"/>
              <a:gd name="connsiteX18" fmla="*/ 1578993 w 6444000"/>
              <a:gd name="connsiteY18" fmla="*/ 0 h 6444000"/>
              <a:gd name="connsiteX19" fmla="*/ 1815475 w 6444000"/>
              <a:gd name="connsiteY19" fmla="*/ 0 h 6444000"/>
              <a:gd name="connsiteX20" fmla="*/ 2074464 w 6444000"/>
              <a:gd name="connsiteY20" fmla="*/ 0 h 6444000"/>
              <a:gd name="connsiteX21" fmla="*/ 2356981 w 6444000"/>
              <a:gd name="connsiteY21" fmla="*/ 0 h 6444000"/>
              <a:gd name="connsiteX22" fmla="*/ 2664050 w 6444000"/>
              <a:gd name="connsiteY22" fmla="*/ 0 h 6444000"/>
              <a:gd name="connsiteX23" fmla="*/ 2996693 w 6444000"/>
              <a:gd name="connsiteY23" fmla="*/ 0 h 6444000"/>
              <a:gd name="connsiteX24" fmla="*/ 3355935 w 6444000"/>
              <a:gd name="connsiteY24" fmla="*/ 0 h 6444000"/>
              <a:gd name="connsiteX25" fmla="*/ 3742798 w 6444000"/>
              <a:gd name="connsiteY25" fmla="*/ 0 h 6444000"/>
              <a:gd name="connsiteX26" fmla="*/ 4158304 w 6444000"/>
              <a:gd name="connsiteY26" fmla="*/ 0 h 6444000"/>
              <a:gd name="connsiteX27" fmla="*/ 4377119 w 6444000"/>
              <a:gd name="connsiteY27" fmla="*/ 0 h 6444000"/>
              <a:gd name="connsiteX28" fmla="*/ 4603478 w 6444000"/>
              <a:gd name="connsiteY28" fmla="*/ 0 h 6444000"/>
              <a:gd name="connsiteX29" fmla="*/ 4837509 w 6444000"/>
              <a:gd name="connsiteY29" fmla="*/ 0 h 6444000"/>
              <a:gd name="connsiteX30" fmla="*/ 5079341 w 6444000"/>
              <a:gd name="connsiteY30" fmla="*/ 0 h 6444000"/>
              <a:gd name="connsiteX31" fmla="*/ 5329101 w 6444000"/>
              <a:gd name="connsiteY31" fmla="*/ 0 h 6444000"/>
              <a:gd name="connsiteX32" fmla="*/ 5586917 w 6444000"/>
              <a:gd name="connsiteY32" fmla="*/ 0 h 6444000"/>
              <a:gd name="connsiteX33" fmla="*/ 6444000 w 6444000"/>
              <a:gd name="connsiteY33" fmla="*/ 857084 h 6444000"/>
              <a:gd name="connsiteX34" fmla="*/ 6444000 w 6444000"/>
              <a:gd name="connsiteY34" fmla="*/ 858448 h 6444000"/>
              <a:gd name="connsiteX35" fmla="*/ 6444000 w 6444000"/>
              <a:gd name="connsiteY35" fmla="*/ 867996 h 6444000"/>
              <a:gd name="connsiteX36" fmla="*/ 6444000 w 6444000"/>
              <a:gd name="connsiteY36" fmla="*/ 893912 h 6444000"/>
              <a:gd name="connsiteX37" fmla="*/ 6444000 w 6444000"/>
              <a:gd name="connsiteY37" fmla="*/ 915565 h 6444000"/>
              <a:gd name="connsiteX38" fmla="*/ 6444000 w 6444000"/>
              <a:gd name="connsiteY38" fmla="*/ 944379 h 6444000"/>
              <a:gd name="connsiteX39" fmla="*/ 6444000 w 6444000"/>
              <a:gd name="connsiteY39" fmla="*/ 981378 h 6444000"/>
              <a:gd name="connsiteX40" fmla="*/ 6444000 w 6444000"/>
              <a:gd name="connsiteY40" fmla="*/ 1027583 h 6444000"/>
              <a:gd name="connsiteX41" fmla="*/ 6444000 w 6444000"/>
              <a:gd name="connsiteY41" fmla="*/ 1084018 h 6444000"/>
              <a:gd name="connsiteX42" fmla="*/ 6444000 w 6444000"/>
              <a:gd name="connsiteY42" fmla="*/ 1151706 h 6444000"/>
              <a:gd name="connsiteX43" fmla="*/ 6444000 w 6444000"/>
              <a:gd name="connsiteY43" fmla="*/ 1231671 h 6444000"/>
              <a:gd name="connsiteX44" fmla="*/ 6444000 w 6444000"/>
              <a:gd name="connsiteY44" fmla="*/ 1324934 h 6444000"/>
              <a:gd name="connsiteX45" fmla="*/ 6444000 w 6444000"/>
              <a:gd name="connsiteY45" fmla="*/ 1432519 h 6444000"/>
              <a:gd name="connsiteX46" fmla="*/ 6444000 w 6444000"/>
              <a:gd name="connsiteY46" fmla="*/ 1555448 h 6444000"/>
              <a:gd name="connsiteX47" fmla="*/ 6444000 w 6444000"/>
              <a:gd name="connsiteY47" fmla="*/ 1694746 h 6444000"/>
              <a:gd name="connsiteX48" fmla="*/ 6444000 w 6444000"/>
              <a:gd name="connsiteY48" fmla="*/ 1851435 h 6444000"/>
              <a:gd name="connsiteX49" fmla="*/ 6444000 w 6444000"/>
              <a:gd name="connsiteY49" fmla="*/ 2026538 h 6444000"/>
              <a:gd name="connsiteX50" fmla="*/ 6444000 w 6444000"/>
              <a:gd name="connsiteY50" fmla="*/ 2221077 h 6444000"/>
              <a:gd name="connsiteX51" fmla="*/ 6444000 w 6444000"/>
              <a:gd name="connsiteY51" fmla="*/ 2436077 h 6444000"/>
              <a:gd name="connsiteX52" fmla="*/ 6444000 w 6444000"/>
              <a:gd name="connsiteY52" fmla="*/ 2672559 h 6444000"/>
              <a:gd name="connsiteX53" fmla="*/ 6444000 w 6444000"/>
              <a:gd name="connsiteY53" fmla="*/ 2931547 h 6444000"/>
              <a:gd name="connsiteX54" fmla="*/ 6444000 w 6444000"/>
              <a:gd name="connsiteY54" fmla="*/ 3214064 h 6444000"/>
              <a:gd name="connsiteX55" fmla="*/ 6444000 w 6444000"/>
              <a:gd name="connsiteY55" fmla="*/ 3521133 h 6444000"/>
              <a:gd name="connsiteX56" fmla="*/ 6444000 w 6444000"/>
              <a:gd name="connsiteY56" fmla="*/ 3853777 h 6444000"/>
              <a:gd name="connsiteX57" fmla="*/ 6444000 w 6444000"/>
              <a:gd name="connsiteY57" fmla="*/ 4213019 h 6444000"/>
              <a:gd name="connsiteX58" fmla="*/ 6444000 w 6444000"/>
              <a:gd name="connsiteY58" fmla="*/ 4599881 h 6444000"/>
              <a:gd name="connsiteX59" fmla="*/ 6444000 w 6444000"/>
              <a:gd name="connsiteY59" fmla="*/ 5015388 h 6444000"/>
              <a:gd name="connsiteX60" fmla="*/ 6444000 w 6444000"/>
              <a:gd name="connsiteY60" fmla="*/ 5234202 h 6444000"/>
              <a:gd name="connsiteX61" fmla="*/ 6444000 w 6444000"/>
              <a:gd name="connsiteY61" fmla="*/ 5460561 h 6444000"/>
              <a:gd name="connsiteX62" fmla="*/ 6444000 w 6444000"/>
              <a:gd name="connsiteY62" fmla="*/ 5694593 h 6444000"/>
              <a:gd name="connsiteX63" fmla="*/ 6444000 w 6444000"/>
              <a:gd name="connsiteY63" fmla="*/ 5936424 h 6444000"/>
              <a:gd name="connsiteX64" fmla="*/ 6444000 w 6444000"/>
              <a:gd name="connsiteY64" fmla="*/ 6186184 h 6444000"/>
              <a:gd name="connsiteX65" fmla="*/ 6444000 w 6444000"/>
              <a:gd name="connsiteY65" fmla="*/ 6444000 h 6444000"/>
              <a:gd name="connsiteX66" fmla="*/ 6442427 w 6444000"/>
              <a:gd name="connsiteY66" fmla="*/ 6444000 h 6444000"/>
              <a:gd name="connsiteX67" fmla="*/ 6431414 w 6444000"/>
              <a:gd name="connsiteY67" fmla="*/ 6444000 h 6444000"/>
              <a:gd name="connsiteX68" fmla="*/ 6401523 w 6444000"/>
              <a:gd name="connsiteY68" fmla="*/ 6444000 h 6444000"/>
              <a:gd name="connsiteX69" fmla="*/ 6376548 w 6444000"/>
              <a:gd name="connsiteY69" fmla="*/ 6444000 h 6444000"/>
              <a:gd name="connsiteX70" fmla="*/ 6343313 w 6444000"/>
              <a:gd name="connsiteY70" fmla="*/ 6444000 h 6444000"/>
              <a:gd name="connsiteX71" fmla="*/ 6300639 w 6444000"/>
              <a:gd name="connsiteY71" fmla="*/ 6444000 h 6444000"/>
              <a:gd name="connsiteX72" fmla="*/ 6247345 w 6444000"/>
              <a:gd name="connsiteY72" fmla="*/ 6444000 h 6444000"/>
              <a:gd name="connsiteX73" fmla="*/ 6182252 w 6444000"/>
              <a:gd name="connsiteY73" fmla="*/ 6444000 h 6444000"/>
              <a:gd name="connsiteX74" fmla="*/ 6104180 w 6444000"/>
              <a:gd name="connsiteY74" fmla="*/ 6444000 h 6444000"/>
              <a:gd name="connsiteX75" fmla="*/ 6011949 w 6444000"/>
              <a:gd name="connsiteY75" fmla="*/ 6444000 h 6444000"/>
              <a:gd name="connsiteX76" fmla="*/ 5904378 w 6444000"/>
              <a:gd name="connsiteY76" fmla="*/ 6444000 h 6444000"/>
              <a:gd name="connsiteX77" fmla="*/ 5780289 w 6444000"/>
              <a:gd name="connsiteY77" fmla="*/ 6444000 h 6444000"/>
              <a:gd name="connsiteX78" fmla="*/ 5638500 w 6444000"/>
              <a:gd name="connsiteY78" fmla="*/ 6444000 h 6444000"/>
              <a:gd name="connsiteX79" fmla="*/ 5477833 w 6444000"/>
              <a:gd name="connsiteY79" fmla="*/ 6444000 h 6444000"/>
              <a:gd name="connsiteX80" fmla="*/ 5297107 w 6444000"/>
              <a:gd name="connsiteY80" fmla="*/ 6444000 h 6444000"/>
              <a:gd name="connsiteX81" fmla="*/ 5095142 w 6444000"/>
              <a:gd name="connsiteY81" fmla="*/ 6444000 h 6444000"/>
              <a:gd name="connsiteX82" fmla="*/ 4870758 w 6444000"/>
              <a:gd name="connsiteY82" fmla="*/ 6444000 h 6444000"/>
              <a:gd name="connsiteX83" fmla="*/ 4622776 w 6444000"/>
              <a:gd name="connsiteY83" fmla="*/ 6444000 h 6444000"/>
              <a:gd name="connsiteX84" fmla="*/ 4350015 w 6444000"/>
              <a:gd name="connsiteY84" fmla="*/ 6444000 h 6444000"/>
              <a:gd name="connsiteX85" fmla="*/ 4051296 w 6444000"/>
              <a:gd name="connsiteY85" fmla="*/ 6444000 h 6444000"/>
              <a:gd name="connsiteX86" fmla="*/ 3725438 w 6444000"/>
              <a:gd name="connsiteY86" fmla="*/ 6444000 h 6444000"/>
              <a:gd name="connsiteX87" fmla="*/ 3371262 w 6444000"/>
              <a:gd name="connsiteY87" fmla="*/ 6444000 h 6444000"/>
              <a:gd name="connsiteX88" fmla="*/ 3183185 w 6444000"/>
              <a:gd name="connsiteY88" fmla="*/ 6444000 h 6444000"/>
              <a:gd name="connsiteX89" fmla="*/ 2987587 w 6444000"/>
              <a:gd name="connsiteY89" fmla="*/ 6444000 h 6444000"/>
              <a:gd name="connsiteX90" fmla="*/ 2784319 w 6444000"/>
              <a:gd name="connsiteY90" fmla="*/ 6444000 h 6444000"/>
              <a:gd name="connsiteX91" fmla="*/ 2573234 w 6444000"/>
              <a:gd name="connsiteY91" fmla="*/ 6444000 h 6444000"/>
              <a:gd name="connsiteX92" fmla="*/ 2354185 w 6444000"/>
              <a:gd name="connsiteY92" fmla="*/ 6444000 h 6444000"/>
              <a:gd name="connsiteX93" fmla="*/ 2127024 w 6444000"/>
              <a:gd name="connsiteY93" fmla="*/ 6444000 h 6444000"/>
              <a:gd name="connsiteX94" fmla="*/ 1891603 w 6444000"/>
              <a:gd name="connsiteY94" fmla="*/ 6444000 h 6444000"/>
              <a:gd name="connsiteX95" fmla="*/ 1647775 w 6444000"/>
              <a:gd name="connsiteY95" fmla="*/ 6444000 h 6444000"/>
              <a:gd name="connsiteX96" fmla="*/ 1395392 w 6444000"/>
              <a:gd name="connsiteY96" fmla="*/ 6444000 h 6444000"/>
              <a:gd name="connsiteX97" fmla="*/ 1134308 w 6444000"/>
              <a:gd name="connsiteY97" fmla="*/ 6444000 h 6444000"/>
              <a:gd name="connsiteX98" fmla="*/ 864374 w 6444000"/>
              <a:gd name="connsiteY98" fmla="*/ 6444000 h 6444000"/>
              <a:gd name="connsiteX99" fmla="*/ 585443 w 6444000"/>
              <a:gd name="connsiteY99" fmla="*/ 6444000 h 6444000"/>
              <a:gd name="connsiteX100" fmla="*/ 297367 w 6444000"/>
              <a:gd name="connsiteY100" fmla="*/ 6444000 h 6444000"/>
              <a:gd name="connsiteX101" fmla="*/ 0 w 6444000"/>
              <a:gd name="connsiteY101" fmla="*/ 6444000 h 6444000"/>
              <a:gd name="connsiteX102" fmla="*/ 0 w 6444000"/>
              <a:gd name="connsiteY102" fmla="*/ 6442427 h 6444000"/>
              <a:gd name="connsiteX103" fmla="*/ 0 w 6444000"/>
              <a:gd name="connsiteY103" fmla="*/ 6431414 h 6444000"/>
              <a:gd name="connsiteX104" fmla="*/ 0 w 6444000"/>
              <a:gd name="connsiteY104" fmla="*/ 6401523 h 6444000"/>
              <a:gd name="connsiteX105" fmla="*/ 0 w 6444000"/>
              <a:gd name="connsiteY105" fmla="*/ 6376548 h 6444000"/>
              <a:gd name="connsiteX106" fmla="*/ 0 w 6444000"/>
              <a:gd name="connsiteY106" fmla="*/ 6343313 h 6444000"/>
              <a:gd name="connsiteX107" fmla="*/ 0 w 6444000"/>
              <a:gd name="connsiteY107" fmla="*/ 6300639 h 6444000"/>
              <a:gd name="connsiteX108" fmla="*/ 0 w 6444000"/>
              <a:gd name="connsiteY108" fmla="*/ 6247345 h 6444000"/>
              <a:gd name="connsiteX109" fmla="*/ 0 w 6444000"/>
              <a:gd name="connsiteY109" fmla="*/ 6182252 h 6444000"/>
              <a:gd name="connsiteX110" fmla="*/ 0 w 6444000"/>
              <a:gd name="connsiteY110" fmla="*/ 6104180 h 6444000"/>
              <a:gd name="connsiteX111" fmla="*/ 0 w 6444000"/>
              <a:gd name="connsiteY111" fmla="*/ 6011949 h 6444000"/>
              <a:gd name="connsiteX112" fmla="*/ 0 w 6444000"/>
              <a:gd name="connsiteY112" fmla="*/ 5904378 h 6444000"/>
              <a:gd name="connsiteX113" fmla="*/ 0 w 6444000"/>
              <a:gd name="connsiteY113" fmla="*/ 5780289 h 6444000"/>
              <a:gd name="connsiteX114" fmla="*/ 0 w 6444000"/>
              <a:gd name="connsiteY114" fmla="*/ 5638500 h 6444000"/>
              <a:gd name="connsiteX115" fmla="*/ 0 w 6444000"/>
              <a:gd name="connsiteY115" fmla="*/ 5477833 h 6444000"/>
              <a:gd name="connsiteX116" fmla="*/ 0 w 6444000"/>
              <a:gd name="connsiteY116" fmla="*/ 5297107 h 6444000"/>
              <a:gd name="connsiteX117" fmla="*/ 0 w 6444000"/>
              <a:gd name="connsiteY117" fmla="*/ 5095142 h 6444000"/>
              <a:gd name="connsiteX118" fmla="*/ 0 w 6444000"/>
              <a:gd name="connsiteY118" fmla="*/ 4870758 h 6444000"/>
              <a:gd name="connsiteX119" fmla="*/ 0 w 6444000"/>
              <a:gd name="connsiteY119" fmla="*/ 4622776 h 6444000"/>
              <a:gd name="connsiteX120" fmla="*/ 0 w 6444000"/>
              <a:gd name="connsiteY120" fmla="*/ 4350015 h 6444000"/>
              <a:gd name="connsiteX121" fmla="*/ 0 w 6444000"/>
              <a:gd name="connsiteY121" fmla="*/ 4051296 h 6444000"/>
              <a:gd name="connsiteX122" fmla="*/ 0 w 6444000"/>
              <a:gd name="connsiteY122" fmla="*/ 3725438 h 6444000"/>
              <a:gd name="connsiteX123" fmla="*/ 0 w 6444000"/>
              <a:gd name="connsiteY123" fmla="*/ 3371262 h 6444000"/>
              <a:gd name="connsiteX124" fmla="*/ 0 w 6444000"/>
              <a:gd name="connsiteY124" fmla="*/ 3183185 h 6444000"/>
              <a:gd name="connsiteX125" fmla="*/ 0 w 6444000"/>
              <a:gd name="connsiteY125" fmla="*/ 2987587 h 6444000"/>
              <a:gd name="connsiteX126" fmla="*/ 0 w 6444000"/>
              <a:gd name="connsiteY126" fmla="*/ 2784319 h 6444000"/>
              <a:gd name="connsiteX127" fmla="*/ 0 w 6444000"/>
              <a:gd name="connsiteY127" fmla="*/ 2573234 h 6444000"/>
              <a:gd name="connsiteX128" fmla="*/ 0 w 6444000"/>
              <a:gd name="connsiteY128" fmla="*/ 2354185 h 6444000"/>
              <a:gd name="connsiteX129" fmla="*/ 0 w 6444000"/>
              <a:gd name="connsiteY129" fmla="*/ 2127024 h 6444000"/>
              <a:gd name="connsiteX130" fmla="*/ 0 w 6444000"/>
              <a:gd name="connsiteY130" fmla="*/ 1891603 h 6444000"/>
              <a:gd name="connsiteX131" fmla="*/ 0 w 6444000"/>
              <a:gd name="connsiteY131" fmla="*/ 1647775 h 6444000"/>
              <a:gd name="connsiteX132" fmla="*/ 0 w 6444000"/>
              <a:gd name="connsiteY132" fmla="*/ 1395392 h 6444000"/>
              <a:gd name="connsiteX133" fmla="*/ 0 w 6444000"/>
              <a:gd name="connsiteY133" fmla="*/ 1134308 h 6444000"/>
              <a:gd name="connsiteX134" fmla="*/ 0 w 6444000"/>
              <a:gd name="connsiteY134" fmla="*/ 864374 h 6444000"/>
              <a:gd name="connsiteX135" fmla="*/ 0 w 6444000"/>
              <a:gd name="connsiteY135" fmla="*/ 585443 h 6444000"/>
              <a:gd name="connsiteX136" fmla="*/ 0 w 6444000"/>
              <a:gd name="connsiteY136" fmla="*/ 297367 h 644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</a:cxnLst>
            <a:rect l="l" t="t" r="r" b="b"/>
            <a:pathLst>
              <a:path w="6444000" h="6444000">
                <a:moveTo>
                  <a:pt x="0" y="0"/>
                </a:moveTo>
                <a:lnTo>
                  <a:pt x="1364" y="0"/>
                </a:lnTo>
                <a:lnTo>
                  <a:pt x="10912" y="0"/>
                </a:lnTo>
                <a:lnTo>
                  <a:pt x="36828" y="0"/>
                </a:lnTo>
                <a:lnTo>
                  <a:pt x="58481" y="0"/>
                </a:lnTo>
                <a:lnTo>
                  <a:pt x="87296" y="0"/>
                </a:lnTo>
                <a:lnTo>
                  <a:pt x="124294" y="0"/>
                </a:lnTo>
                <a:lnTo>
                  <a:pt x="170499" y="0"/>
                </a:lnTo>
                <a:lnTo>
                  <a:pt x="226935" y="0"/>
                </a:lnTo>
                <a:lnTo>
                  <a:pt x="294623" y="0"/>
                </a:lnTo>
                <a:lnTo>
                  <a:pt x="374587" y="0"/>
                </a:lnTo>
                <a:lnTo>
                  <a:pt x="467850" y="0"/>
                </a:lnTo>
                <a:lnTo>
                  <a:pt x="575435" y="0"/>
                </a:lnTo>
                <a:lnTo>
                  <a:pt x="698365" y="0"/>
                </a:lnTo>
                <a:lnTo>
                  <a:pt x="837663" y="0"/>
                </a:lnTo>
                <a:lnTo>
                  <a:pt x="994351" y="0"/>
                </a:lnTo>
                <a:lnTo>
                  <a:pt x="1169454" y="0"/>
                </a:lnTo>
                <a:lnTo>
                  <a:pt x="1363993" y="0"/>
                </a:lnTo>
                <a:lnTo>
                  <a:pt x="1578993" y="0"/>
                </a:lnTo>
                <a:lnTo>
                  <a:pt x="1815475" y="0"/>
                </a:lnTo>
                <a:lnTo>
                  <a:pt x="2074464" y="0"/>
                </a:lnTo>
                <a:lnTo>
                  <a:pt x="2356981" y="0"/>
                </a:lnTo>
                <a:lnTo>
                  <a:pt x="2664050" y="0"/>
                </a:lnTo>
                <a:lnTo>
                  <a:pt x="2996693" y="0"/>
                </a:lnTo>
                <a:lnTo>
                  <a:pt x="3355935" y="0"/>
                </a:lnTo>
                <a:lnTo>
                  <a:pt x="3742798" y="0"/>
                </a:lnTo>
                <a:lnTo>
                  <a:pt x="4158304" y="0"/>
                </a:lnTo>
                <a:lnTo>
                  <a:pt x="4377119" y="0"/>
                </a:lnTo>
                <a:lnTo>
                  <a:pt x="4603478" y="0"/>
                </a:lnTo>
                <a:lnTo>
                  <a:pt x="4837509" y="0"/>
                </a:lnTo>
                <a:lnTo>
                  <a:pt x="5079341" y="0"/>
                </a:lnTo>
                <a:lnTo>
                  <a:pt x="5329101" y="0"/>
                </a:lnTo>
                <a:lnTo>
                  <a:pt x="5586917" y="0"/>
                </a:lnTo>
                <a:cubicBezTo>
                  <a:pt x="5923401" y="336485"/>
                  <a:pt x="6110690" y="523774"/>
                  <a:pt x="6444000" y="857084"/>
                </a:cubicBezTo>
                <a:lnTo>
                  <a:pt x="6444000" y="858448"/>
                </a:lnTo>
                <a:lnTo>
                  <a:pt x="6444000" y="867996"/>
                </a:lnTo>
                <a:lnTo>
                  <a:pt x="6444000" y="893912"/>
                </a:lnTo>
                <a:lnTo>
                  <a:pt x="6444000" y="915565"/>
                </a:lnTo>
                <a:lnTo>
                  <a:pt x="6444000" y="944379"/>
                </a:lnTo>
                <a:lnTo>
                  <a:pt x="6444000" y="981378"/>
                </a:lnTo>
                <a:lnTo>
                  <a:pt x="6444000" y="1027583"/>
                </a:lnTo>
                <a:lnTo>
                  <a:pt x="6444000" y="1084018"/>
                </a:lnTo>
                <a:lnTo>
                  <a:pt x="6444000" y="1151706"/>
                </a:lnTo>
                <a:lnTo>
                  <a:pt x="6444000" y="1231671"/>
                </a:lnTo>
                <a:lnTo>
                  <a:pt x="6444000" y="1324934"/>
                </a:lnTo>
                <a:lnTo>
                  <a:pt x="6444000" y="1432519"/>
                </a:lnTo>
                <a:lnTo>
                  <a:pt x="6444000" y="1555448"/>
                </a:lnTo>
                <a:lnTo>
                  <a:pt x="6444000" y="1694746"/>
                </a:lnTo>
                <a:lnTo>
                  <a:pt x="6444000" y="1851435"/>
                </a:lnTo>
                <a:lnTo>
                  <a:pt x="6444000" y="2026538"/>
                </a:lnTo>
                <a:lnTo>
                  <a:pt x="6444000" y="2221077"/>
                </a:lnTo>
                <a:lnTo>
                  <a:pt x="6444000" y="2436077"/>
                </a:lnTo>
                <a:lnTo>
                  <a:pt x="6444000" y="2672559"/>
                </a:lnTo>
                <a:lnTo>
                  <a:pt x="6444000" y="2931547"/>
                </a:lnTo>
                <a:lnTo>
                  <a:pt x="6444000" y="3214064"/>
                </a:lnTo>
                <a:lnTo>
                  <a:pt x="6444000" y="3521133"/>
                </a:lnTo>
                <a:lnTo>
                  <a:pt x="6444000" y="3853777"/>
                </a:lnTo>
                <a:lnTo>
                  <a:pt x="6444000" y="4213019"/>
                </a:lnTo>
                <a:lnTo>
                  <a:pt x="6444000" y="4599881"/>
                </a:lnTo>
                <a:lnTo>
                  <a:pt x="6444000" y="5015388"/>
                </a:lnTo>
                <a:lnTo>
                  <a:pt x="6444000" y="5234202"/>
                </a:lnTo>
                <a:lnTo>
                  <a:pt x="6444000" y="5460561"/>
                </a:lnTo>
                <a:lnTo>
                  <a:pt x="6444000" y="5694593"/>
                </a:lnTo>
                <a:lnTo>
                  <a:pt x="6444000" y="5936424"/>
                </a:lnTo>
                <a:lnTo>
                  <a:pt x="6444000" y="6186184"/>
                </a:lnTo>
                <a:lnTo>
                  <a:pt x="6444000" y="6444000"/>
                </a:lnTo>
                <a:lnTo>
                  <a:pt x="6442427" y="6444000"/>
                </a:lnTo>
                <a:lnTo>
                  <a:pt x="6431414" y="6444000"/>
                </a:lnTo>
                <a:lnTo>
                  <a:pt x="6401523" y="6444000"/>
                </a:lnTo>
                <a:lnTo>
                  <a:pt x="6376548" y="6444000"/>
                </a:lnTo>
                <a:lnTo>
                  <a:pt x="6343313" y="6444000"/>
                </a:lnTo>
                <a:lnTo>
                  <a:pt x="6300639" y="6444000"/>
                </a:lnTo>
                <a:lnTo>
                  <a:pt x="6247345" y="6444000"/>
                </a:lnTo>
                <a:lnTo>
                  <a:pt x="6182252" y="6444000"/>
                </a:lnTo>
                <a:lnTo>
                  <a:pt x="6104180" y="6444000"/>
                </a:lnTo>
                <a:lnTo>
                  <a:pt x="6011949" y="6444000"/>
                </a:lnTo>
                <a:lnTo>
                  <a:pt x="5904378" y="6444000"/>
                </a:lnTo>
                <a:lnTo>
                  <a:pt x="5780289" y="6444000"/>
                </a:lnTo>
                <a:lnTo>
                  <a:pt x="5638500" y="6444000"/>
                </a:lnTo>
                <a:lnTo>
                  <a:pt x="5477833" y="6444000"/>
                </a:lnTo>
                <a:lnTo>
                  <a:pt x="5297107" y="6444000"/>
                </a:lnTo>
                <a:lnTo>
                  <a:pt x="5095142" y="6444000"/>
                </a:lnTo>
                <a:lnTo>
                  <a:pt x="4870758" y="6444000"/>
                </a:lnTo>
                <a:lnTo>
                  <a:pt x="4622776" y="6444000"/>
                </a:lnTo>
                <a:lnTo>
                  <a:pt x="4350015" y="6444000"/>
                </a:lnTo>
                <a:lnTo>
                  <a:pt x="4051296" y="6444000"/>
                </a:lnTo>
                <a:lnTo>
                  <a:pt x="3725438" y="6444000"/>
                </a:lnTo>
                <a:lnTo>
                  <a:pt x="3371262" y="6444000"/>
                </a:lnTo>
                <a:lnTo>
                  <a:pt x="3183185" y="6444000"/>
                </a:lnTo>
                <a:lnTo>
                  <a:pt x="2987587" y="6444000"/>
                </a:lnTo>
                <a:lnTo>
                  <a:pt x="2784319" y="6444000"/>
                </a:lnTo>
                <a:lnTo>
                  <a:pt x="2573234" y="6444000"/>
                </a:lnTo>
                <a:lnTo>
                  <a:pt x="2354185" y="6444000"/>
                </a:lnTo>
                <a:lnTo>
                  <a:pt x="2127024" y="6444000"/>
                </a:lnTo>
                <a:lnTo>
                  <a:pt x="1891603" y="6444000"/>
                </a:lnTo>
                <a:lnTo>
                  <a:pt x="1647775" y="6444000"/>
                </a:lnTo>
                <a:lnTo>
                  <a:pt x="1395392" y="6444000"/>
                </a:lnTo>
                <a:lnTo>
                  <a:pt x="1134308" y="6444000"/>
                </a:lnTo>
                <a:lnTo>
                  <a:pt x="864374" y="6444000"/>
                </a:lnTo>
                <a:lnTo>
                  <a:pt x="585443" y="6444000"/>
                </a:lnTo>
                <a:lnTo>
                  <a:pt x="297367" y="6444000"/>
                </a:lnTo>
                <a:lnTo>
                  <a:pt x="0" y="6444000"/>
                </a:lnTo>
                <a:lnTo>
                  <a:pt x="0" y="6442427"/>
                </a:lnTo>
                <a:lnTo>
                  <a:pt x="0" y="6431414"/>
                </a:lnTo>
                <a:lnTo>
                  <a:pt x="0" y="6401523"/>
                </a:lnTo>
                <a:lnTo>
                  <a:pt x="0" y="6376548"/>
                </a:lnTo>
                <a:lnTo>
                  <a:pt x="0" y="6343313"/>
                </a:lnTo>
                <a:lnTo>
                  <a:pt x="0" y="6300639"/>
                </a:lnTo>
                <a:lnTo>
                  <a:pt x="0" y="6247345"/>
                </a:lnTo>
                <a:lnTo>
                  <a:pt x="0" y="6182252"/>
                </a:lnTo>
                <a:lnTo>
                  <a:pt x="0" y="6104180"/>
                </a:lnTo>
                <a:lnTo>
                  <a:pt x="0" y="6011949"/>
                </a:lnTo>
                <a:lnTo>
                  <a:pt x="0" y="5904378"/>
                </a:lnTo>
                <a:lnTo>
                  <a:pt x="0" y="5780289"/>
                </a:lnTo>
                <a:lnTo>
                  <a:pt x="0" y="5638500"/>
                </a:lnTo>
                <a:lnTo>
                  <a:pt x="0" y="5477833"/>
                </a:lnTo>
                <a:lnTo>
                  <a:pt x="0" y="5297107"/>
                </a:lnTo>
                <a:lnTo>
                  <a:pt x="0" y="5095142"/>
                </a:lnTo>
                <a:lnTo>
                  <a:pt x="0" y="4870758"/>
                </a:lnTo>
                <a:lnTo>
                  <a:pt x="0" y="4622776"/>
                </a:lnTo>
                <a:lnTo>
                  <a:pt x="0" y="4350015"/>
                </a:lnTo>
                <a:lnTo>
                  <a:pt x="0" y="4051296"/>
                </a:lnTo>
                <a:lnTo>
                  <a:pt x="0" y="3725438"/>
                </a:lnTo>
                <a:lnTo>
                  <a:pt x="0" y="3371262"/>
                </a:lnTo>
                <a:lnTo>
                  <a:pt x="0" y="3183185"/>
                </a:lnTo>
                <a:lnTo>
                  <a:pt x="0" y="2987587"/>
                </a:lnTo>
                <a:lnTo>
                  <a:pt x="0" y="2784319"/>
                </a:lnTo>
                <a:lnTo>
                  <a:pt x="0" y="2573234"/>
                </a:lnTo>
                <a:lnTo>
                  <a:pt x="0" y="2354185"/>
                </a:lnTo>
                <a:lnTo>
                  <a:pt x="0" y="2127024"/>
                </a:lnTo>
                <a:lnTo>
                  <a:pt x="0" y="1891603"/>
                </a:lnTo>
                <a:lnTo>
                  <a:pt x="0" y="1647775"/>
                </a:lnTo>
                <a:lnTo>
                  <a:pt x="0" y="1395392"/>
                </a:lnTo>
                <a:lnTo>
                  <a:pt x="0" y="1134308"/>
                </a:lnTo>
                <a:lnTo>
                  <a:pt x="0" y="864374"/>
                </a:lnTo>
                <a:lnTo>
                  <a:pt x="0" y="585443"/>
                </a:lnTo>
                <a:lnTo>
                  <a:pt x="0" y="297367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 lIns="180000" tIns="180000" anchor="t" anchorCtr="0">
            <a:noAutofit/>
          </a:bodyPr>
          <a:lstStyle>
            <a:lvl1pPr marL="0" indent="0" algn="l">
              <a:buNone/>
              <a:defRPr sz="1600">
                <a:solidFill>
                  <a:schemeClr val="tx2"/>
                </a:solidFill>
              </a:defRPr>
            </a:lvl1pPr>
          </a:lstStyle>
          <a:p>
            <a:r>
              <a:rPr lang="da-DK" noProof="0" dirty="0"/>
              <a:t>Klik på denne pladsholder og indsæt billede via Skyfish</a:t>
            </a:r>
          </a:p>
        </p:txBody>
      </p:sp>
      <p:pic>
        <p:nvPicPr>
          <p:cNvPr id="21" name="Logo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9164" y="398179"/>
            <a:ext cx="1051199" cy="1485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95650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side, rødt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0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-1"/>
            <a:ext cx="12193200" cy="6861600"/>
          </a:xfrm>
          <a:solidFill>
            <a:schemeClr val="bg1">
              <a:lumMod val="85000"/>
            </a:schemeClr>
          </a:solidFill>
        </p:spPr>
        <p:txBody>
          <a:bodyPr lIns="144000" tIns="180000" bIns="0" anchor="t" anchorCtr="0"/>
          <a:lstStyle>
            <a:lvl1pPr marL="0" indent="0" algn="l">
              <a:buNone/>
              <a:defRPr sz="1600"/>
            </a:lvl1pPr>
          </a:lstStyle>
          <a:p>
            <a:r>
              <a:rPr lang="da-DK" dirty="0"/>
              <a:t>Klik på denne pladsholder og indsæt billede via Skyfish</a:t>
            </a:r>
          </a:p>
        </p:txBody>
      </p:sp>
      <p:sp>
        <p:nvSpPr>
          <p:cNvPr id="19" name="Titel 1"/>
          <p:cNvSpPr>
            <a:spLocks noGrp="1"/>
          </p:cNvSpPr>
          <p:nvPr>
            <p:ph type="ctrTitle" hasCustomPrompt="1"/>
          </p:nvPr>
        </p:nvSpPr>
        <p:spPr>
          <a:xfrm>
            <a:off x="5535750" y="1535759"/>
            <a:ext cx="3779700" cy="3780000"/>
          </a:xfrm>
          <a:custGeom>
            <a:avLst/>
            <a:gdLst>
              <a:gd name="connsiteX0" fmla="*/ 0 w 5112000"/>
              <a:gd name="connsiteY0" fmla="*/ 0 h 5115107"/>
              <a:gd name="connsiteX1" fmla="*/ 464430 w 5112000"/>
              <a:gd name="connsiteY1" fmla="*/ 0 h 5115107"/>
              <a:gd name="connsiteX2" fmla="*/ 899842 w 5112000"/>
              <a:gd name="connsiteY2" fmla="*/ 0 h 5115107"/>
              <a:gd name="connsiteX3" fmla="*/ 1307173 w 5112000"/>
              <a:gd name="connsiteY3" fmla="*/ 0 h 5115107"/>
              <a:gd name="connsiteX4" fmla="*/ 1687360 w 5112000"/>
              <a:gd name="connsiteY4" fmla="*/ 0 h 5115107"/>
              <a:gd name="connsiteX5" fmla="*/ 2041337 w 5112000"/>
              <a:gd name="connsiteY5" fmla="*/ 0 h 5115107"/>
              <a:gd name="connsiteX6" fmla="*/ 2370041 w 5112000"/>
              <a:gd name="connsiteY6" fmla="*/ 0 h 5115107"/>
              <a:gd name="connsiteX7" fmla="*/ 2674409 w 5112000"/>
              <a:gd name="connsiteY7" fmla="*/ 0 h 5115107"/>
              <a:gd name="connsiteX8" fmla="*/ 2955375 w 5112000"/>
              <a:gd name="connsiteY8" fmla="*/ 0 h 5115107"/>
              <a:gd name="connsiteX9" fmla="*/ 3213877 w 5112000"/>
              <a:gd name="connsiteY9" fmla="*/ 0 h 5115107"/>
              <a:gd name="connsiteX10" fmla="*/ 3450850 w 5112000"/>
              <a:gd name="connsiteY10" fmla="*/ 0 h 5115107"/>
              <a:gd name="connsiteX11" fmla="*/ 3667230 w 5112000"/>
              <a:gd name="connsiteY11" fmla="*/ 0 h 5115107"/>
              <a:gd name="connsiteX12" fmla="*/ 3863953 w 5112000"/>
              <a:gd name="connsiteY12" fmla="*/ 0 h 5115107"/>
              <a:gd name="connsiteX13" fmla="*/ 4041956 w 5112000"/>
              <a:gd name="connsiteY13" fmla="*/ 0 h 5115107"/>
              <a:gd name="connsiteX14" fmla="*/ 4202174 w 5112000"/>
              <a:gd name="connsiteY14" fmla="*/ 0 h 5115107"/>
              <a:gd name="connsiteX15" fmla="*/ 4345543 w 5112000"/>
              <a:gd name="connsiteY15" fmla="*/ 0 h 5115107"/>
              <a:gd name="connsiteX16" fmla="*/ 4473000 w 5112000"/>
              <a:gd name="connsiteY16" fmla="*/ 0 h 5115107"/>
              <a:gd name="connsiteX17" fmla="*/ 4585480 w 5112000"/>
              <a:gd name="connsiteY17" fmla="*/ 0 h 5115107"/>
              <a:gd name="connsiteX18" fmla="*/ 4683920 w 5112000"/>
              <a:gd name="connsiteY18" fmla="*/ 0 h 5115107"/>
              <a:gd name="connsiteX19" fmla="*/ 4769255 w 5112000"/>
              <a:gd name="connsiteY19" fmla="*/ 0 h 5115107"/>
              <a:gd name="connsiteX20" fmla="*/ 4842422 w 5112000"/>
              <a:gd name="connsiteY20" fmla="*/ 0 h 5115107"/>
              <a:gd name="connsiteX21" fmla="*/ 4904356 w 5112000"/>
              <a:gd name="connsiteY21" fmla="*/ 0 h 5115107"/>
              <a:gd name="connsiteX22" fmla="*/ 4955994 w 5112000"/>
              <a:gd name="connsiteY22" fmla="*/ 0 h 5115107"/>
              <a:gd name="connsiteX23" fmla="*/ 4998272 w 5112000"/>
              <a:gd name="connsiteY23" fmla="*/ 0 h 5115107"/>
              <a:gd name="connsiteX24" fmla="*/ 5032125 w 5112000"/>
              <a:gd name="connsiteY24" fmla="*/ 0 h 5115107"/>
              <a:gd name="connsiteX25" fmla="*/ 5078303 w 5112000"/>
              <a:gd name="connsiteY25" fmla="*/ 0 h 5115107"/>
              <a:gd name="connsiteX26" fmla="*/ 5102016 w 5112000"/>
              <a:gd name="connsiteY26" fmla="*/ 0 h 5115107"/>
              <a:gd name="connsiteX27" fmla="*/ 5110752 w 5112000"/>
              <a:gd name="connsiteY27" fmla="*/ 0 h 5115107"/>
              <a:gd name="connsiteX28" fmla="*/ 5112000 w 5112000"/>
              <a:gd name="connsiteY28" fmla="*/ 0 h 5115107"/>
              <a:gd name="connsiteX29" fmla="*/ 5112000 w 5112000"/>
              <a:gd name="connsiteY29" fmla="*/ 402943 h 5115107"/>
              <a:gd name="connsiteX30" fmla="*/ 5112000 w 5112000"/>
              <a:gd name="connsiteY30" fmla="*/ 780710 h 5115107"/>
              <a:gd name="connsiteX31" fmla="*/ 5112000 w 5112000"/>
              <a:gd name="connsiteY31" fmla="*/ 1134114 h 5115107"/>
              <a:gd name="connsiteX32" fmla="*/ 5112000 w 5112000"/>
              <a:gd name="connsiteY32" fmla="*/ 1463966 h 5115107"/>
              <a:gd name="connsiteX33" fmla="*/ 5112000 w 5112000"/>
              <a:gd name="connsiteY33" fmla="*/ 1771080 h 5115107"/>
              <a:gd name="connsiteX34" fmla="*/ 5112000 w 5112000"/>
              <a:gd name="connsiteY34" fmla="*/ 2056266 h 5115107"/>
              <a:gd name="connsiteX35" fmla="*/ 5112000 w 5112000"/>
              <a:gd name="connsiteY35" fmla="*/ 2320338 h 5115107"/>
              <a:gd name="connsiteX36" fmla="*/ 5112000 w 5112000"/>
              <a:gd name="connsiteY36" fmla="*/ 2564106 h 5115107"/>
              <a:gd name="connsiteX37" fmla="*/ 5112000 w 5112000"/>
              <a:gd name="connsiteY37" fmla="*/ 2788385 h 5115107"/>
              <a:gd name="connsiteX38" fmla="*/ 5112000 w 5112000"/>
              <a:gd name="connsiteY38" fmla="*/ 2993984 h 5115107"/>
              <a:gd name="connsiteX39" fmla="*/ 5112000 w 5112000"/>
              <a:gd name="connsiteY39" fmla="*/ 3181717 h 5115107"/>
              <a:gd name="connsiteX40" fmla="*/ 5112000 w 5112000"/>
              <a:gd name="connsiteY40" fmla="*/ 3352396 h 5115107"/>
              <a:gd name="connsiteX41" fmla="*/ 5112000 w 5112000"/>
              <a:gd name="connsiteY41" fmla="*/ 3506832 h 5115107"/>
              <a:gd name="connsiteX42" fmla="*/ 5112000 w 5112000"/>
              <a:gd name="connsiteY42" fmla="*/ 3645839 h 5115107"/>
              <a:gd name="connsiteX43" fmla="*/ 5112000 w 5112000"/>
              <a:gd name="connsiteY43" fmla="*/ 3770227 h 5115107"/>
              <a:gd name="connsiteX44" fmla="*/ 5112000 w 5112000"/>
              <a:gd name="connsiteY44" fmla="*/ 3880810 h 5115107"/>
              <a:gd name="connsiteX45" fmla="*/ 5112000 w 5112000"/>
              <a:gd name="connsiteY45" fmla="*/ 3978398 h 5115107"/>
              <a:gd name="connsiteX46" fmla="*/ 5112000 w 5112000"/>
              <a:gd name="connsiteY46" fmla="*/ 4063806 h 5115107"/>
              <a:gd name="connsiteX47" fmla="*/ 5112000 w 5112000"/>
              <a:gd name="connsiteY47" fmla="*/ 4137843 h 5115107"/>
              <a:gd name="connsiteX48" fmla="*/ 5112000 w 5112000"/>
              <a:gd name="connsiteY48" fmla="*/ 4201323 h 5115107"/>
              <a:gd name="connsiteX49" fmla="*/ 5112000 w 5112000"/>
              <a:gd name="connsiteY49" fmla="*/ 4255058 h 5115107"/>
              <a:gd name="connsiteX50" fmla="*/ 5112000 w 5112000"/>
              <a:gd name="connsiteY50" fmla="*/ 4299859 h 5115107"/>
              <a:gd name="connsiteX51" fmla="*/ 5112000 w 5112000"/>
              <a:gd name="connsiteY51" fmla="*/ 4336540 h 5115107"/>
              <a:gd name="connsiteX52" fmla="*/ 5112000 w 5112000"/>
              <a:gd name="connsiteY52" fmla="*/ 4365911 h 5115107"/>
              <a:gd name="connsiteX53" fmla="*/ 5112000 w 5112000"/>
              <a:gd name="connsiteY53" fmla="*/ 4405975 h 5115107"/>
              <a:gd name="connsiteX54" fmla="*/ 5112000 w 5112000"/>
              <a:gd name="connsiteY54" fmla="*/ 4426549 h 5115107"/>
              <a:gd name="connsiteX55" fmla="*/ 5112000 w 5112000"/>
              <a:gd name="connsiteY55" fmla="*/ 4434128 h 5115107"/>
              <a:gd name="connsiteX56" fmla="*/ 5112000 w 5112000"/>
              <a:gd name="connsiteY56" fmla="*/ 4435211 h 5115107"/>
              <a:gd name="connsiteX57" fmla="*/ 4432517 w 5112000"/>
              <a:gd name="connsiteY57" fmla="*/ 5115107 h 5115107"/>
              <a:gd name="connsiteX58" fmla="*/ 0 w 5112000"/>
              <a:gd name="connsiteY58" fmla="*/ 5115107 h 5115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5112000" h="5115107">
                <a:moveTo>
                  <a:pt x="0" y="0"/>
                </a:moveTo>
                <a:lnTo>
                  <a:pt x="464430" y="0"/>
                </a:lnTo>
                <a:lnTo>
                  <a:pt x="899842" y="0"/>
                </a:lnTo>
                <a:lnTo>
                  <a:pt x="1307173" y="0"/>
                </a:lnTo>
                <a:lnTo>
                  <a:pt x="1687360" y="0"/>
                </a:lnTo>
                <a:lnTo>
                  <a:pt x="2041337" y="0"/>
                </a:lnTo>
                <a:lnTo>
                  <a:pt x="2370041" y="0"/>
                </a:lnTo>
                <a:lnTo>
                  <a:pt x="2674409" y="0"/>
                </a:lnTo>
                <a:lnTo>
                  <a:pt x="2955375" y="0"/>
                </a:lnTo>
                <a:lnTo>
                  <a:pt x="3213877" y="0"/>
                </a:lnTo>
                <a:lnTo>
                  <a:pt x="3450850" y="0"/>
                </a:lnTo>
                <a:lnTo>
                  <a:pt x="3667230" y="0"/>
                </a:lnTo>
                <a:lnTo>
                  <a:pt x="3863953" y="0"/>
                </a:lnTo>
                <a:lnTo>
                  <a:pt x="4041956" y="0"/>
                </a:lnTo>
                <a:lnTo>
                  <a:pt x="4202174" y="0"/>
                </a:lnTo>
                <a:lnTo>
                  <a:pt x="4345543" y="0"/>
                </a:lnTo>
                <a:lnTo>
                  <a:pt x="4473000" y="0"/>
                </a:lnTo>
                <a:lnTo>
                  <a:pt x="4585480" y="0"/>
                </a:lnTo>
                <a:lnTo>
                  <a:pt x="4683920" y="0"/>
                </a:lnTo>
                <a:lnTo>
                  <a:pt x="4769255" y="0"/>
                </a:lnTo>
                <a:lnTo>
                  <a:pt x="4842422" y="0"/>
                </a:lnTo>
                <a:lnTo>
                  <a:pt x="4904356" y="0"/>
                </a:lnTo>
                <a:lnTo>
                  <a:pt x="4955994" y="0"/>
                </a:lnTo>
                <a:lnTo>
                  <a:pt x="4998272" y="0"/>
                </a:lnTo>
                <a:lnTo>
                  <a:pt x="5032125" y="0"/>
                </a:lnTo>
                <a:lnTo>
                  <a:pt x="5078303" y="0"/>
                </a:lnTo>
                <a:lnTo>
                  <a:pt x="5102016" y="0"/>
                </a:lnTo>
                <a:lnTo>
                  <a:pt x="5110752" y="0"/>
                </a:lnTo>
                <a:lnTo>
                  <a:pt x="5112000" y="0"/>
                </a:lnTo>
                <a:lnTo>
                  <a:pt x="5112000" y="402943"/>
                </a:lnTo>
                <a:lnTo>
                  <a:pt x="5112000" y="780710"/>
                </a:lnTo>
                <a:lnTo>
                  <a:pt x="5112000" y="1134114"/>
                </a:lnTo>
                <a:lnTo>
                  <a:pt x="5112000" y="1463966"/>
                </a:lnTo>
                <a:lnTo>
                  <a:pt x="5112000" y="1771080"/>
                </a:lnTo>
                <a:lnTo>
                  <a:pt x="5112000" y="2056266"/>
                </a:lnTo>
                <a:lnTo>
                  <a:pt x="5112000" y="2320338"/>
                </a:lnTo>
                <a:lnTo>
                  <a:pt x="5112000" y="2564106"/>
                </a:lnTo>
                <a:lnTo>
                  <a:pt x="5112000" y="2788385"/>
                </a:lnTo>
                <a:lnTo>
                  <a:pt x="5112000" y="2993984"/>
                </a:lnTo>
                <a:lnTo>
                  <a:pt x="5112000" y="3181717"/>
                </a:lnTo>
                <a:lnTo>
                  <a:pt x="5112000" y="3352396"/>
                </a:lnTo>
                <a:lnTo>
                  <a:pt x="5112000" y="3506832"/>
                </a:lnTo>
                <a:lnTo>
                  <a:pt x="5112000" y="3645839"/>
                </a:lnTo>
                <a:lnTo>
                  <a:pt x="5112000" y="3770227"/>
                </a:lnTo>
                <a:lnTo>
                  <a:pt x="5112000" y="3880810"/>
                </a:lnTo>
                <a:lnTo>
                  <a:pt x="5112000" y="3978398"/>
                </a:lnTo>
                <a:lnTo>
                  <a:pt x="5112000" y="4063806"/>
                </a:lnTo>
                <a:lnTo>
                  <a:pt x="5112000" y="4137843"/>
                </a:lnTo>
                <a:lnTo>
                  <a:pt x="5112000" y="4201323"/>
                </a:lnTo>
                <a:lnTo>
                  <a:pt x="5112000" y="4255058"/>
                </a:lnTo>
                <a:lnTo>
                  <a:pt x="5112000" y="4299859"/>
                </a:lnTo>
                <a:lnTo>
                  <a:pt x="5112000" y="4336540"/>
                </a:lnTo>
                <a:lnTo>
                  <a:pt x="5112000" y="4365911"/>
                </a:lnTo>
                <a:lnTo>
                  <a:pt x="5112000" y="4405975"/>
                </a:lnTo>
                <a:lnTo>
                  <a:pt x="5112000" y="4426549"/>
                </a:lnTo>
                <a:lnTo>
                  <a:pt x="5112000" y="4434128"/>
                </a:lnTo>
                <a:lnTo>
                  <a:pt x="5112000" y="4435211"/>
                </a:lnTo>
                <a:cubicBezTo>
                  <a:pt x="4848462" y="4698909"/>
                  <a:pt x="4699230" y="4848232"/>
                  <a:pt x="4432517" y="5115107"/>
                </a:cubicBezTo>
                <a:cubicBezTo>
                  <a:pt x="0" y="5115107"/>
                  <a:pt x="0" y="5115107"/>
                  <a:pt x="0" y="511510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wrap="square" lIns="216000" tIns="180000" rIns="216000" bIns="2520000" anchor="t" anchorCtr="0">
            <a:noAutofit/>
          </a:bodyPr>
          <a:lstStyle>
            <a:lvl1pPr algn="l">
              <a:lnSpc>
                <a:spcPct val="101000"/>
              </a:lnSpc>
              <a:defRPr sz="1800">
                <a:solidFill>
                  <a:schemeClr val="bg2"/>
                </a:solidFill>
              </a:defRPr>
            </a:lvl1pPr>
          </a:lstStyle>
          <a:p>
            <a:r>
              <a:rPr lang="da-DK" dirty="0"/>
              <a:t>”Indsæt citat”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5535450" y="4337264"/>
            <a:ext cx="3780000" cy="835761"/>
          </a:xfrm>
        </p:spPr>
        <p:txBody>
          <a:bodyPr lIns="216000" rIns="612000"/>
          <a:lstStyle>
            <a:lvl1pPr marL="0" indent="0">
              <a:lnSpc>
                <a:spcPct val="95000"/>
              </a:lnSpc>
              <a:spcAft>
                <a:spcPts val="0"/>
              </a:spcAft>
              <a:buFontTx/>
              <a:buNone/>
              <a:defRPr sz="1800">
                <a:solidFill>
                  <a:schemeClr val="bg2"/>
                </a:solidFill>
              </a:defRPr>
            </a:lvl1pPr>
            <a:lvl2pPr marL="216000" indent="0">
              <a:spcAft>
                <a:spcPts val="500"/>
              </a:spcAft>
              <a:buFontTx/>
              <a:buNone/>
              <a:defRPr>
                <a:solidFill>
                  <a:schemeClr val="bg2"/>
                </a:solidFill>
              </a:defRPr>
            </a:lvl2pPr>
            <a:lvl3pPr marL="432000" indent="0">
              <a:spcAft>
                <a:spcPts val="500"/>
              </a:spcAft>
              <a:buFontTx/>
              <a:buNone/>
              <a:defRPr>
                <a:solidFill>
                  <a:schemeClr val="bg2"/>
                </a:solidFill>
              </a:defRPr>
            </a:lvl3pPr>
            <a:lvl4pPr marL="648000" indent="0">
              <a:spcAft>
                <a:spcPts val="500"/>
              </a:spcAft>
              <a:buFontTx/>
              <a:buNone/>
              <a:defRPr>
                <a:solidFill>
                  <a:schemeClr val="bg2"/>
                </a:solidFill>
              </a:defRPr>
            </a:lvl4pPr>
            <a:lvl5pPr marL="864000" indent="0">
              <a:spcAft>
                <a:spcPts val="500"/>
              </a:spcAft>
              <a:buFontTx/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da-DK" dirty="0"/>
              <a:t>Indsæt navn og titel</a:t>
            </a:r>
          </a:p>
        </p:txBody>
      </p:sp>
      <p:sp>
        <p:nvSpPr>
          <p:cNvPr id="16" name="Content Placeholder 4"/>
          <p:cNvSpPr>
            <a:spLocks noGrp="1"/>
          </p:cNvSpPr>
          <p:nvPr>
            <p:ph sz="quarter" idx="17" hasCustomPrompt="1"/>
          </p:nvPr>
        </p:nvSpPr>
        <p:spPr>
          <a:xfrm>
            <a:off x="208800" y="4204800"/>
            <a:ext cx="2448000" cy="2448000"/>
          </a:xfrm>
        </p:spPr>
        <p:txBody>
          <a:bodyPr/>
          <a:lstStyle>
            <a:lvl1pPr marL="0" indent="0">
              <a:buNone/>
              <a:defRPr sz="1400" b="1"/>
            </a:lvl1pPr>
          </a:lstStyle>
          <a:p>
            <a:pPr lvl="0"/>
            <a:r>
              <a:rPr lang="da-DK" dirty="0"/>
              <a:t>Klik på denne pladsholder og indsæt ikon via Skyfish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-1" y="-300028"/>
            <a:ext cx="1188000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a-DK" sz="1200" b="1" dirty="0"/>
              <a:t>Bemærk</a:t>
            </a:r>
            <a:r>
              <a:rPr lang="da-DK" sz="1200" dirty="0"/>
              <a:t>: På denne side kan billede/</a:t>
            </a:r>
            <a:r>
              <a:rPr lang="da-DK" sz="1200" dirty="0" err="1"/>
              <a:t>graﬁk</a:t>
            </a:r>
            <a:r>
              <a:rPr lang="da-DK" sz="1200" dirty="0"/>
              <a:t> udskiftes. Tekstboksen kan ﬂyttes rund ift. billedet, vælg boksen</a:t>
            </a:r>
            <a:r>
              <a:rPr lang="da-DK" sz="1200" baseline="0" dirty="0"/>
              <a:t> og al teksten i boksen</a:t>
            </a:r>
            <a:r>
              <a:rPr lang="da-DK" sz="1200" dirty="0"/>
              <a:t>. Farven på tekst og tekstboks kan ændres til hvid/rød/grå.</a:t>
            </a:r>
          </a:p>
        </p:txBody>
      </p:sp>
      <p:sp>
        <p:nvSpPr>
          <p:cNvPr id="13" name="Slide Number Placeholder 5" hidden="1"/>
          <p:cNvSpPr txBox="1">
            <a:spLocks/>
          </p:cNvSpPr>
          <p:nvPr userDrawn="1"/>
        </p:nvSpPr>
        <p:spPr>
          <a:xfrm>
            <a:off x="0" y="69120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en-US"/>
            </a:defPPr>
            <a:lvl1pPr marL="0" algn="r" defTabSz="914400" rtl="0" eaLnBrk="1" latinLnBrk="0" hangingPunct="1">
              <a:defRPr sz="100" b="1" kern="1200">
                <a:noFill/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0"/>
            <a:fld id="{24C8C45C-947F-4981-8B3F-4F32E973C901}" type="slidenum">
              <a:rPr lang="da-DK" smtClean="0"/>
              <a:pPr rtl="0"/>
              <a:t>‹nr.›</a:t>
            </a:fld>
            <a:endParaRPr lang="da-DK" dirty="0"/>
          </a:p>
        </p:txBody>
      </p:sp>
      <p:sp>
        <p:nvSpPr>
          <p:cNvPr id="14" name="Footer Placeholder 4" hidden="1"/>
          <p:cNvSpPr>
            <a:spLocks noGrp="1"/>
          </p:cNvSpPr>
          <p:nvPr>
            <p:ph type="ftr" sz="quarter" idx="3"/>
          </p:nvPr>
        </p:nvSpPr>
        <p:spPr>
          <a:xfrm>
            <a:off x="0" y="70644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ctr" rtl="0">
              <a:defRPr sz="100">
                <a:noFill/>
              </a:defRPr>
            </a:lvl1pPr>
          </a:lstStyle>
          <a:p>
            <a:endParaRPr lang="da-DK" dirty="0"/>
          </a:p>
        </p:txBody>
      </p:sp>
      <p:sp>
        <p:nvSpPr>
          <p:cNvPr id="17" name="Date Placeholder 11" hidden="1"/>
          <p:cNvSpPr>
            <a:spLocks noGrp="1"/>
          </p:cNvSpPr>
          <p:nvPr>
            <p:ph type="dt" sz="half" idx="10"/>
          </p:nvPr>
        </p:nvSpPr>
        <p:spPr>
          <a:xfrm>
            <a:off x="0" y="6984000"/>
            <a:ext cx="0" cy="0"/>
          </a:xfrm>
        </p:spPr>
        <p:txBody>
          <a:bodyPr/>
          <a:lstStyle/>
          <a:p>
            <a:fld id="{31FD50AC-CDA0-4B43-8453-AEE67F1CE5D4}" type="datetime1">
              <a:rPr lang="da-DK" smtClean="0"/>
              <a:t>25-06-2018</a:t>
            </a:fld>
            <a:endParaRPr lang="da-DK" dirty="0"/>
          </a:p>
        </p:txBody>
      </p:sp>
      <p:sp>
        <p:nvSpPr>
          <p:cNvPr id="12" name="Placeholder logo"/>
          <p:cNvSpPr>
            <a:spLocks noGrp="1"/>
          </p:cNvSpPr>
          <p:nvPr>
            <p:ph type="body" sz="quarter" idx="19" hasCustomPrompt="1"/>
          </p:nvPr>
        </p:nvSpPr>
        <p:spPr>
          <a:xfrm>
            <a:off x="10809164" y="398179"/>
            <a:ext cx="1051200" cy="14868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pPr lvl="0"/>
            <a:r>
              <a:rPr lang="en-US" dirty="0"/>
              <a:t>.</a:t>
            </a:r>
            <a:endParaRPr lang="da-DK" dirty="0"/>
          </a:p>
        </p:txBody>
      </p:sp>
      <p:sp>
        <p:nvSpPr>
          <p:cNvPr id="15" name="Rectangle 14"/>
          <p:cNvSpPr/>
          <p:nvPr userDrawn="1"/>
        </p:nvSpPr>
        <p:spPr>
          <a:xfrm>
            <a:off x="11765941" y="-300028"/>
            <a:ext cx="160500" cy="1605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2000" noProof="0" dirty="0" err="1"/>
          </a:p>
        </p:txBody>
      </p:sp>
      <p:sp>
        <p:nvSpPr>
          <p:cNvPr id="18" name="Rectangle 17"/>
          <p:cNvSpPr/>
          <p:nvPr userDrawn="1"/>
        </p:nvSpPr>
        <p:spPr>
          <a:xfrm>
            <a:off x="11964594" y="-300028"/>
            <a:ext cx="160500" cy="160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2000" noProof="0" dirty="0" err="1"/>
          </a:p>
        </p:txBody>
      </p:sp>
      <p:sp>
        <p:nvSpPr>
          <p:cNvPr id="20" name="Rectangle 19"/>
          <p:cNvSpPr/>
          <p:nvPr userDrawn="1"/>
        </p:nvSpPr>
        <p:spPr>
          <a:xfrm>
            <a:off x="12163247" y="-300028"/>
            <a:ext cx="160500" cy="1605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2000" noProof="0" dirty="0" err="1"/>
          </a:p>
        </p:txBody>
      </p:sp>
    </p:spTree>
    <p:extLst>
      <p:ext uri="{BB962C8B-B14F-4D97-AF65-F5344CB8AC3E}">
        <p14:creationId xmlns:p14="http://schemas.microsoft.com/office/powerpoint/2010/main" val="14394983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side, hvidt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0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-1"/>
            <a:ext cx="12193200" cy="6861600"/>
          </a:xfrm>
          <a:solidFill>
            <a:schemeClr val="bg1">
              <a:lumMod val="85000"/>
            </a:schemeClr>
          </a:solidFill>
        </p:spPr>
        <p:txBody>
          <a:bodyPr lIns="144000" tIns="180000" bIns="0" anchor="t" anchorCtr="0"/>
          <a:lstStyle>
            <a:lvl1pPr marL="0" indent="0" algn="l">
              <a:buNone/>
              <a:defRPr sz="1600"/>
            </a:lvl1pPr>
          </a:lstStyle>
          <a:p>
            <a:r>
              <a:rPr lang="da-DK" dirty="0"/>
              <a:t>Klik på denne pladsholder og indsæt billede via Skyfish</a:t>
            </a:r>
          </a:p>
        </p:txBody>
      </p:sp>
      <p:sp>
        <p:nvSpPr>
          <p:cNvPr id="19" name="Titel 1"/>
          <p:cNvSpPr>
            <a:spLocks noGrp="1"/>
          </p:cNvSpPr>
          <p:nvPr>
            <p:ph type="ctrTitle" hasCustomPrompt="1"/>
          </p:nvPr>
        </p:nvSpPr>
        <p:spPr>
          <a:xfrm>
            <a:off x="5535750" y="1535759"/>
            <a:ext cx="3779700" cy="3780000"/>
          </a:xfrm>
          <a:custGeom>
            <a:avLst/>
            <a:gdLst>
              <a:gd name="connsiteX0" fmla="*/ 0 w 5112000"/>
              <a:gd name="connsiteY0" fmla="*/ 0 h 5115107"/>
              <a:gd name="connsiteX1" fmla="*/ 464430 w 5112000"/>
              <a:gd name="connsiteY1" fmla="*/ 0 h 5115107"/>
              <a:gd name="connsiteX2" fmla="*/ 899842 w 5112000"/>
              <a:gd name="connsiteY2" fmla="*/ 0 h 5115107"/>
              <a:gd name="connsiteX3" fmla="*/ 1307173 w 5112000"/>
              <a:gd name="connsiteY3" fmla="*/ 0 h 5115107"/>
              <a:gd name="connsiteX4" fmla="*/ 1687360 w 5112000"/>
              <a:gd name="connsiteY4" fmla="*/ 0 h 5115107"/>
              <a:gd name="connsiteX5" fmla="*/ 2041337 w 5112000"/>
              <a:gd name="connsiteY5" fmla="*/ 0 h 5115107"/>
              <a:gd name="connsiteX6" fmla="*/ 2370041 w 5112000"/>
              <a:gd name="connsiteY6" fmla="*/ 0 h 5115107"/>
              <a:gd name="connsiteX7" fmla="*/ 2674409 w 5112000"/>
              <a:gd name="connsiteY7" fmla="*/ 0 h 5115107"/>
              <a:gd name="connsiteX8" fmla="*/ 2955375 w 5112000"/>
              <a:gd name="connsiteY8" fmla="*/ 0 h 5115107"/>
              <a:gd name="connsiteX9" fmla="*/ 3213877 w 5112000"/>
              <a:gd name="connsiteY9" fmla="*/ 0 h 5115107"/>
              <a:gd name="connsiteX10" fmla="*/ 3450850 w 5112000"/>
              <a:gd name="connsiteY10" fmla="*/ 0 h 5115107"/>
              <a:gd name="connsiteX11" fmla="*/ 3667230 w 5112000"/>
              <a:gd name="connsiteY11" fmla="*/ 0 h 5115107"/>
              <a:gd name="connsiteX12" fmla="*/ 3863953 w 5112000"/>
              <a:gd name="connsiteY12" fmla="*/ 0 h 5115107"/>
              <a:gd name="connsiteX13" fmla="*/ 4041956 w 5112000"/>
              <a:gd name="connsiteY13" fmla="*/ 0 h 5115107"/>
              <a:gd name="connsiteX14" fmla="*/ 4202174 w 5112000"/>
              <a:gd name="connsiteY14" fmla="*/ 0 h 5115107"/>
              <a:gd name="connsiteX15" fmla="*/ 4345543 w 5112000"/>
              <a:gd name="connsiteY15" fmla="*/ 0 h 5115107"/>
              <a:gd name="connsiteX16" fmla="*/ 4473000 w 5112000"/>
              <a:gd name="connsiteY16" fmla="*/ 0 h 5115107"/>
              <a:gd name="connsiteX17" fmla="*/ 4585480 w 5112000"/>
              <a:gd name="connsiteY17" fmla="*/ 0 h 5115107"/>
              <a:gd name="connsiteX18" fmla="*/ 4683920 w 5112000"/>
              <a:gd name="connsiteY18" fmla="*/ 0 h 5115107"/>
              <a:gd name="connsiteX19" fmla="*/ 4769255 w 5112000"/>
              <a:gd name="connsiteY19" fmla="*/ 0 h 5115107"/>
              <a:gd name="connsiteX20" fmla="*/ 4842422 w 5112000"/>
              <a:gd name="connsiteY20" fmla="*/ 0 h 5115107"/>
              <a:gd name="connsiteX21" fmla="*/ 4904356 w 5112000"/>
              <a:gd name="connsiteY21" fmla="*/ 0 h 5115107"/>
              <a:gd name="connsiteX22" fmla="*/ 4955994 w 5112000"/>
              <a:gd name="connsiteY22" fmla="*/ 0 h 5115107"/>
              <a:gd name="connsiteX23" fmla="*/ 4998272 w 5112000"/>
              <a:gd name="connsiteY23" fmla="*/ 0 h 5115107"/>
              <a:gd name="connsiteX24" fmla="*/ 5032125 w 5112000"/>
              <a:gd name="connsiteY24" fmla="*/ 0 h 5115107"/>
              <a:gd name="connsiteX25" fmla="*/ 5078303 w 5112000"/>
              <a:gd name="connsiteY25" fmla="*/ 0 h 5115107"/>
              <a:gd name="connsiteX26" fmla="*/ 5102016 w 5112000"/>
              <a:gd name="connsiteY26" fmla="*/ 0 h 5115107"/>
              <a:gd name="connsiteX27" fmla="*/ 5110752 w 5112000"/>
              <a:gd name="connsiteY27" fmla="*/ 0 h 5115107"/>
              <a:gd name="connsiteX28" fmla="*/ 5112000 w 5112000"/>
              <a:gd name="connsiteY28" fmla="*/ 0 h 5115107"/>
              <a:gd name="connsiteX29" fmla="*/ 5112000 w 5112000"/>
              <a:gd name="connsiteY29" fmla="*/ 402943 h 5115107"/>
              <a:gd name="connsiteX30" fmla="*/ 5112000 w 5112000"/>
              <a:gd name="connsiteY30" fmla="*/ 780710 h 5115107"/>
              <a:gd name="connsiteX31" fmla="*/ 5112000 w 5112000"/>
              <a:gd name="connsiteY31" fmla="*/ 1134114 h 5115107"/>
              <a:gd name="connsiteX32" fmla="*/ 5112000 w 5112000"/>
              <a:gd name="connsiteY32" fmla="*/ 1463966 h 5115107"/>
              <a:gd name="connsiteX33" fmla="*/ 5112000 w 5112000"/>
              <a:gd name="connsiteY33" fmla="*/ 1771080 h 5115107"/>
              <a:gd name="connsiteX34" fmla="*/ 5112000 w 5112000"/>
              <a:gd name="connsiteY34" fmla="*/ 2056266 h 5115107"/>
              <a:gd name="connsiteX35" fmla="*/ 5112000 w 5112000"/>
              <a:gd name="connsiteY35" fmla="*/ 2320338 h 5115107"/>
              <a:gd name="connsiteX36" fmla="*/ 5112000 w 5112000"/>
              <a:gd name="connsiteY36" fmla="*/ 2564106 h 5115107"/>
              <a:gd name="connsiteX37" fmla="*/ 5112000 w 5112000"/>
              <a:gd name="connsiteY37" fmla="*/ 2788385 h 5115107"/>
              <a:gd name="connsiteX38" fmla="*/ 5112000 w 5112000"/>
              <a:gd name="connsiteY38" fmla="*/ 2993984 h 5115107"/>
              <a:gd name="connsiteX39" fmla="*/ 5112000 w 5112000"/>
              <a:gd name="connsiteY39" fmla="*/ 3181717 h 5115107"/>
              <a:gd name="connsiteX40" fmla="*/ 5112000 w 5112000"/>
              <a:gd name="connsiteY40" fmla="*/ 3352396 h 5115107"/>
              <a:gd name="connsiteX41" fmla="*/ 5112000 w 5112000"/>
              <a:gd name="connsiteY41" fmla="*/ 3506832 h 5115107"/>
              <a:gd name="connsiteX42" fmla="*/ 5112000 w 5112000"/>
              <a:gd name="connsiteY42" fmla="*/ 3645839 h 5115107"/>
              <a:gd name="connsiteX43" fmla="*/ 5112000 w 5112000"/>
              <a:gd name="connsiteY43" fmla="*/ 3770227 h 5115107"/>
              <a:gd name="connsiteX44" fmla="*/ 5112000 w 5112000"/>
              <a:gd name="connsiteY44" fmla="*/ 3880810 h 5115107"/>
              <a:gd name="connsiteX45" fmla="*/ 5112000 w 5112000"/>
              <a:gd name="connsiteY45" fmla="*/ 3978398 h 5115107"/>
              <a:gd name="connsiteX46" fmla="*/ 5112000 w 5112000"/>
              <a:gd name="connsiteY46" fmla="*/ 4063806 h 5115107"/>
              <a:gd name="connsiteX47" fmla="*/ 5112000 w 5112000"/>
              <a:gd name="connsiteY47" fmla="*/ 4137843 h 5115107"/>
              <a:gd name="connsiteX48" fmla="*/ 5112000 w 5112000"/>
              <a:gd name="connsiteY48" fmla="*/ 4201323 h 5115107"/>
              <a:gd name="connsiteX49" fmla="*/ 5112000 w 5112000"/>
              <a:gd name="connsiteY49" fmla="*/ 4255058 h 5115107"/>
              <a:gd name="connsiteX50" fmla="*/ 5112000 w 5112000"/>
              <a:gd name="connsiteY50" fmla="*/ 4299859 h 5115107"/>
              <a:gd name="connsiteX51" fmla="*/ 5112000 w 5112000"/>
              <a:gd name="connsiteY51" fmla="*/ 4336540 h 5115107"/>
              <a:gd name="connsiteX52" fmla="*/ 5112000 w 5112000"/>
              <a:gd name="connsiteY52" fmla="*/ 4365911 h 5115107"/>
              <a:gd name="connsiteX53" fmla="*/ 5112000 w 5112000"/>
              <a:gd name="connsiteY53" fmla="*/ 4405975 h 5115107"/>
              <a:gd name="connsiteX54" fmla="*/ 5112000 w 5112000"/>
              <a:gd name="connsiteY54" fmla="*/ 4426549 h 5115107"/>
              <a:gd name="connsiteX55" fmla="*/ 5112000 w 5112000"/>
              <a:gd name="connsiteY55" fmla="*/ 4434128 h 5115107"/>
              <a:gd name="connsiteX56" fmla="*/ 5112000 w 5112000"/>
              <a:gd name="connsiteY56" fmla="*/ 4435211 h 5115107"/>
              <a:gd name="connsiteX57" fmla="*/ 4432517 w 5112000"/>
              <a:gd name="connsiteY57" fmla="*/ 5115107 h 5115107"/>
              <a:gd name="connsiteX58" fmla="*/ 0 w 5112000"/>
              <a:gd name="connsiteY58" fmla="*/ 5115107 h 5115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5112000" h="5115107">
                <a:moveTo>
                  <a:pt x="0" y="0"/>
                </a:moveTo>
                <a:lnTo>
                  <a:pt x="464430" y="0"/>
                </a:lnTo>
                <a:lnTo>
                  <a:pt x="899842" y="0"/>
                </a:lnTo>
                <a:lnTo>
                  <a:pt x="1307173" y="0"/>
                </a:lnTo>
                <a:lnTo>
                  <a:pt x="1687360" y="0"/>
                </a:lnTo>
                <a:lnTo>
                  <a:pt x="2041337" y="0"/>
                </a:lnTo>
                <a:lnTo>
                  <a:pt x="2370041" y="0"/>
                </a:lnTo>
                <a:lnTo>
                  <a:pt x="2674409" y="0"/>
                </a:lnTo>
                <a:lnTo>
                  <a:pt x="2955375" y="0"/>
                </a:lnTo>
                <a:lnTo>
                  <a:pt x="3213877" y="0"/>
                </a:lnTo>
                <a:lnTo>
                  <a:pt x="3450850" y="0"/>
                </a:lnTo>
                <a:lnTo>
                  <a:pt x="3667230" y="0"/>
                </a:lnTo>
                <a:lnTo>
                  <a:pt x="3863953" y="0"/>
                </a:lnTo>
                <a:lnTo>
                  <a:pt x="4041956" y="0"/>
                </a:lnTo>
                <a:lnTo>
                  <a:pt x="4202174" y="0"/>
                </a:lnTo>
                <a:lnTo>
                  <a:pt x="4345543" y="0"/>
                </a:lnTo>
                <a:lnTo>
                  <a:pt x="4473000" y="0"/>
                </a:lnTo>
                <a:lnTo>
                  <a:pt x="4585480" y="0"/>
                </a:lnTo>
                <a:lnTo>
                  <a:pt x="4683920" y="0"/>
                </a:lnTo>
                <a:lnTo>
                  <a:pt x="4769255" y="0"/>
                </a:lnTo>
                <a:lnTo>
                  <a:pt x="4842422" y="0"/>
                </a:lnTo>
                <a:lnTo>
                  <a:pt x="4904356" y="0"/>
                </a:lnTo>
                <a:lnTo>
                  <a:pt x="4955994" y="0"/>
                </a:lnTo>
                <a:lnTo>
                  <a:pt x="4998272" y="0"/>
                </a:lnTo>
                <a:lnTo>
                  <a:pt x="5032125" y="0"/>
                </a:lnTo>
                <a:lnTo>
                  <a:pt x="5078303" y="0"/>
                </a:lnTo>
                <a:lnTo>
                  <a:pt x="5102016" y="0"/>
                </a:lnTo>
                <a:lnTo>
                  <a:pt x="5110752" y="0"/>
                </a:lnTo>
                <a:lnTo>
                  <a:pt x="5112000" y="0"/>
                </a:lnTo>
                <a:lnTo>
                  <a:pt x="5112000" y="402943"/>
                </a:lnTo>
                <a:lnTo>
                  <a:pt x="5112000" y="780710"/>
                </a:lnTo>
                <a:lnTo>
                  <a:pt x="5112000" y="1134114"/>
                </a:lnTo>
                <a:lnTo>
                  <a:pt x="5112000" y="1463966"/>
                </a:lnTo>
                <a:lnTo>
                  <a:pt x="5112000" y="1771080"/>
                </a:lnTo>
                <a:lnTo>
                  <a:pt x="5112000" y="2056266"/>
                </a:lnTo>
                <a:lnTo>
                  <a:pt x="5112000" y="2320338"/>
                </a:lnTo>
                <a:lnTo>
                  <a:pt x="5112000" y="2564106"/>
                </a:lnTo>
                <a:lnTo>
                  <a:pt x="5112000" y="2788385"/>
                </a:lnTo>
                <a:lnTo>
                  <a:pt x="5112000" y="2993984"/>
                </a:lnTo>
                <a:lnTo>
                  <a:pt x="5112000" y="3181717"/>
                </a:lnTo>
                <a:lnTo>
                  <a:pt x="5112000" y="3352396"/>
                </a:lnTo>
                <a:lnTo>
                  <a:pt x="5112000" y="3506832"/>
                </a:lnTo>
                <a:lnTo>
                  <a:pt x="5112000" y="3645839"/>
                </a:lnTo>
                <a:lnTo>
                  <a:pt x="5112000" y="3770227"/>
                </a:lnTo>
                <a:lnTo>
                  <a:pt x="5112000" y="3880810"/>
                </a:lnTo>
                <a:lnTo>
                  <a:pt x="5112000" y="3978398"/>
                </a:lnTo>
                <a:lnTo>
                  <a:pt x="5112000" y="4063806"/>
                </a:lnTo>
                <a:lnTo>
                  <a:pt x="5112000" y="4137843"/>
                </a:lnTo>
                <a:lnTo>
                  <a:pt x="5112000" y="4201323"/>
                </a:lnTo>
                <a:lnTo>
                  <a:pt x="5112000" y="4255058"/>
                </a:lnTo>
                <a:lnTo>
                  <a:pt x="5112000" y="4299859"/>
                </a:lnTo>
                <a:lnTo>
                  <a:pt x="5112000" y="4336540"/>
                </a:lnTo>
                <a:lnTo>
                  <a:pt x="5112000" y="4365911"/>
                </a:lnTo>
                <a:lnTo>
                  <a:pt x="5112000" y="4405975"/>
                </a:lnTo>
                <a:lnTo>
                  <a:pt x="5112000" y="4426549"/>
                </a:lnTo>
                <a:lnTo>
                  <a:pt x="5112000" y="4434128"/>
                </a:lnTo>
                <a:lnTo>
                  <a:pt x="5112000" y="4435211"/>
                </a:lnTo>
                <a:cubicBezTo>
                  <a:pt x="4848462" y="4698909"/>
                  <a:pt x="4699230" y="4848232"/>
                  <a:pt x="4432517" y="5115107"/>
                </a:cubicBezTo>
                <a:cubicBezTo>
                  <a:pt x="0" y="5115107"/>
                  <a:pt x="0" y="5115107"/>
                  <a:pt x="0" y="511510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wrap="square" lIns="216000" tIns="180000" rIns="216000" bIns="2520000" anchor="t" anchorCtr="0">
            <a:noAutofit/>
          </a:bodyPr>
          <a:lstStyle>
            <a:lvl1pPr algn="l">
              <a:lnSpc>
                <a:spcPct val="101000"/>
              </a:lnSpc>
              <a:defRPr sz="1800">
                <a:solidFill>
                  <a:schemeClr val="bg2"/>
                </a:solidFill>
              </a:defRPr>
            </a:lvl1pPr>
          </a:lstStyle>
          <a:p>
            <a:r>
              <a:rPr lang="da-DK" dirty="0"/>
              <a:t>”Indsæt citat”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5535450" y="4337264"/>
            <a:ext cx="3780000" cy="835761"/>
          </a:xfrm>
        </p:spPr>
        <p:txBody>
          <a:bodyPr lIns="216000" rIns="612000"/>
          <a:lstStyle>
            <a:lvl1pPr marL="0" indent="0">
              <a:lnSpc>
                <a:spcPct val="95000"/>
              </a:lnSpc>
              <a:spcAft>
                <a:spcPts val="500"/>
              </a:spcAft>
              <a:buFontTx/>
              <a:buNone/>
              <a:defRPr sz="1800">
                <a:solidFill>
                  <a:schemeClr val="bg2"/>
                </a:solidFill>
              </a:defRPr>
            </a:lvl1pPr>
            <a:lvl2pPr marL="216000" indent="0">
              <a:spcAft>
                <a:spcPts val="500"/>
              </a:spcAft>
              <a:buFontTx/>
              <a:buNone/>
              <a:defRPr>
                <a:solidFill>
                  <a:schemeClr val="bg2"/>
                </a:solidFill>
              </a:defRPr>
            </a:lvl2pPr>
            <a:lvl3pPr marL="432000" indent="0">
              <a:spcAft>
                <a:spcPts val="500"/>
              </a:spcAft>
              <a:buFontTx/>
              <a:buNone/>
              <a:defRPr>
                <a:solidFill>
                  <a:schemeClr val="bg2"/>
                </a:solidFill>
              </a:defRPr>
            </a:lvl3pPr>
            <a:lvl4pPr marL="648000" indent="0">
              <a:spcAft>
                <a:spcPts val="500"/>
              </a:spcAft>
              <a:buFontTx/>
              <a:buNone/>
              <a:defRPr>
                <a:solidFill>
                  <a:schemeClr val="bg2"/>
                </a:solidFill>
              </a:defRPr>
            </a:lvl4pPr>
            <a:lvl5pPr marL="864000" indent="0">
              <a:spcAft>
                <a:spcPts val="500"/>
              </a:spcAft>
              <a:buFontTx/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da-DK" dirty="0"/>
              <a:t>Indsæt navn og titel</a:t>
            </a:r>
          </a:p>
        </p:txBody>
      </p:sp>
      <p:sp>
        <p:nvSpPr>
          <p:cNvPr id="16" name="Content Placeholder 4"/>
          <p:cNvSpPr>
            <a:spLocks noGrp="1"/>
          </p:cNvSpPr>
          <p:nvPr>
            <p:ph sz="quarter" idx="17" hasCustomPrompt="1"/>
          </p:nvPr>
        </p:nvSpPr>
        <p:spPr>
          <a:xfrm>
            <a:off x="208800" y="4204800"/>
            <a:ext cx="2448000" cy="2448000"/>
          </a:xfrm>
        </p:spPr>
        <p:txBody>
          <a:bodyPr/>
          <a:lstStyle>
            <a:lvl1pPr marL="0" indent="0">
              <a:buNone/>
              <a:defRPr sz="1400" b="1"/>
            </a:lvl1pPr>
          </a:lstStyle>
          <a:p>
            <a:pPr lvl="0"/>
            <a:r>
              <a:rPr lang="da-DK" dirty="0"/>
              <a:t>Klik på denne pladsholder og indsæt ikon via Skyfish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-1" y="-300028"/>
            <a:ext cx="1188000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a-DK" sz="1200" b="1" dirty="0"/>
              <a:t>Bemærk</a:t>
            </a:r>
            <a:r>
              <a:rPr lang="da-DK" sz="1200" dirty="0"/>
              <a:t>: På denne side kan billede/</a:t>
            </a:r>
            <a:r>
              <a:rPr lang="da-DK" sz="1200" dirty="0" err="1"/>
              <a:t>graﬁk</a:t>
            </a:r>
            <a:r>
              <a:rPr lang="da-DK" sz="1200" dirty="0"/>
              <a:t> udskiftes. Tekstboksen kan ﬂyttes rund ift. billedet, vælg boksen</a:t>
            </a:r>
            <a:r>
              <a:rPr lang="da-DK" sz="1200" baseline="0" dirty="0"/>
              <a:t> og al teksten i boksen</a:t>
            </a:r>
            <a:r>
              <a:rPr lang="da-DK" sz="1200" dirty="0"/>
              <a:t>. Farven på tekst og tekstboks kan ændres til hvid/rød/grå.</a:t>
            </a:r>
          </a:p>
        </p:txBody>
      </p:sp>
      <p:sp>
        <p:nvSpPr>
          <p:cNvPr id="13" name="Slide Number Placeholder 5" hidden="1"/>
          <p:cNvSpPr txBox="1">
            <a:spLocks/>
          </p:cNvSpPr>
          <p:nvPr userDrawn="1"/>
        </p:nvSpPr>
        <p:spPr>
          <a:xfrm>
            <a:off x="0" y="69120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en-US"/>
            </a:defPPr>
            <a:lvl1pPr marL="0" algn="r" defTabSz="914400" rtl="0" eaLnBrk="1" latinLnBrk="0" hangingPunct="1">
              <a:defRPr sz="100" b="1" kern="1200">
                <a:noFill/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0"/>
            <a:fld id="{24C8C45C-947F-4981-8B3F-4F32E973C901}" type="slidenum">
              <a:rPr lang="da-DK" smtClean="0"/>
              <a:pPr rtl="0"/>
              <a:t>‹nr.›</a:t>
            </a:fld>
            <a:endParaRPr lang="da-DK" dirty="0"/>
          </a:p>
        </p:txBody>
      </p:sp>
      <p:sp>
        <p:nvSpPr>
          <p:cNvPr id="14" name="Footer Placeholder 4" hidden="1"/>
          <p:cNvSpPr>
            <a:spLocks noGrp="1"/>
          </p:cNvSpPr>
          <p:nvPr>
            <p:ph type="ftr" sz="quarter" idx="3"/>
          </p:nvPr>
        </p:nvSpPr>
        <p:spPr>
          <a:xfrm>
            <a:off x="0" y="70644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ctr" rtl="0">
              <a:defRPr sz="100">
                <a:noFill/>
              </a:defRPr>
            </a:lvl1pPr>
          </a:lstStyle>
          <a:p>
            <a:endParaRPr lang="da-DK" dirty="0"/>
          </a:p>
        </p:txBody>
      </p:sp>
      <p:sp>
        <p:nvSpPr>
          <p:cNvPr id="17" name="Date Placeholder 11" hidden="1"/>
          <p:cNvSpPr>
            <a:spLocks noGrp="1"/>
          </p:cNvSpPr>
          <p:nvPr>
            <p:ph type="dt" sz="half" idx="10"/>
          </p:nvPr>
        </p:nvSpPr>
        <p:spPr>
          <a:xfrm>
            <a:off x="0" y="6984000"/>
            <a:ext cx="0" cy="0"/>
          </a:xfrm>
        </p:spPr>
        <p:txBody>
          <a:bodyPr/>
          <a:lstStyle/>
          <a:p>
            <a:fld id="{1CF77845-ED34-4FFA-9A6C-1B83E4E4A756}" type="datetime1">
              <a:rPr lang="da-DK" smtClean="0"/>
              <a:t>25-06-2018</a:t>
            </a:fld>
            <a:endParaRPr lang="da-DK" dirty="0"/>
          </a:p>
        </p:txBody>
      </p:sp>
      <p:sp>
        <p:nvSpPr>
          <p:cNvPr id="18" name="Placeholder logo"/>
          <p:cNvSpPr>
            <a:spLocks noGrp="1"/>
          </p:cNvSpPr>
          <p:nvPr>
            <p:ph type="body" sz="quarter" idx="19" hasCustomPrompt="1"/>
          </p:nvPr>
        </p:nvSpPr>
        <p:spPr>
          <a:xfrm>
            <a:off x="10809164" y="398179"/>
            <a:ext cx="1051200" cy="14868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pPr lvl="0"/>
            <a:r>
              <a:rPr lang="en-US" dirty="0"/>
              <a:t>.</a:t>
            </a:r>
            <a:endParaRPr lang="da-DK" dirty="0"/>
          </a:p>
        </p:txBody>
      </p:sp>
      <p:sp>
        <p:nvSpPr>
          <p:cNvPr id="20" name="Rectangle 19"/>
          <p:cNvSpPr/>
          <p:nvPr userDrawn="1"/>
        </p:nvSpPr>
        <p:spPr>
          <a:xfrm>
            <a:off x="11765941" y="-300028"/>
            <a:ext cx="160500" cy="1605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2000" noProof="0" dirty="0" err="1"/>
          </a:p>
        </p:txBody>
      </p:sp>
      <p:sp>
        <p:nvSpPr>
          <p:cNvPr id="21" name="Rectangle 20"/>
          <p:cNvSpPr/>
          <p:nvPr userDrawn="1"/>
        </p:nvSpPr>
        <p:spPr>
          <a:xfrm>
            <a:off x="11964594" y="-300028"/>
            <a:ext cx="160500" cy="160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2000" noProof="0" dirty="0" err="1"/>
          </a:p>
        </p:txBody>
      </p:sp>
      <p:sp>
        <p:nvSpPr>
          <p:cNvPr id="22" name="Rectangle 21"/>
          <p:cNvSpPr/>
          <p:nvPr userDrawn="1"/>
        </p:nvSpPr>
        <p:spPr>
          <a:xfrm>
            <a:off x="12163247" y="-300028"/>
            <a:ext cx="160500" cy="1605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2000" noProof="0" dirty="0" err="1"/>
          </a:p>
        </p:txBody>
      </p:sp>
    </p:spTree>
    <p:extLst>
      <p:ext uri="{BB962C8B-B14F-4D97-AF65-F5344CB8AC3E}">
        <p14:creationId xmlns:p14="http://schemas.microsoft.com/office/powerpoint/2010/main" val="1143351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gur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/>
              <a:t>Click</a:t>
            </a:r>
            <a:r>
              <a:rPr lang="da-DK" dirty="0"/>
              <a:t> to </a:t>
            </a:r>
            <a:r>
              <a:rPr lang="da-DK" dirty="0" err="1"/>
              <a:t>edit</a:t>
            </a:r>
            <a:r>
              <a:rPr lang="da-DK" dirty="0"/>
              <a:t> Master </a:t>
            </a:r>
            <a:r>
              <a:rPr lang="da-DK" dirty="0" err="1"/>
              <a:t>title</a:t>
            </a:r>
            <a:r>
              <a:rPr lang="da-DK" dirty="0"/>
              <a:t> style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A2D66-4799-424D-BE29-42395E0AAD8C}" type="datetime1">
              <a:rPr lang="da-DK" smtClean="0"/>
              <a:t>25-06-2018</a:t>
            </a:fld>
            <a:endParaRPr lang="en-GB" dirty="0"/>
          </a:p>
        </p:txBody>
      </p:sp>
      <p:sp>
        <p:nvSpPr>
          <p:cNvPr id="9" name="Footer Placeholder 8" hidden="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0" name="Slide Number Placeholder 9" hidden="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8C45C-947F-4981-8B3F-4F32E973C901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13" name="Text Placeholder 12"/>
          <p:cNvSpPr>
            <a:spLocks noGrp="1" noChangeAspect="1"/>
          </p:cNvSpPr>
          <p:nvPr>
            <p:ph type="body" sz="quarter" idx="13"/>
          </p:nvPr>
        </p:nvSpPr>
        <p:spPr>
          <a:xfrm>
            <a:off x="778302" y="2291246"/>
            <a:ext cx="1692000" cy="1692000"/>
          </a:xfrm>
          <a:prstGeom prst="ellipse">
            <a:avLst/>
          </a:prstGeom>
          <a:solidFill>
            <a:schemeClr val="accent6"/>
          </a:solidFill>
        </p:spPr>
        <p:txBody>
          <a:bodyPr anchor="ctr" anchorCtr="0"/>
          <a:lstStyle>
            <a:lvl1pPr marL="0" indent="0" algn="ctr">
              <a:buNone/>
              <a:defRPr sz="2000" b="1">
                <a:solidFill>
                  <a:schemeClr val="bg2"/>
                </a:solidFill>
              </a:defRPr>
            </a:lvl1pPr>
            <a:lvl2pPr marL="216000" indent="0">
              <a:buNone/>
              <a:defRPr sz="1200"/>
            </a:lvl2pPr>
            <a:lvl3pPr marL="432000" indent="0">
              <a:buNone/>
              <a:defRPr sz="1200"/>
            </a:lvl3pPr>
            <a:lvl4pPr marL="648000" indent="0">
              <a:buNone/>
              <a:defRPr sz="1200"/>
            </a:lvl4pPr>
            <a:lvl5pPr marL="864000" indent="0">
              <a:buNone/>
              <a:defRPr sz="1200"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4" name="Text Placeholder 12"/>
          <p:cNvSpPr>
            <a:spLocks noGrp="1" noChangeAspect="1"/>
          </p:cNvSpPr>
          <p:nvPr>
            <p:ph type="body" sz="quarter" idx="14"/>
          </p:nvPr>
        </p:nvSpPr>
        <p:spPr>
          <a:xfrm>
            <a:off x="1433151" y="4172818"/>
            <a:ext cx="2052000" cy="2052000"/>
          </a:xfrm>
          <a:prstGeom prst="ellipse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 algn="ctr">
              <a:buNone/>
              <a:defRPr sz="2400" b="1">
                <a:solidFill>
                  <a:schemeClr val="bg2"/>
                </a:solidFill>
              </a:defRPr>
            </a:lvl1pPr>
            <a:lvl2pPr marL="216000" indent="0">
              <a:buNone/>
              <a:defRPr sz="1200"/>
            </a:lvl2pPr>
            <a:lvl3pPr marL="432000" indent="0">
              <a:buNone/>
              <a:defRPr sz="1200"/>
            </a:lvl3pPr>
            <a:lvl4pPr marL="648000" indent="0">
              <a:buNone/>
              <a:defRPr sz="1200"/>
            </a:lvl4pPr>
            <a:lvl5pPr marL="864000" indent="0">
              <a:buNone/>
              <a:defRPr sz="1200"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12"/>
          <p:cNvSpPr>
            <a:spLocks noGrp="1" noChangeAspect="1"/>
          </p:cNvSpPr>
          <p:nvPr>
            <p:ph type="body" sz="quarter" idx="15"/>
          </p:nvPr>
        </p:nvSpPr>
        <p:spPr>
          <a:xfrm>
            <a:off x="4019590" y="2242546"/>
            <a:ext cx="792000" cy="792000"/>
          </a:xfrm>
          <a:prstGeom prst="ellipse">
            <a:avLst/>
          </a:prstGeom>
          <a:solidFill>
            <a:schemeClr val="accent5"/>
          </a:solidFill>
        </p:spPr>
        <p:txBody>
          <a:bodyPr anchor="ctr" anchorCtr="0"/>
          <a:lstStyle>
            <a:lvl1pPr marL="0" indent="0" algn="ctr">
              <a:buNone/>
              <a:defRPr sz="1000" b="1">
                <a:solidFill>
                  <a:schemeClr val="bg2"/>
                </a:solidFill>
              </a:defRPr>
            </a:lvl1pPr>
            <a:lvl2pPr marL="216000" indent="0">
              <a:buNone/>
              <a:defRPr sz="1200"/>
            </a:lvl2pPr>
            <a:lvl3pPr marL="432000" indent="0">
              <a:buNone/>
              <a:defRPr sz="1200"/>
            </a:lvl3pPr>
            <a:lvl4pPr marL="648000" indent="0">
              <a:buNone/>
              <a:defRPr sz="1200"/>
            </a:lvl4pPr>
            <a:lvl5pPr marL="864000" indent="0">
              <a:buNone/>
              <a:defRPr sz="1200"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ext Placeholder 12"/>
          <p:cNvSpPr>
            <a:spLocks noGrp="1" noChangeAspect="1"/>
          </p:cNvSpPr>
          <p:nvPr>
            <p:ph type="body" sz="quarter" idx="16"/>
          </p:nvPr>
        </p:nvSpPr>
        <p:spPr>
          <a:xfrm>
            <a:off x="8016602" y="2556892"/>
            <a:ext cx="864000" cy="864000"/>
          </a:xfrm>
          <a:prstGeom prst="ellipse">
            <a:avLst/>
          </a:prstGeom>
          <a:solidFill>
            <a:schemeClr val="accent6"/>
          </a:solidFill>
        </p:spPr>
        <p:txBody>
          <a:bodyPr anchor="ctr" anchorCtr="0"/>
          <a:lstStyle>
            <a:lvl1pPr marL="0" indent="0" algn="ctr">
              <a:buNone/>
              <a:defRPr sz="1000" b="1">
                <a:solidFill>
                  <a:schemeClr val="bg2"/>
                </a:solidFill>
              </a:defRPr>
            </a:lvl1pPr>
            <a:lvl2pPr marL="216000" indent="0">
              <a:buNone/>
              <a:defRPr sz="1200"/>
            </a:lvl2pPr>
            <a:lvl3pPr marL="432000" indent="0">
              <a:buNone/>
              <a:defRPr sz="1200"/>
            </a:lvl3pPr>
            <a:lvl4pPr marL="648000" indent="0">
              <a:buNone/>
              <a:defRPr sz="1200"/>
            </a:lvl4pPr>
            <a:lvl5pPr marL="864000" indent="0">
              <a:buNone/>
              <a:defRPr sz="1200"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7" name="Text Placeholder 12"/>
          <p:cNvSpPr>
            <a:spLocks noGrp="1" noChangeAspect="1"/>
          </p:cNvSpPr>
          <p:nvPr>
            <p:ph type="body" sz="quarter" idx="17"/>
          </p:nvPr>
        </p:nvSpPr>
        <p:spPr>
          <a:xfrm>
            <a:off x="3191930" y="3201621"/>
            <a:ext cx="1008000" cy="1008000"/>
          </a:xfrm>
          <a:prstGeom prst="ellipse">
            <a:avLst/>
          </a:prstGeom>
          <a:solidFill>
            <a:schemeClr val="accent4"/>
          </a:solidFill>
        </p:spPr>
        <p:txBody>
          <a:bodyPr anchor="ctr" anchorCtr="0"/>
          <a:lstStyle>
            <a:lvl1pPr marL="0" indent="0" algn="ctr">
              <a:buNone/>
              <a:defRPr sz="1200" b="1">
                <a:solidFill>
                  <a:schemeClr val="bg2"/>
                </a:solidFill>
              </a:defRPr>
            </a:lvl1pPr>
            <a:lvl2pPr marL="216000" indent="0">
              <a:buNone/>
              <a:defRPr sz="1200"/>
            </a:lvl2pPr>
            <a:lvl3pPr marL="432000" indent="0">
              <a:buNone/>
              <a:defRPr sz="1200"/>
            </a:lvl3pPr>
            <a:lvl4pPr marL="648000" indent="0">
              <a:buNone/>
              <a:defRPr sz="1200"/>
            </a:lvl4pPr>
            <a:lvl5pPr marL="864000" indent="0">
              <a:buNone/>
              <a:defRPr sz="1200"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8" name="Text Placeholder 12"/>
          <p:cNvSpPr>
            <a:spLocks noGrp="1" noChangeAspect="1"/>
          </p:cNvSpPr>
          <p:nvPr>
            <p:ph type="body" sz="quarter" idx="18"/>
          </p:nvPr>
        </p:nvSpPr>
        <p:spPr>
          <a:xfrm>
            <a:off x="3868437" y="4717664"/>
            <a:ext cx="1368000" cy="1368000"/>
          </a:xfrm>
          <a:prstGeom prst="ellipse">
            <a:avLst/>
          </a:prstGeom>
          <a:solidFill>
            <a:schemeClr val="accent1"/>
          </a:solidFill>
        </p:spPr>
        <p:txBody>
          <a:bodyPr anchor="ctr" anchorCtr="0"/>
          <a:lstStyle>
            <a:lvl1pPr marL="0" indent="0" algn="ctr">
              <a:buNone/>
              <a:defRPr sz="1600" b="1">
                <a:solidFill>
                  <a:schemeClr val="bg2"/>
                </a:solidFill>
              </a:defRPr>
            </a:lvl1pPr>
            <a:lvl2pPr marL="216000" indent="0">
              <a:buNone/>
              <a:defRPr sz="1200"/>
            </a:lvl2pPr>
            <a:lvl3pPr marL="432000" indent="0">
              <a:buNone/>
              <a:defRPr sz="1200"/>
            </a:lvl3pPr>
            <a:lvl4pPr marL="648000" indent="0">
              <a:buNone/>
              <a:defRPr sz="1200"/>
            </a:lvl4pPr>
            <a:lvl5pPr marL="864000" indent="0">
              <a:buNone/>
              <a:defRPr sz="1200"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9" name="Text Placeholder 12"/>
          <p:cNvSpPr>
            <a:spLocks noGrp="1" noChangeAspect="1"/>
          </p:cNvSpPr>
          <p:nvPr>
            <p:ph type="body" sz="quarter" idx="19"/>
          </p:nvPr>
        </p:nvSpPr>
        <p:spPr>
          <a:xfrm>
            <a:off x="7322277" y="4956214"/>
            <a:ext cx="1224000" cy="1224000"/>
          </a:xfrm>
          <a:prstGeom prst="ellipse">
            <a:avLst/>
          </a:prstGeom>
          <a:solidFill>
            <a:schemeClr val="accent2"/>
          </a:solidFill>
        </p:spPr>
        <p:txBody>
          <a:bodyPr anchor="ctr" anchorCtr="0"/>
          <a:lstStyle>
            <a:lvl1pPr marL="0" indent="0" algn="ctr">
              <a:buNone/>
              <a:defRPr sz="1400" b="1">
                <a:solidFill>
                  <a:schemeClr val="bg2"/>
                </a:solidFill>
              </a:defRPr>
            </a:lvl1pPr>
            <a:lvl2pPr marL="216000" indent="0">
              <a:buNone/>
              <a:defRPr sz="1200"/>
            </a:lvl2pPr>
            <a:lvl3pPr marL="432000" indent="0">
              <a:buNone/>
              <a:defRPr sz="1200"/>
            </a:lvl3pPr>
            <a:lvl4pPr marL="648000" indent="0">
              <a:buNone/>
              <a:defRPr sz="1200"/>
            </a:lvl4pPr>
            <a:lvl5pPr marL="864000" indent="0">
              <a:buNone/>
              <a:defRPr sz="1200"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0" name="Text Placeholder 12"/>
          <p:cNvSpPr>
            <a:spLocks noGrp="1" noChangeAspect="1"/>
          </p:cNvSpPr>
          <p:nvPr>
            <p:ph type="body" sz="quarter" idx="20"/>
          </p:nvPr>
        </p:nvSpPr>
        <p:spPr>
          <a:xfrm>
            <a:off x="8948274" y="4637060"/>
            <a:ext cx="1440000" cy="1440000"/>
          </a:xfrm>
          <a:prstGeom prst="ellipse">
            <a:avLst/>
          </a:prstGeom>
          <a:solidFill>
            <a:schemeClr val="accent3"/>
          </a:solidFill>
        </p:spPr>
        <p:txBody>
          <a:bodyPr anchor="ctr" anchorCtr="0"/>
          <a:lstStyle>
            <a:lvl1pPr marL="0" indent="0" algn="ctr">
              <a:buNone/>
              <a:defRPr sz="1600" b="1">
                <a:solidFill>
                  <a:schemeClr val="bg2"/>
                </a:solidFill>
              </a:defRPr>
            </a:lvl1pPr>
            <a:lvl2pPr marL="216000" indent="0">
              <a:buNone/>
              <a:defRPr sz="1200"/>
            </a:lvl2pPr>
            <a:lvl3pPr marL="432000" indent="0">
              <a:buNone/>
              <a:defRPr sz="1200"/>
            </a:lvl3pPr>
            <a:lvl4pPr marL="648000" indent="0">
              <a:buNone/>
              <a:defRPr sz="1200"/>
            </a:lvl4pPr>
            <a:lvl5pPr marL="864000" indent="0">
              <a:buNone/>
              <a:defRPr sz="1200"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1" name="Text Placeholder 12"/>
          <p:cNvSpPr>
            <a:spLocks noGrp="1" noChangeAspect="1"/>
          </p:cNvSpPr>
          <p:nvPr>
            <p:ph type="body" sz="quarter" idx="21"/>
          </p:nvPr>
        </p:nvSpPr>
        <p:spPr>
          <a:xfrm>
            <a:off x="4921558" y="2424588"/>
            <a:ext cx="2808000" cy="2808000"/>
          </a:xfrm>
          <a:prstGeom prst="ellipse">
            <a:avLst/>
          </a:prstGeom>
          <a:solidFill>
            <a:schemeClr val="accent3"/>
          </a:solidFill>
        </p:spPr>
        <p:txBody>
          <a:bodyPr anchor="ctr" anchorCtr="0"/>
          <a:lstStyle>
            <a:lvl1pPr marL="0" indent="0" algn="ctr">
              <a:buNone/>
              <a:defRPr sz="3200" b="1">
                <a:solidFill>
                  <a:schemeClr val="bg2"/>
                </a:solidFill>
              </a:defRPr>
            </a:lvl1pPr>
            <a:lvl2pPr marL="216000" indent="0">
              <a:buNone/>
              <a:defRPr sz="1200"/>
            </a:lvl2pPr>
            <a:lvl3pPr marL="432000" indent="0">
              <a:buNone/>
              <a:defRPr sz="1200"/>
            </a:lvl3pPr>
            <a:lvl4pPr marL="648000" indent="0">
              <a:buNone/>
              <a:defRPr sz="1200"/>
            </a:lvl4pPr>
            <a:lvl5pPr marL="864000" indent="0">
              <a:buNone/>
              <a:defRPr sz="1200"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2" name="Text Placeholder 12"/>
          <p:cNvSpPr>
            <a:spLocks noGrp="1" noChangeAspect="1"/>
          </p:cNvSpPr>
          <p:nvPr>
            <p:ph type="body" sz="quarter" idx="22"/>
          </p:nvPr>
        </p:nvSpPr>
        <p:spPr>
          <a:xfrm>
            <a:off x="9248544" y="2288628"/>
            <a:ext cx="2124000" cy="2124000"/>
          </a:xfrm>
          <a:prstGeom prst="ellipse">
            <a:avLst/>
          </a:prstGeom>
          <a:solidFill>
            <a:schemeClr val="accent5"/>
          </a:solidFill>
        </p:spPr>
        <p:txBody>
          <a:bodyPr anchor="ctr" anchorCtr="0"/>
          <a:lstStyle>
            <a:lvl1pPr marL="0" indent="0" algn="ctr">
              <a:buNone/>
              <a:defRPr sz="2400" b="1">
                <a:solidFill>
                  <a:schemeClr val="bg2"/>
                </a:solidFill>
              </a:defRPr>
            </a:lvl1pPr>
            <a:lvl2pPr marL="216000" indent="0">
              <a:buNone/>
              <a:defRPr sz="1200"/>
            </a:lvl2pPr>
            <a:lvl3pPr marL="432000" indent="0">
              <a:buNone/>
              <a:defRPr sz="1200"/>
            </a:lvl3pPr>
            <a:lvl4pPr marL="648000" indent="0">
              <a:buNone/>
              <a:defRPr sz="1200"/>
            </a:lvl4pPr>
            <a:lvl5pPr marL="864000" indent="0">
              <a:buNone/>
              <a:defRPr sz="1200"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3351765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 og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/>
              <a:t>Click</a:t>
            </a:r>
            <a:r>
              <a:rPr lang="da-DK" dirty="0"/>
              <a:t> to </a:t>
            </a:r>
            <a:r>
              <a:rPr lang="da-DK" dirty="0" err="1"/>
              <a:t>edit</a:t>
            </a:r>
            <a:r>
              <a:rPr lang="da-DK" dirty="0"/>
              <a:t> Master </a:t>
            </a:r>
            <a:r>
              <a:rPr lang="da-DK" dirty="0" err="1"/>
              <a:t>title</a:t>
            </a:r>
            <a:r>
              <a:rPr lang="da-DK" dirty="0"/>
              <a:t> style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2B8C8-DA0C-4952-8AB8-3745F24A21D8}" type="datetime1">
              <a:rPr lang="da-DK" smtClean="0"/>
              <a:t>25-06-2018</a:t>
            </a:fld>
            <a:endParaRPr lang="en-GB" dirty="0"/>
          </a:p>
        </p:txBody>
      </p:sp>
      <p:sp>
        <p:nvSpPr>
          <p:cNvPr id="7" name="Footer Placeholder 6" hidden="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Slide Number Placeholder 7" hidden="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8C45C-947F-4981-8B3F-4F32E973C901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91328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Kun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C4AC6-19EE-4849-8CD1-850B79CB3A7B}" type="datetime1">
              <a:rPr lang="da-DK" smtClean="0"/>
              <a:t>25-06-2018</a:t>
            </a:fld>
            <a:endParaRPr lang="en-GB" dirty="0"/>
          </a:p>
        </p:txBody>
      </p:sp>
      <p:sp>
        <p:nvSpPr>
          <p:cNvPr id="6" name="Footer Placeholder 5" hidden="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 hidden="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8C45C-947F-4981-8B3F-4F32E973C901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15761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slide (B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Hvid baggrund"/>
          <p:cNvSpPr/>
          <p:nvPr userDrawn="1"/>
        </p:nvSpPr>
        <p:spPr>
          <a:xfrm>
            <a:off x="0" y="0"/>
            <a:ext cx="121896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2000" noProof="0" dirty="0" err="1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6878" y="624469"/>
            <a:ext cx="7227922" cy="1973766"/>
          </a:xfrm>
        </p:spPr>
        <p:txBody>
          <a:bodyPr anchor="b"/>
          <a:lstStyle>
            <a:lvl1pPr algn="l">
              <a:defRPr sz="4800">
                <a:solidFill>
                  <a:schemeClr val="tx2"/>
                </a:solidFill>
              </a:defRPr>
            </a:lvl1pPr>
          </a:lstStyle>
          <a:p>
            <a:r>
              <a:rPr lang="da-DK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5999" y="2810109"/>
            <a:ext cx="7228801" cy="1092819"/>
          </a:xfrm>
        </p:spPr>
        <p:txBody>
          <a:bodyPr/>
          <a:lstStyle>
            <a:lvl1pPr marL="0" indent="0" algn="l">
              <a:spcBef>
                <a:spcPts val="0"/>
              </a:spcBef>
              <a:buFont typeface="Arial" panose="020B0604020202020204" pitchFamily="34" charset="0"/>
              <a:buChar char="​"/>
              <a:defRPr sz="2400">
                <a:solidFill>
                  <a:schemeClr val="tx2"/>
                </a:solidFill>
              </a:defRPr>
            </a:lvl1pPr>
            <a:lvl2pPr marL="0" indent="0" algn="l">
              <a:spcBef>
                <a:spcPts val="0"/>
              </a:spcBef>
              <a:buFont typeface="Arial" panose="020B0604020202020204" pitchFamily="34" charset="0"/>
              <a:buChar char="​"/>
              <a:defRPr sz="2000"/>
            </a:lvl2pPr>
            <a:lvl3pPr marL="0" indent="0" algn="l">
              <a:spcBef>
                <a:spcPts val="0"/>
              </a:spcBef>
              <a:buFont typeface="Arial" panose="020B0604020202020204" pitchFamily="34" charset="0"/>
              <a:buChar char="​"/>
              <a:defRPr sz="2000"/>
            </a:lvl3pPr>
            <a:lvl4pPr marL="0" indent="0" algn="l">
              <a:spcBef>
                <a:spcPts val="0"/>
              </a:spcBef>
              <a:buFont typeface="Arial" panose="020B0604020202020204" pitchFamily="34" charset="0"/>
              <a:buChar char="​"/>
              <a:defRPr sz="2000"/>
            </a:lvl4pPr>
            <a:lvl5pPr marL="0" indent="0" algn="l">
              <a:spcBef>
                <a:spcPts val="0"/>
              </a:spcBef>
              <a:buFont typeface="Arial" panose="020B0604020202020204" pitchFamily="34" charset="0"/>
              <a:buChar char="​"/>
              <a:defRPr sz="2000"/>
            </a:lvl5pPr>
            <a:lvl6pPr marL="0" indent="0" algn="l">
              <a:spcBef>
                <a:spcPts val="0"/>
              </a:spcBef>
              <a:buFont typeface="Arial" panose="020B0604020202020204" pitchFamily="34" charset="0"/>
              <a:buChar char="​"/>
              <a:defRPr sz="2000"/>
            </a:lvl6pPr>
            <a:lvl7pPr marL="0" indent="0" algn="l">
              <a:spcBef>
                <a:spcPts val="0"/>
              </a:spcBef>
              <a:buFont typeface="Arial" panose="020B0604020202020204" pitchFamily="34" charset="0"/>
              <a:buChar char="​"/>
              <a:defRPr sz="2000"/>
            </a:lvl7pPr>
            <a:lvl8pPr marL="0" indent="0" algn="l">
              <a:spcBef>
                <a:spcPts val="0"/>
              </a:spcBef>
              <a:buFont typeface="Arial" panose="020B0604020202020204" pitchFamily="34" charset="0"/>
              <a:buChar char="​"/>
              <a:defRPr sz="2000"/>
            </a:lvl8pPr>
            <a:lvl9pPr marL="0" indent="0" algn="l">
              <a:spcBef>
                <a:spcPts val="0"/>
              </a:spcBef>
              <a:buFont typeface="Arial" panose="020B0604020202020204" pitchFamily="34" charset="0"/>
              <a:buChar char="​"/>
              <a:defRPr sz="2000"/>
            </a:lvl9pPr>
          </a:lstStyle>
          <a:p>
            <a:r>
              <a:rPr lang="da-DK" dirty="0"/>
              <a:t>Click to edit Master subtitle style</a:t>
            </a:r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755650" y="5510785"/>
            <a:ext cx="4563482" cy="391432"/>
          </a:xfrm>
        </p:spPr>
        <p:txBody>
          <a:bodyPr anchor="b" anchorCtr="0"/>
          <a:lstStyle>
            <a:lvl1pPr marL="0" indent="0">
              <a:lnSpc>
                <a:spcPct val="104000"/>
              </a:lnSpc>
              <a:buNone/>
              <a:defRPr sz="1600">
                <a:solidFill>
                  <a:schemeClr val="tx2"/>
                </a:solidFill>
              </a:defRPr>
            </a:lvl1pPr>
          </a:lstStyle>
          <a:p>
            <a:pPr lvl="0"/>
            <a:r>
              <a:rPr lang="da-DK" dirty="0"/>
              <a:t>Indsæt navn og efternavn</a:t>
            </a:r>
          </a:p>
        </p:txBody>
      </p:sp>
      <p:sp>
        <p:nvSpPr>
          <p:cNvPr id="7" name="Content Placeholder 4"/>
          <p:cNvSpPr>
            <a:spLocks noGrp="1"/>
          </p:cNvSpPr>
          <p:nvPr>
            <p:ph sz="quarter" idx="17" hasCustomPrompt="1"/>
          </p:nvPr>
        </p:nvSpPr>
        <p:spPr>
          <a:xfrm>
            <a:off x="6862642" y="4204800"/>
            <a:ext cx="1116000" cy="1116000"/>
          </a:xfrm>
        </p:spPr>
        <p:txBody>
          <a:bodyPr/>
          <a:lstStyle>
            <a:lvl1pPr marL="0" indent="0">
              <a:buNone/>
              <a:defRPr sz="1400" b="1"/>
            </a:lvl1pPr>
          </a:lstStyle>
          <a:p>
            <a:pPr lvl="0"/>
            <a:r>
              <a:rPr lang="da-DK" dirty="0"/>
              <a:t>Klik på denne pladsholder og indsæt ikon via Skyfish</a:t>
            </a:r>
          </a:p>
        </p:txBody>
      </p:sp>
      <p:sp>
        <p:nvSpPr>
          <p:cNvPr id="22" name="Content Placeholder 5"/>
          <p:cNvSpPr>
            <a:spLocks noGrp="1"/>
          </p:cNvSpPr>
          <p:nvPr>
            <p:ph sz="quarter" idx="18" hasCustomPrompt="1"/>
          </p:nvPr>
        </p:nvSpPr>
        <p:spPr>
          <a:xfrm>
            <a:off x="8199472" y="2872800"/>
            <a:ext cx="2448000" cy="2448000"/>
          </a:xfrm>
        </p:spPr>
        <p:txBody>
          <a:bodyPr/>
          <a:lstStyle>
            <a:lvl1pPr marL="0" indent="0">
              <a:buNone/>
              <a:defRPr sz="1400"/>
            </a:lvl1pPr>
          </a:lstStyle>
          <a:p>
            <a:pPr lvl="0"/>
            <a:r>
              <a:rPr lang="da-DK" dirty="0"/>
              <a:t>Klik på denne pladsholder og indsæt ikon via Skyfish</a:t>
            </a:r>
          </a:p>
        </p:txBody>
      </p:sp>
      <p:sp>
        <p:nvSpPr>
          <p:cNvPr id="24" name="Bogstav S"/>
          <p:cNvSpPr/>
          <p:nvPr userDrawn="1"/>
        </p:nvSpPr>
        <p:spPr>
          <a:xfrm>
            <a:off x="5532784" y="5539239"/>
            <a:ext cx="2448000" cy="1327939"/>
          </a:xfrm>
          <a:custGeom>
            <a:avLst/>
            <a:gdLst>
              <a:gd name="connsiteX0" fmla="*/ 327035 w 2448000"/>
              <a:gd name="connsiteY0" fmla="*/ 0 h 1327939"/>
              <a:gd name="connsiteX1" fmla="*/ 331178 w 2448000"/>
              <a:gd name="connsiteY1" fmla="*/ 0 h 1327939"/>
              <a:gd name="connsiteX2" fmla="*/ 360175 w 2448000"/>
              <a:gd name="connsiteY2" fmla="*/ 0 h 1327939"/>
              <a:gd name="connsiteX3" fmla="*/ 391762 w 2448000"/>
              <a:gd name="connsiteY3" fmla="*/ 0 h 1327939"/>
              <a:gd name="connsiteX4" fmla="*/ 438883 w 2448000"/>
              <a:gd name="connsiteY4" fmla="*/ 0 h 1327939"/>
              <a:gd name="connsiteX5" fmla="*/ 504645 w 2448000"/>
              <a:gd name="connsiteY5" fmla="*/ 0 h 1327939"/>
              <a:gd name="connsiteX6" fmla="*/ 592156 w 2448000"/>
              <a:gd name="connsiteY6" fmla="*/ 0 h 1327939"/>
              <a:gd name="connsiteX7" fmla="*/ 704521 w 2448000"/>
              <a:gd name="connsiteY7" fmla="*/ 0 h 1327939"/>
              <a:gd name="connsiteX8" fmla="*/ 844849 w 2448000"/>
              <a:gd name="connsiteY8" fmla="*/ 0 h 1327939"/>
              <a:gd name="connsiteX9" fmla="*/ 1016245 w 2448000"/>
              <a:gd name="connsiteY9" fmla="*/ 0 h 1327939"/>
              <a:gd name="connsiteX10" fmla="*/ 1221817 w 2448000"/>
              <a:gd name="connsiteY10" fmla="*/ 0 h 1327939"/>
              <a:gd name="connsiteX11" fmla="*/ 1464672 w 2448000"/>
              <a:gd name="connsiteY11" fmla="*/ 0 h 1327939"/>
              <a:gd name="connsiteX12" fmla="*/ 1747916 w 2448000"/>
              <a:gd name="connsiteY12" fmla="*/ 0 h 1327939"/>
              <a:gd name="connsiteX13" fmla="*/ 2074656 w 2448000"/>
              <a:gd name="connsiteY13" fmla="*/ 0 h 1327939"/>
              <a:gd name="connsiteX14" fmla="*/ 2448000 w 2448000"/>
              <a:gd name="connsiteY14" fmla="*/ 0 h 1327939"/>
              <a:gd name="connsiteX15" fmla="*/ 2448000 w 2448000"/>
              <a:gd name="connsiteY15" fmla="*/ 1203 h 1327939"/>
              <a:gd name="connsiteX16" fmla="*/ 2448000 w 2448000"/>
              <a:gd name="connsiteY16" fmla="*/ 9626 h 1327939"/>
              <a:gd name="connsiteX17" fmla="*/ 2448000 w 2448000"/>
              <a:gd name="connsiteY17" fmla="*/ 32489 h 1327939"/>
              <a:gd name="connsiteX18" fmla="*/ 2448000 w 2448000"/>
              <a:gd name="connsiteY18" fmla="*/ 77011 h 1327939"/>
              <a:gd name="connsiteX19" fmla="*/ 2448000 w 2448000"/>
              <a:gd name="connsiteY19" fmla="*/ 109650 h 1327939"/>
              <a:gd name="connsiteX20" fmla="*/ 2448000 w 2448000"/>
              <a:gd name="connsiteY20" fmla="*/ 150412 h 1327939"/>
              <a:gd name="connsiteX21" fmla="*/ 2448000 w 2448000"/>
              <a:gd name="connsiteY21" fmla="*/ 200198 h 1327939"/>
              <a:gd name="connsiteX22" fmla="*/ 2448000 w 2448000"/>
              <a:gd name="connsiteY22" fmla="*/ 259912 h 1327939"/>
              <a:gd name="connsiteX23" fmla="*/ 2448000 w 2448000"/>
              <a:gd name="connsiteY23" fmla="*/ 330455 h 1327939"/>
              <a:gd name="connsiteX24" fmla="*/ 2448000 w 2448000"/>
              <a:gd name="connsiteY24" fmla="*/ 412730 h 1327939"/>
              <a:gd name="connsiteX25" fmla="*/ 2448000 w 2448000"/>
              <a:gd name="connsiteY25" fmla="*/ 507640 h 1327939"/>
              <a:gd name="connsiteX26" fmla="*/ 2448000 w 2448000"/>
              <a:gd name="connsiteY26" fmla="*/ 616087 h 1327939"/>
              <a:gd name="connsiteX27" fmla="*/ 898553 w 2448000"/>
              <a:gd name="connsiteY27" fmla="*/ 616087 h 1327939"/>
              <a:gd name="connsiteX28" fmla="*/ 898553 w 2448000"/>
              <a:gd name="connsiteY28" fmla="*/ 922535 h 1327939"/>
              <a:gd name="connsiteX29" fmla="*/ 2120965 w 2448000"/>
              <a:gd name="connsiteY29" fmla="*/ 922535 h 1327939"/>
              <a:gd name="connsiteX30" fmla="*/ 2448000 w 2448000"/>
              <a:gd name="connsiteY30" fmla="*/ 1251327 h 1327939"/>
              <a:gd name="connsiteX31" fmla="*/ 2448000 w 2448000"/>
              <a:gd name="connsiteY31" fmla="*/ 1252524 h 1327939"/>
              <a:gd name="connsiteX32" fmla="*/ 2448000 w 2448000"/>
              <a:gd name="connsiteY32" fmla="*/ 1260904 h 1327939"/>
              <a:gd name="connsiteX33" fmla="*/ 2448000 w 2448000"/>
              <a:gd name="connsiteY33" fmla="*/ 1283648 h 1327939"/>
              <a:gd name="connsiteX34" fmla="*/ 2448000 w 2448000"/>
              <a:gd name="connsiteY34" fmla="*/ 1327939 h 1327939"/>
              <a:gd name="connsiteX35" fmla="*/ 117479 w 2448000"/>
              <a:gd name="connsiteY35" fmla="*/ 1327939 h 1327939"/>
              <a:gd name="connsiteX36" fmla="*/ 0 w 2448000"/>
              <a:gd name="connsiteY36" fmla="*/ 1209829 h 1327939"/>
              <a:gd name="connsiteX37" fmla="*/ 0 w 2448000"/>
              <a:gd name="connsiteY37" fmla="*/ 1208108 h 1327939"/>
              <a:gd name="connsiteX38" fmla="*/ 0 w 2448000"/>
              <a:gd name="connsiteY38" fmla="*/ 1196063 h 1327939"/>
              <a:gd name="connsiteX39" fmla="*/ 0 w 2448000"/>
              <a:gd name="connsiteY39" fmla="*/ 1182942 h 1327939"/>
              <a:gd name="connsiteX40" fmla="*/ 0 w 2448000"/>
              <a:gd name="connsiteY40" fmla="*/ 1163368 h 1327939"/>
              <a:gd name="connsiteX41" fmla="*/ 0 w 2448000"/>
              <a:gd name="connsiteY41" fmla="*/ 1136051 h 1327939"/>
              <a:gd name="connsiteX42" fmla="*/ 0 w 2448000"/>
              <a:gd name="connsiteY42" fmla="*/ 1099699 h 1327939"/>
              <a:gd name="connsiteX43" fmla="*/ 0 w 2448000"/>
              <a:gd name="connsiteY43" fmla="*/ 1053023 h 1327939"/>
              <a:gd name="connsiteX44" fmla="*/ 0 w 2448000"/>
              <a:gd name="connsiteY44" fmla="*/ 994732 h 1327939"/>
              <a:gd name="connsiteX45" fmla="*/ 0 w 2448000"/>
              <a:gd name="connsiteY45" fmla="*/ 923535 h 1327939"/>
              <a:gd name="connsiteX46" fmla="*/ 0 w 2448000"/>
              <a:gd name="connsiteY46" fmla="*/ 838142 h 1327939"/>
              <a:gd name="connsiteX47" fmla="*/ 0 w 2448000"/>
              <a:gd name="connsiteY47" fmla="*/ 737261 h 1327939"/>
              <a:gd name="connsiteX48" fmla="*/ 0 w 2448000"/>
              <a:gd name="connsiteY48" fmla="*/ 619604 h 1327939"/>
              <a:gd name="connsiteX49" fmla="*/ 0 w 2448000"/>
              <a:gd name="connsiteY49" fmla="*/ 483877 h 1327939"/>
              <a:gd name="connsiteX50" fmla="*/ 0 w 2448000"/>
              <a:gd name="connsiteY50" fmla="*/ 328793 h 1327939"/>
              <a:gd name="connsiteX51" fmla="*/ 327035 w 2448000"/>
              <a:gd name="connsiteY51" fmla="*/ 0 h 1327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2448000" h="1327939">
                <a:moveTo>
                  <a:pt x="327035" y="0"/>
                </a:moveTo>
                <a:lnTo>
                  <a:pt x="331178" y="0"/>
                </a:lnTo>
                <a:lnTo>
                  <a:pt x="360175" y="0"/>
                </a:lnTo>
                <a:lnTo>
                  <a:pt x="391762" y="0"/>
                </a:lnTo>
                <a:lnTo>
                  <a:pt x="438883" y="0"/>
                </a:lnTo>
                <a:lnTo>
                  <a:pt x="504645" y="0"/>
                </a:lnTo>
                <a:lnTo>
                  <a:pt x="592156" y="0"/>
                </a:lnTo>
                <a:lnTo>
                  <a:pt x="704521" y="0"/>
                </a:lnTo>
                <a:lnTo>
                  <a:pt x="844849" y="0"/>
                </a:lnTo>
                <a:lnTo>
                  <a:pt x="1016245" y="0"/>
                </a:lnTo>
                <a:lnTo>
                  <a:pt x="1221817" y="0"/>
                </a:lnTo>
                <a:lnTo>
                  <a:pt x="1464672" y="0"/>
                </a:lnTo>
                <a:lnTo>
                  <a:pt x="1747916" y="0"/>
                </a:lnTo>
                <a:lnTo>
                  <a:pt x="2074656" y="0"/>
                </a:lnTo>
                <a:lnTo>
                  <a:pt x="2448000" y="0"/>
                </a:lnTo>
                <a:lnTo>
                  <a:pt x="2448000" y="1203"/>
                </a:lnTo>
                <a:lnTo>
                  <a:pt x="2448000" y="9626"/>
                </a:lnTo>
                <a:lnTo>
                  <a:pt x="2448000" y="32489"/>
                </a:lnTo>
                <a:lnTo>
                  <a:pt x="2448000" y="77011"/>
                </a:lnTo>
                <a:lnTo>
                  <a:pt x="2448000" y="109650"/>
                </a:lnTo>
                <a:lnTo>
                  <a:pt x="2448000" y="150412"/>
                </a:lnTo>
                <a:lnTo>
                  <a:pt x="2448000" y="200198"/>
                </a:lnTo>
                <a:lnTo>
                  <a:pt x="2448000" y="259912"/>
                </a:lnTo>
                <a:lnTo>
                  <a:pt x="2448000" y="330455"/>
                </a:lnTo>
                <a:lnTo>
                  <a:pt x="2448000" y="412730"/>
                </a:lnTo>
                <a:lnTo>
                  <a:pt x="2448000" y="507640"/>
                </a:lnTo>
                <a:lnTo>
                  <a:pt x="2448000" y="616087"/>
                </a:lnTo>
                <a:cubicBezTo>
                  <a:pt x="2448000" y="616087"/>
                  <a:pt x="2448000" y="616087"/>
                  <a:pt x="898553" y="616087"/>
                </a:cubicBezTo>
                <a:cubicBezTo>
                  <a:pt x="898553" y="616087"/>
                  <a:pt x="898553" y="616087"/>
                  <a:pt x="898553" y="922535"/>
                </a:cubicBezTo>
                <a:cubicBezTo>
                  <a:pt x="898553" y="922535"/>
                  <a:pt x="898553" y="922535"/>
                  <a:pt x="2120965" y="922535"/>
                </a:cubicBezTo>
                <a:cubicBezTo>
                  <a:pt x="2251144" y="1050221"/>
                  <a:pt x="2320996" y="1123641"/>
                  <a:pt x="2448000" y="1251327"/>
                </a:cubicBezTo>
                <a:lnTo>
                  <a:pt x="2448000" y="1252524"/>
                </a:lnTo>
                <a:lnTo>
                  <a:pt x="2448000" y="1260904"/>
                </a:lnTo>
                <a:lnTo>
                  <a:pt x="2448000" y="1283648"/>
                </a:lnTo>
                <a:lnTo>
                  <a:pt x="2448000" y="1327939"/>
                </a:lnTo>
                <a:lnTo>
                  <a:pt x="117479" y="1327939"/>
                </a:lnTo>
                <a:cubicBezTo>
                  <a:pt x="82553" y="1292825"/>
                  <a:pt x="44452" y="1254519"/>
                  <a:pt x="0" y="1209829"/>
                </a:cubicBezTo>
                <a:lnTo>
                  <a:pt x="0" y="1208108"/>
                </a:lnTo>
                <a:lnTo>
                  <a:pt x="0" y="1196063"/>
                </a:lnTo>
                <a:lnTo>
                  <a:pt x="0" y="1182942"/>
                </a:lnTo>
                <a:lnTo>
                  <a:pt x="0" y="1163368"/>
                </a:lnTo>
                <a:lnTo>
                  <a:pt x="0" y="1136051"/>
                </a:lnTo>
                <a:lnTo>
                  <a:pt x="0" y="1099699"/>
                </a:lnTo>
                <a:lnTo>
                  <a:pt x="0" y="1053023"/>
                </a:lnTo>
                <a:lnTo>
                  <a:pt x="0" y="994732"/>
                </a:lnTo>
                <a:lnTo>
                  <a:pt x="0" y="923535"/>
                </a:lnTo>
                <a:lnTo>
                  <a:pt x="0" y="838142"/>
                </a:lnTo>
                <a:lnTo>
                  <a:pt x="0" y="737261"/>
                </a:lnTo>
                <a:lnTo>
                  <a:pt x="0" y="619604"/>
                </a:lnTo>
                <a:lnTo>
                  <a:pt x="0" y="483877"/>
                </a:lnTo>
                <a:lnTo>
                  <a:pt x="0" y="328793"/>
                </a:lnTo>
                <a:cubicBezTo>
                  <a:pt x="127004" y="201106"/>
                  <a:pt x="200031" y="127687"/>
                  <a:pt x="327035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2000" noProof="0" dirty="0" err="1"/>
          </a:p>
        </p:txBody>
      </p:sp>
      <p:sp>
        <p:nvSpPr>
          <p:cNvPr id="30" name="Bogstav O"/>
          <p:cNvSpPr/>
          <p:nvPr userDrawn="1"/>
        </p:nvSpPr>
        <p:spPr>
          <a:xfrm>
            <a:off x="10867499" y="2880000"/>
            <a:ext cx="1324800" cy="2440800"/>
          </a:xfrm>
          <a:custGeom>
            <a:avLst/>
            <a:gdLst>
              <a:gd name="connsiteX0" fmla="*/ 326446 w 1324800"/>
              <a:gd name="connsiteY0" fmla="*/ 0 h 2440800"/>
              <a:gd name="connsiteX1" fmla="*/ 328396 w 1324800"/>
              <a:gd name="connsiteY1" fmla="*/ 0 h 2440800"/>
              <a:gd name="connsiteX2" fmla="*/ 342046 w 1324800"/>
              <a:gd name="connsiteY2" fmla="*/ 0 h 2440800"/>
              <a:gd name="connsiteX3" fmla="*/ 356914 w 1324800"/>
              <a:gd name="connsiteY3" fmla="*/ 0 h 2440800"/>
              <a:gd name="connsiteX4" fmla="*/ 379094 w 1324800"/>
              <a:gd name="connsiteY4" fmla="*/ 0 h 2440800"/>
              <a:gd name="connsiteX5" fmla="*/ 410049 w 1324800"/>
              <a:gd name="connsiteY5" fmla="*/ 0 h 2440800"/>
              <a:gd name="connsiteX6" fmla="*/ 451241 w 1324800"/>
              <a:gd name="connsiteY6" fmla="*/ 0 h 2440800"/>
              <a:gd name="connsiteX7" fmla="*/ 504132 w 1324800"/>
              <a:gd name="connsiteY7" fmla="*/ 0 h 2440800"/>
              <a:gd name="connsiteX8" fmla="*/ 570185 w 1324800"/>
              <a:gd name="connsiteY8" fmla="*/ 0 h 2440800"/>
              <a:gd name="connsiteX9" fmla="*/ 650863 w 1324800"/>
              <a:gd name="connsiteY9" fmla="*/ 0 h 2440800"/>
              <a:gd name="connsiteX10" fmla="*/ 747627 w 1324800"/>
              <a:gd name="connsiteY10" fmla="*/ 0 h 2440800"/>
              <a:gd name="connsiteX11" fmla="*/ 861940 w 1324800"/>
              <a:gd name="connsiteY11" fmla="*/ 0 h 2440800"/>
              <a:gd name="connsiteX12" fmla="*/ 995265 w 1324800"/>
              <a:gd name="connsiteY12" fmla="*/ 0 h 2440800"/>
              <a:gd name="connsiteX13" fmla="*/ 1149064 w 1324800"/>
              <a:gd name="connsiteY13" fmla="*/ 0 h 2440800"/>
              <a:gd name="connsiteX14" fmla="*/ 1324800 w 1324800"/>
              <a:gd name="connsiteY14" fmla="*/ 0 h 2440800"/>
              <a:gd name="connsiteX15" fmla="*/ 1324800 w 1324800"/>
              <a:gd name="connsiteY15" fmla="*/ 1192 h 2440800"/>
              <a:gd name="connsiteX16" fmla="*/ 1324800 w 1324800"/>
              <a:gd name="connsiteY16" fmla="*/ 9536 h 2440800"/>
              <a:gd name="connsiteX17" fmla="*/ 1324800 w 1324800"/>
              <a:gd name="connsiteY17" fmla="*/ 32183 h 2440800"/>
              <a:gd name="connsiteX18" fmla="*/ 1324800 w 1324800"/>
              <a:gd name="connsiteY18" fmla="*/ 76286 h 2440800"/>
              <a:gd name="connsiteX19" fmla="*/ 1324800 w 1324800"/>
              <a:gd name="connsiteY19" fmla="*/ 148996 h 2440800"/>
              <a:gd name="connsiteX20" fmla="*/ 1324800 w 1324800"/>
              <a:gd name="connsiteY20" fmla="*/ 257466 h 2440800"/>
              <a:gd name="connsiteX21" fmla="*/ 1324800 w 1324800"/>
              <a:gd name="connsiteY21" fmla="*/ 408846 h 2440800"/>
              <a:gd name="connsiteX22" fmla="*/ 1324800 w 1324800"/>
              <a:gd name="connsiteY22" fmla="*/ 502862 h 2440800"/>
              <a:gd name="connsiteX23" fmla="*/ 1324800 w 1324800"/>
              <a:gd name="connsiteY23" fmla="*/ 610288 h 2440800"/>
              <a:gd name="connsiteX24" fmla="*/ 896934 w 1324800"/>
              <a:gd name="connsiteY24" fmla="*/ 610288 h 2440800"/>
              <a:gd name="connsiteX25" fmla="*/ 896934 w 1324800"/>
              <a:gd name="connsiteY25" fmla="*/ 1830865 h 2440800"/>
              <a:gd name="connsiteX26" fmla="*/ 1324800 w 1324800"/>
              <a:gd name="connsiteY26" fmla="*/ 1830865 h 2440800"/>
              <a:gd name="connsiteX27" fmla="*/ 1324800 w 1324800"/>
              <a:gd name="connsiteY27" fmla="*/ 2440800 h 2440800"/>
              <a:gd name="connsiteX28" fmla="*/ 326100 w 1324800"/>
              <a:gd name="connsiteY28" fmla="*/ 2440800 h 2440800"/>
              <a:gd name="connsiteX29" fmla="*/ 240229 w 1324800"/>
              <a:gd name="connsiteY29" fmla="*/ 2353355 h 2440800"/>
              <a:gd name="connsiteX30" fmla="*/ 0 w 1324800"/>
              <a:gd name="connsiteY30" fmla="*/ 2115455 h 2440800"/>
              <a:gd name="connsiteX31" fmla="*/ 0 w 1324800"/>
              <a:gd name="connsiteY31" fmla="*/ 2111960 h 2440800"/>
              <a:gd name="connsiteX32" fmla="*/ 0 w 1324800"/>
              <a:gd name="connsiteY32" fmla="*/ 2087490 h 2440800"/>
              <a:gd name="connsiteX33" fmla="*/ 0 w 1324800"/>
              <a:gd name="connsiteY33" fmla="*/ 2060836 h 2440800"/>
              <a:gd name="connsiteX34" fmla="*/ 0 w 1324800"/>
              <a:gd name="connsiteY34" fmla="*/ 2021074 h 2440800"/>
              <a:gd name="connsiteX35" fmla="*/ 0 w 1324800"/>
              <a:gd name="connsiteY35" fmla="*/ 1965581 h 2440800"/>
              <a:gd name="connsiteX36" fmla="*/ 0 w 1324800"/>
              <a:gd name="connsiteY36" fmla="*/ 1891736 h 2440800"/>
              <a:gd name="connsiteX37" fmla="*/ 0 w 1324800"/>
              <a:gd name="connsiteY37" fmla="*/ 1796917 h 2440800"/>
              <a:gd name="connsiteX38" fmla="*/ 0 w 1324800"/>
              <a:gd name="connsiteY38" fmla="*/ 1678503 h 2440800"/>
              <a:gd name="connsiteX39" fmla="*/ 0 w 1324800"/>
              <a:gd name="connsiteY39" fmla="*/ 1533872 h 2440800"/>
              <a:gd name="connsiteX40" fmla="*/ 0 w 1324800"/>
              <a:gd name="connsiteY40" fmla="*/ 1360402 h 2440800"/>
              <a:gd name="connsiteX41" fmla="*/ 0 w 1324800"/>
              <a:gd name="connsiteY41" fmla="*/ 1155471 h 2440800"/>
              <a:gd name="connsiteX42" fmla="*/ 0 w 1324800"/>
              <a:gd name="connsiteY42" fmla="*/ 916458 h 2440800"/>
              <a:gd name="connsiteX43" fmla="*/ 0 w 1324800"/>
              <a:gd name="connsiteY43" fmla="*/ 640741 h 2440800"/>
              <a:gd name="connsiteX44" fmla="*/ 0 w 1324800"/>
              <a:gd name="connsiteY44" fmla="*/ 325698 h 2440800"/>
              <a:gd name="connsiteX45" fmla="*/ 326446 w 1324800"/>
              <a:gd name="connsiteY45" fmla="*/ 0 h 244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1324800" h="2440800">
                <a:moveTo>
                  <a:pt x="326446" y="0"/>
                </a:moveTo>
                <a:lnTo>
                  <a:pt x="328396" y="0"/>
                </a:lnTo>
                <a:lnTo>
                  <a:pt x="342046" y="0"/>
                </a:lnTo>
                <a:lnTo>
                  <a:pt x="356914" y="0"/>
                </a:lnTo>
                <a:lnTo>
                  <a:pt x="379094" y="0"/>
                </a:lnTo>
                <a:lnTo>
                  <a:pt x="410049" y="0"/>
                </a:lnTo>
                <a:lnTo>
                  <a:pt x="451241" y="0"/>
                </a:lnTo>
                <a:lnTo>
                  <a:pt x="504132" y="0"/>
                </a:lnTo>
                <a:lnTo>
                  <a:pt x="570185" y="0"/>
                </a:lnTo>
                <a:lnTo>
                  <a:pt x="650863" y="0"/>
                </a:lnTo>
                <a:lnTo>
                  <a:pt x="747627" y="0"/>
                </a:lnTo>
                <a:lnTo>
                  <a:pt x="861940" y="0"/>
                </a:lnTo>
                <a:lnTo>
                  <a:pt x="995265" y="0"/>
                </a:lnTo>
                <a:lnTo>
                  <a:pt x="1149064" y="0"/>
                </a:lnTo>
                <a:lnTo>
                  <a:pt x="1324800" y="0"/>
                </a:lnTo>
                <a:lnTo>
                  <a:pt x="1324800" y="1192"/>
                </a:lnTo>
                <a:lnTo>
                  <a:pt x="1324800" y="9536"/>
                </a:lnTo>
                <a:lnTo>
                  <a:pt x="1324800" y="32183"/>
                </a:lnTo>
                <a:lnTo>
                  <a:pt x="1324800" y="76286"/>
                </a:lnTo>
                <a:lnTo>
                  <a:pt x="1324800" y="148996"/>
                </a:lnTo>
                <a:lnTo>
                  <a:pt x="1324800" y="257466"/>
                </a:lnTo>
                <a:lnTo>
                  <a:pt x="1324800" y="408846"/>
                </a:lnTo>
                <a:lnTo>
                  <a:pt x="1324800" y="502862"/>
                </a:lnTo>
                <a:lnTo>
                  <a:pt x="1324800" y="610288"/>
                </a:lnTo>
                <a:cubicBezTo>
                  <a:pt x="1324800" y="610288"/>
                  <a:pt x="1324800" y="610288"/>
                  <a:pt x="896934" y="610288"/>
                </a:cubicBezTo>
                <a:cubicBezTo>
                  <a:pt x="896934" y="610288"/>
                  <a:pt x="896934" y="610288"/>
                  <a:pt x="896934" y="1830865"/>
                </a:cubicBezTo>
                <a:cubicBezTo>
                  <a:pt x="896934" y="1830865"/>
                  <a:pt x="896934" y="1830865"/>
                  <a:pt x="1324800" y="1830865"/>
                </a:cubicBezTo>
                <a:lnTo>
                  <a:pt x="1324800" y="2440800"/>
                </a:lnTo>
                <a:lnTo>
                  <a:pt x="326100" y="2440800"/>
                </a:lnTo>
                <a:lnTo>
                  <a:pt x="240229" y="2353355"/>
                </a:lnTo>
                <a:cubicBezTo>
                  <a:pt x="161044" y="2273166"/>
                  <a:pt x="97459" y="2210319"/>
                  <a:pt x="0" y="2115455"/>
                </a:cubicBezTo>
                <a:lnTo>
                  <a:pt x="0" y="2111960"/>
                </a:lnTo>
                <a:lnTo>
                  <a:pt x="0" y="2087490"/>
                </a:lnTo>
                <a:lnTo>
                  <a:pt x="0" y="2060836"/>
                </a:lnTo>
                <a:lnTo>
                  <a:pt x="0" y="2021074"/>
                </a:lnTo>
                <a:lnTo>
                  <a:pt x="0" y="1965581"/>
                </a:lnTo>
                <a:lnTo>
                  <a:pt x="0" y="1891736"/>
                </a:lnTo>
                <a:lnTo>
                  <a:pt x="0" y="1796917"/>
                </a:lnTo>
                <a:lnTo>
                  <a:pt x="0" y="1678503"/>
                </a:lnTo>
                <a:lnTo>
                  <a:pt x="0" y="1533872"/>
                </a:lnTo>
                <a:lnTo>
                  <a:pt x="0" y="1360402"/>
                </a:lnTo>
                <a:lnTo>
                  <a:pt x="0" y="1155471"/>
                </a:lnTo>
                <a:lnTo>
                  <a:pt x="0" y="916458"/>
                </a:lnTo>
                <a:lnTo>
                  <a:pt x="0" y="640741"/>
                </a:lnTo>
                <a:lnTo>
                  <a:pt x="0" y="325698"/>
                </a:lnTo>
                <a:cubicBezTo>
                  <a:pt x="129945" y="199213"/>
                  <a:pt x="199671" y="129647"/>
                  <a:pt x="32644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2000" noProof="0" dirty="0" err="1"/>
          </a:p>
        </p:txBody>
      </p:sp>
      <p:sp>
        <p:nvSpPr>
          <p:cNvPr id="4" name="Date_DateCustomA"/>
          <p:cNvSpPr>
            <a:spLocks noGrp="1"/>
          </p:cNvSpPr>
          <p:nvPr>
            <p:ph type="dt" sz="half" idx="10"/>
          </p:nvPr>
        </p:nvSpPr>
        <p:spPr>
          <a:xfrm>
            <a:off x="755649" y="5963881"/>
            <a:ext cx="4564800" cy="180000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tx2"/>
                </a:solidFill>
              </a:defRPr>
            </a:lvl1pPr>
          </a:lstStyle>
          <a:p>
            <a:fld id="{116D3E69-D829-43BD-93A8-46E1D7F7A31D}" type="datetime1">
              <a:rPr lang="da-DK" smtClean="0"/>
              <a:t>25-06-2018</a:t>
            </a:fld>
            <a:endParaRPr lang="da-DK" dirty="0"/>
          </a:p>
        </p:txBody>
      </p:sp>
      <p:sp>
        <p:nvSpPr>
          <p:cNvPr id="15" name="Slide Number Placeholder 5" hidden="1"/>
          <p:cNvSpPr txBox="1">
            <a:spLocks/>
          </p:cNvSpPr>
          <p:nvPr userDrawn="1"/>
        </p:nvSpPr>
        <p:spPr>
          <a:xfrm>
            <a:off x="0" y="69120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en-US"/>
            </a:defPPr>
            <a:lvl1pPr marL="0" algn="r" defTabSz="914400" rtl="0" eaLnBrk="1" latinLnBrk="0" hangingPunct="1">
              <a:defRPr sz="100" b="1" kern="1200">
                <a:noFill/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4C8C45C-947F-4981-8B3F-4F32E973C901}" type="slidenum">
              <a:rPr lang="da-DK" smtClean="0"/>
              <a:pPr/>
              <a:t>‹nr.›</a:t>
            </a:fld>
            <a:endParaRPr lang="da-DK" dirty="0"/>
          </a:p>
        </p:txBody>
      </p:sp>
      <p:sp>
        <p:nvSpPr>
          <p:cNvPr id="17" name="Footer Placeholder 4" hidden="1"/>
          <p:cNvSpPr>
            <a:spLocks noGrp="1"/>
          </p:cNvSpPr>
          <p:nvPr>
            <p:ph type="ftr" sz="quarter" idx="3"/>
          </p:nvPr>
        </p:nvSpPr>
        <p:spPr>
          <a:xfrm>
            <a:off x="0" y="70644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ctr">
              <a:defRPr sz="100">
                <a:noFill/>
              </a:defRPr>
            </a:lvl1pPr>
          </a:lstStyle>
          <a:p>
            <a:endParaRPr lang="da-DK" dirty="0"/>
          </a:p>
        </p:txBody>
      </p:sp>
      <p:sp>
        <p:nvSpPr>
          <p:cNvPr id="23" name="TextBox 22"/>
          <p:cNvSpPr txBox="1"/>
          <p:nvPr userDrawn="1"/>
        </p:nvSpPr>
        <p:spPr>
          <a:xfrm>
            <a:off x="-1" y="-300028"/>
            <a:ext cx="1188000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a-DK" sz="1200" b="1" dirty="0"/>
              <a:t>Bemærk</a:t>
            </a:r>
            <a:r>
              <a:rPr lang="da-DK" sz="1200" dirty="0"/>
              <a:t>: På denne side kan graﬁkken udskiftes. </a:t>
            </a:r>
          </a:p>
        </p:txBody>
      </p:sp>
      <p:pic>
        <p:nvPicPr>
          <p:cNvPr id="25" name="Logo navn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9164" y="398179"/>
            <a:ext cx="1051200" cy="1485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003922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487">
          <p15:clr>
            <a:srgbClr val="000000"/>
          </p15:clr>
        </p15:guide>
        <p15:guide id="2" orient="horz" pos="1809">
          <p15:clr>
            <a:srgbClr val="00000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ugergu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ast overskrift"/>
          <p:cNvSpPr txBox="1"/>
          <p:nvPr userDrawn="1"/>
        </p:nvSpPr>
        <p:spPr>
          <a:xfrm>
            <a:off x="1539875" y="539750"/>
            <a:ext cx="11109325" cy="65017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r>
              <a:rPr lang="da-DK" sz="3200" b="0" noProof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Brugerguide - Slet før anvendelse</a:t>
            </a:r>
          </a:p>
        </p:txBody>
      </p:sp>
      <p:sp>
        <p:nvSpPr>
          <p:cNvPr id="29" name="Text Box 2"/>
          <p:cNvSpPr txBox="1">
            <a:spLocks noChangeArrowheads="1"/>
          </p:cNvSpPr>
          <p:nvPr userDrawn="1"/>
        </p:nvSpPr>
        <p:spPr bwMode="auto">
          <a:xfrm>
            <a:off x="1539879" y="1833789"/>
            <a:ext cx="2280360" cy="4324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144000" bIns="0" anchor="t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  <a:defRPr/>
            </a:pPr>
            <a:r>
              <a:rPr lang="da-DK" sz="1000" b="1" noProof="1">
                <a:latin typeface="Arial" panose="020B0604020202020204" pitchFamily="34" charset="0"/>
                <a:cs typeface="Arial" panose="020B0604020202020204" pitchFamily="34" charset="0"/>
              </a:rPr>
              <a:t>Brug</a:t>
            </a:r>
            <a:r>
              <a:rPr lang="da-DK" sz="1000" b="1" baseline="0" noProof="1">
                <a:latin typeface="Arial" panose="020B0604020202020204" pitchFamily="34" charset="0"/>
                <a:cs typeface="Arial" panose="020B0604020202020204" pitchFamily="34" charset="0"/>
              </a:rPr>
              <a:t> tekst typografier</a:t>
            </a:r>
            <a:endParaRPr lang="da-DK" sz="1000" b="1" noProof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spcAft>
                <a:spcPts val="600"/>
              </a:spcAft>
              <a:defRPr/>
            </a:pPr>
            <a:r>
              <a:rPr lang="da-DK" altLang="da-DK" sz="900" b="0" noProof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Brug</a:t>
            </a:r>
            <a:r>
              <a:rPr lang="da-DK" altLang="da-DK" sz="900" b="1" noProof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TAB </a:t>
            </a:r>
            <a:r>
              <a:rPr lang="da-DK" altLang="da-DK" sz="900" b="0" noProof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at gå frem i tekst-niveauer. Klik </a:t>
            </a:r>
            <a:r>
              <a:rPr lang="da-DK" altLang="da-DK" sz="900" b="1" noProof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ENTER</a:t>
            </a:r>
            <a:r>
              <a:rPr lang="da-DK" altLang="da-DK" sz="900" b="0" noProof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derefter </a:t>
            </a:r>
            <a:r>
              <a:rPr lang="da-DK" altLang="da-DK" sz="900" b="1" noProof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TAB</a:t>
            </a:r>
            <a:r>
              <a:rPr lang="da-DK" altLang="da-DK" sz="900" b="0" noProof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for at skifte fra et niveau til et næste</a:t>
            </a:r>
          </a:p>
          <a:p>
            <a:pPr eaLnBrk="1" hangingPunct="1">
              <a:spcAft>
                <a:spcPts val="600"/>
              </a:spcAft>
              <a:defRPr/>
            </a:pPr>
            <a:r>
              <a:rPr lang="da-DK" altLang="da-DK" sz="900" b="0" noProof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at gå tilbage i tekst-niveauer, </a:t>
            </a:r>
            <a:br>
              <a:rPr lang="da-DK" altLang="da-DK" sz="900" b="0" noProof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a-DK" altLang="da-DK" sz="900" b="0" noProof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brug </a:t>
            </a:r>
            <a:r>
              <a:rPr lang="da-DK" altLang="da-DK" sz="900" b="1" noProof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SHIFT+TAB</a:t>
            </a:r>
            <a:endParaRPr lang="da-DK" altLang="da-DK" sz="900" b="0" noProof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spcAft>
                <a:spcPts val="600"/>
              </a:spcAft>
              <a:defRPr/>
            </a:pPr>
            <a:r>
              <a:rPr lang="da-DK" altLang="da-DK" sz="900" b="0" noProof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Alternativt kan </a:t>
            </a:r>
            <a:br>
              <a:rPr lang="da-DK" altLang="da-DK" sz="900" b="0" noProof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a-DK" altLang="da-DK" sz="900" b="1" noProof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Forøg</a:t>
            </a:r>
            <a:r>
              <a:rPr lang="da-DK" altLang="da-DK" sz="900" b="0" noProof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og </a:t>
            </a:r>
            <a:r>
              <a:rPr lang="da-DK" altLang="da-DK" sz="900" b="1" noProof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Formindsk</a:t>
            </a:r>
            <a:r>
              <a:rPr lang="da-DK" altLang="da-DK" sz="900" b="0" noProof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listeniveau bruges</a:t>
            </a:r>
          </a:p>
          <a:p>
            <a:pPr eaLnBrk="1" hangingPunct="1">
              <a:spcBef>
                <a:spcPts val="1200"/>
              </a:spcBef>
              <a:spcAft>
                <a:spcPts val="600"/>
              </a:spcAft>
              <a:defRPr/>
            </a:pPr>
            <a:r>
              <a:rPr lang="da-DK" sz="1000" b="1" noProof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Brug layouts</a:t>
            </a:r>
          </a:p>
          <a:p>
            <a:pPr eaLnBrk="1" hangingPunct="1">
              <a:spcAft>
                <a:spcPts val="600"/>
              </a:spcAft>
              <a:defRPr/>
            </a:pPr>
            <a:r>
              <a:rPr lang="da-DK" altLang="da-DK" sz="900" b="1" noProof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da-DK" altLang="da-DK" sz="900" b="0" noProof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Klik på fanen </a:t>
            </a:r>
            <a:r>
              <a:rPr lang="da-DK" altLang="da-DK" sz="900" b="1" noProof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Hjem</a:t>
            </a:r>
          </a:p>
          <a:p>
            <a:pPr eaLnBrk="1" hangingPunct="1">
              <a:spcAft>
                <a:spcPts val="600"/>
              </a:spcAft>
              <a:defRPr/>
            </a:pPr>
            <a:r>
              <a:rPr lang="da-DK" altLang="da-DK" sz="900" b="1" noProof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da-DK" altLang="da-DK" sz="900" b="0" noProof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Klik på menupunktet </a:t>
            </a:r>
            <a:r>
              <a:rPr lang="da-DK" altLang="da-DK" sz="900" b="1" noProof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Nyt Slide </a:t>
            </a:r>
            <a:r>
              <a:rPr lang="da-DK" altLang="da-DK" sz="900" b="0" noProof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br>
              <a:rPr lang="da-DK" altLang="da-DK" sz="900" b="0" noProof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a-DK" altLang="da-DK" sz="900" b="0" noProof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 indsætte nyt slide</a:t>
            </a:r>
          </a:p>
          <a:p>
            <a:pPr eaLnBrk="1" hangingPunct="1">
              <a:spcAft>
                <a:spcPts val="600"/>
              </a:spcAft>
              <a:defRPr/>
            </a:pPr>
            <a:r>
              <a:rPr lang="da-DK" altLang="da-DK" sz="900" b="1" noProof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</a:t>
            </a:r>
            <a:r>
              <a:rPr lang="da-DK" altLang="da-DK" sz="900" b="0" noProof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Vælg </a:t>
            </a:r>
            <a:r>
              <a:rPr lang="da-DK" altLang="da-DK" sz="900" b="1" noProof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Layout</a:t>
            </a:r>
            <a:r>
              <a:rPr lang="da-DK" altLang="da-DK" sz="900" b="0" noProof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for at ændre dit </a:t>
            </a:r>
            <a:br>
              <a:rPr lang="da-DK" altLang="da-DK" sz="900" b="0" noProof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a-DK" altLang="da-DK" sz="900" b="0" noProof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nuværende layout til et alternativt</a:t>
            </a:r>
          </a:p>
          <a:p>
            <a:pPr fontAlgn="auto">
              <a:spcBef>
                <a:spcPts val="1200"/>
              </a:spcBef>
              <a:spcAft>
                <a:spcPts val="600"/>
              </a:spcAft>
              <a:buFont typeface="+mj-lt"/>
              <a:buNone/>
              <a:defRPr/>
            </a:pPr>
            <a:r>
              <a:rPr lang="da-DK" sz="1000" b="1" noProof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Nulstil slide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/>
            </a:pPr>
            <a:r>
              <a:rPr lang="da-DK" altLang="da-DK" sz="900" b="1" noProof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da-DK" altLang="da-DK" sz="900" b="0" noProof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Klik på fanen </a:t>
            </a:r>
            <a:r>
              <a:rPr lang="da-DK" altLang="da-DK" sz="900" b="1" noProof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Hjem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/>
            </a:pPr>
            <a:r>
              <a:rPr lang="da-DK" altLang="da-DK" sz="900" b="1" noProof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da-DK" altLang="da-DK" sz="900" b="0" noProof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Vælg </a:t>
            </a:r>
            <a:r>
              <a:rPr lang="da-DK" altLang="da-DK" sz="900" b="1" noProof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Nulstil</a:t>
            </a:r>
            <a:r>
              <a:rPr lang="da-DK" altLang="da-DK" sz="900" b="0" noProof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for at nulstille placering, størrelse og formatering af pladsholdere til layoutets oprindelige design </a:t>
            </a:r>
          </a:p>
          <a:p>
            <a:pPr eaLnBrk="1" hangingPunct="1">
              <a:spcAft>
                <a:spcPts val="600"/>
              </a:spcAft>
              <a:defRPr/>
            </a:pPr>
            <a:endParaRPr lang="da-DK" sz="900" b="1" noProof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spcAft>
                <a:spcPts val="240"/>
              </a:spcAft>
              <a:defRPr/>
            </a:pPr>
            <a:endParaRPr lang="da-DK" sz="900" noProof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 Box 3"/>
          <p:cNvSpPr txBox="1">
            <a:spLocks noChangeArrowheads="1"/>
          </p:cNvSpPr>
          <p:nvPr userDrawn="1"/>
        </p:nvSpPr>
        <p:spPr bwMode="auto">
          <a:xfrm>
            <a:off x="5561942" y="1833789"/>
            <a:ext cx="2160798" cy="2508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144000" bIns="0" anchor="t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  <a:defRPr/>
            </a:pPr>
            <a:r>
              <a:rPr lang="da-DK" sz="1000" b="1" noProof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Indsæt billede</a:t>
            </a:r>
          </a:p>
          <a:p>
            <a:pPr eaLnBrk="1" hangingPunct="1">
              <a:spcAft>
                <a:spcPts val="600"/>
              </a:spcAft>
              <a:defRPr/>
            </a:pPr>
            <a:r>
              <a:rPr lang="da-DK" altLang="da-DK" sz="900" b="0" noProof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På slides med billedpladsholder, </a:t>
            </a:r>
            <a:br>
              <a:rPr lang="da-DK" altLang="da-DK" sz="900" b="0" noProof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a-DK" altLang="da-DK" sz="900" b="0" noProof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klik på ikonet og vælg </a:t>
            </a:r>
            <a:r>
              <a:rPr lang="da-DK" altLang="da-DK" sz="900" b="1" noProof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Indsæt</a:t>
            </a:r>
          </a:p>
          <a:p>
            <a:pPr eaLnBrk="1" hangingPunct="1">
              <a:spcBef>
                <a:spcPts val="1200"/>
              </a:spcBef>
              <a:spcAft>
                <a:spcPts val="600"/>
              </a:spcAft>
              <a:defRPr/>
            </a:pPr>
            <a:r>
              <a:rPr lang="da-DK" sz="1000" b="1" noProof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Beskær billede</a:t>
            </a:r>
          </a:p>
          <a:p>
            <a:pPr eaLnBrk="1" hangingPunct="1">
              <a:spcAft>
                <a:spcPts val="600"/>
              </a:spcAft>
              <a:defRPr/>
            </a:pPr>
            <a:r>
              <a:rPr lang="da-DK" altLang="da-DK" sz="900" b="1" noProof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da-DK" altLang="da-DK" sz="900" b="0" noProof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Klik </a:t>
            </a:r>
            <a:r>
              <a:rPr lang="da-DK" altLang="da-DK" sz="900" b="1" noProof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Beskær</a:t>
            </a:r>
            <a:r>
              <a:rPr lang="da-DK" altLang="da-DK" sz="900" b="0" noProof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for at ændre </a:t>
            </a:r>
            <a:br>
              <a:rPr lang="da-DK" altLang="da-DK" sz="900" b="0" noProof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a-DK" altLang="da-DK" sz="900" b="0" noProof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billedets fokus/størrelse</a:t>
            </a:r>
          </a:p>
          <a:p>
            <a:pPr eaLnBrk="1" hangingPunct="1">
              <a:spcAft>
                <a:spcPts val="600"/>
              </a:spcAft>
              <a:defRPr/>
            </a:pPr>
            <a:r>
              <a:rPr lang="da-DK" altLang="da-DK" sz="900" b="1" noProof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da-DK" altLang="da-DK" sz="900" b="0" noProof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Ønsker du at skalere billedet, så </a:t>
            </a:r>
            <a:br>
              <a:rPr lang="da-DK" altLang="da-DK" sz="900" b="0" noProof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a-DK" altLang="da-DK" sz="900" b="0" noProof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hold </a:t>
            </a:r>
            <a:r>
              <a:rPr lang="da-DK" altLang="da-DK" sz="900" b="1" noProof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SHIFT</a:t>
            </a:r>
            <a:r>
              <a:rPr lang="da-DK" altLang="da-DK" sz="900" b="0" noProof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-knappen nede, mens </a:t>
            </a:r>
            <a:br>
              <a:rPr lang="da-DK" altLang="da-DK" sz="900" b="0" noProof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a-DK" altLang="da-DK" sz="900" b="0" noProof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 trækker i billedets hjørner</a:t>
            </a:r>
          </a:p>
          <a:p>
            <a:pPr eaLnBrk="1" hangingPunct="1">
              <a:spcAft>
                <a:spcPts val="600"/>
              </a:spcAft>
              <a:defRPr/>
            </a:pPr>
            <a:r>
              <a:rPr lang="da-DK" altLang="da-DK" sz="900" b="1" noProof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Tips: </a:t>
            </a:r>
            <a:r>
              <a:rPr lang="da-DK" altLang="da-DK" sz="900" b="0" noProof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Hvis du sletter billedet og </a:t>
            </a:r>
            <a:br>
              <a:rPr lang="da-DK" altLang="da-DK" sz="900" b="0" noProof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a-DK" altLang="da-DK" sz="900" b="0" noProof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indsætter et nyt, kan billedet lægge </a:t>
            </a:r>
            <a:br>
              <a:rPr lang="da-DK" altLang="da-DK" sz="900" b="0" noProof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a-DK" altLang="da-DK" sz="900" b="0" noProof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sig foran tekst og grafik. Hvis dette sker, højreklik på billedet og vælg </a:t>
            </a:r>
            <a:r>
              <a:rPr lang="da-DK" altLang="da-DK" sz="900" b="1" noProof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Placer bagest</a:t>
            </a:r>
          </a:p>
        </p:txBody>
      </p:sp>
      <p:sp>
        <p:nvSpPr>
          <p:cNvPr id="25" name="Text Box 4"/>
          <p:cNvSpPr txBox="1">
            <a:spLocks noChangeArrowheads="1"/>
          </p:cNvSpPr>
          <p:nvPr userDrawn="1"/>
        </p:nvSpPr>
        <p:spPr bwMode="auto">
          <a:xfrm>
            <a:off x="9290830" y="1815926"/>
            <a:ext cx="2358243" cy="3508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144000" bIns="0" anchor="t" anchorCtr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ts val="600"/>
              </a:spcAft>
              <a:defRPr/>
            </a:pPr>
            <a:r>
              <a:rPr lang="da-DK" sz="1000" b="1" noProof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at justere sidenummerering, </a:t>
            </a:r>
            <a:br>
              <a:rPr lang="da-DK" sz="1000" b="1" noProof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a-DK" sz="1000" b="1" noProof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dato og sidefod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da-DK" altLang="da-DK" sz="900" b="0" noProof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Gør dette som</a:t>
            </a:r>
            <a:r>
              <a:rPr lang="da-DK" altLang="da-DK" sz="900" b="0" baseline="0" noProof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det sidste i din præsentation, så det slår igennem på alle slides</a:t>
            </a:r>
            <a:endParaRPr lang="da-DK" sz="900" b="1" noProof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spcAft>
                <a:spcPts val="600"/>
              </a:spcAft>
              <a:defRPr/>
            </a:pPr>
            <a:r>
              <a:rPr lang="da-DK" altLang="da-DK" sz="900" b="1" noProof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da-DK" altLang="da-DK" sz="900" b="0" noProof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Klik på fanen </a:t>
            </a:r>
            <a:r>
              <a:rPr lang="da-DK" altLang="da-DK" sz="900" b="1" noProof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Indsæt</a:t>
            </a:r>
          </a:p>
          <a:p>
            <a:pPr eaLnBrk="1" hangingPunct="1">
              <a:spcAft>
                <a:spcPts val="600"/>
              </a:spcAft>
              <a:defRPr/>
            </a:pPr>
            <a:r>
              <a:rPr lang="da-DK" altLang="da-DK" sz="900" b="1" noProof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da-DK" altLang="da-DK" sz="900" b="0" noProof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Klik </a:t>
            </a:r>
            <a:r>
              <a:rPr lang="da-DK" altLang="da-DK" sz="900" b="1" noProof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Sidehoved og Sidefod</a:t>
            </a:r>
            <a:r>
              <a:rPr lang="da-DK" altLang="da-DK" sz="900" b="0" noProof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a-DK" altLang="da-DK" sz="900" b="0" noProof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a-DK" altLang="da-DK" sz="900" b="0" noProof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(indtast evt. tekst i sidefod)</a:t>
            </a:r>
          </a:p>
          <a:p>
            <a:pPr eaLnBrk="1" hangingPunct="1">
              <a:spcAft>
                <a:spcPts val="600"/>
              </a:spcAft>
              <a:defRPr/>
            </a:pPr>
            <a:r>
              <a:rPr lang="da-DK" altLang="da-DK" sz="900" b="0" noProof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Vælg </a:t>
            </a:r>
            <a:r>
              <a:rPr lang="da-DK" altLang="da-DK" sz="900" b="1" noProof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Anvend på alle </a:t>
            </a:r>
            <a:r>
              <a:rPr lang="da-DK" altLang="da-DK" sz="900" b="0" noProof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eller </a:t>
            </a:r>
            <a:r>
              <a:rPr lang="da-DK" altLang="da-DK" sz="900" b="1" noProof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Anvend</a:t>
            </a:r>
            <a:r>
              <a:rPr lang="da-DK" altLang="da-DK" sz="900" b="0" noProof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hvis det kun skal være på et enkelt slide</a:t>
            </a:r>
          </a:p>
          <a:p>
            <a:pPr eaLnBrk="1" hangingPunct="1">
              <a:spcBef>
                <a:spcPts val="1200"/>
              </a:spcBef>
              <a:spcAft>
                <a:spcPts val="600"/>
              </a:spcAft>
              <a:defRPr/>
            </a:pPr>
            <a:r>
              <a:rPr lang="da-DK" sz="1000" b="1" noProof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Hjælpelinjer</a:t>
            </a:r>
          </a:p>
          <a:p>
            <a:pPr eaLnBrk="1" hangingPunct="1">
              <a:spcAft>
                <a:spcPts val="600"/>
              </a:spcAft>
              <a:defRPr/>
            </a:pPr>
            <a:r>
              <a:rPr lang="da-DK" altLang="da-DK" sz="900" b="0" noProof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at se hjælpelinjer</a:t>
            </a:r>
          </a:p>
          <a:p>
            <a:pPr eaLnBrk="1" hangingPunct="1">
              <a:spcAft>
                <a:spcPts val="600"/>
              </a:spcAft>
              <a:defRPr/>
            </a:pPr>
            <a:r>
              <a:rPr lang="da-DK" altLang="da-DK" sz="900" b="1" noProof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da-DK" altLang="da-DK" sz="900" b="0" noProof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Klik på fanen </a:t>
            </a:r>
            <a:r>
              <a:rPr lang="da-DK" altLang="da-DK" sz="900" b="1" noProof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 </a:t>
            </a:r>
            <a:r>
              <a:rPr lang="da-DK" altLang="da-DK" sz="900" b="0" noProof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og sæt hak ved </a:t>
            </a:r>
            <a:r>
              <a:rPr lang="da-DK" altLang="da-DK" sz="900" b="1" noProof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Hjælpelinjer</a:t>
            </a:r>
          </a:p>
          <a:p>
            <a:pPr eaLnBrk="1" hangingPunct="1">
              <a:spcAft>
                <a:spcPts val="600"/>
              </a:spcAft>
              <a:defRPr/>
            </a:pPr>
            <a:endParaRPr lang="da-DK" altLang="da-DK" sz="900" b="0" noProof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spcAft>
                <a:spcPts val="600"/>
              </a:spcAft>
              <a:defRPr/>
            </a:pPr>
            <a:r>
              <a:rPr lang="da-DK" altLang="da-DK" sz="900" b="1" noProof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Tips: Alt + F9 </a:t>
            </a:r>
            <a:r>
              <a:rPr lang="da-DK" altLang="da-DK" sz="900" b="0" noProof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hurtig visning af hjælpelinjer</a:t>
            </a:r>
          </a:p>
          <a:p>
            <a:pPr eaLnBrk="1" hangingPunct="1">
              <a:spcAft>
                <a:spcPts val="600"/>
              </a:spcAft>
              <a:defRPr/>
            </a:pPr>
            <a:endParaRPr lang="da-DK" altLang="da-DK" sz="900" b="0" noProof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8" name="1 Forøg formindsk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0676" y="2877130"/>
            <a:ext cx="549328" cy="285228"/>
          </a:xfrm>
          <a:prstGeom prst="rect">
            <a:avLst/>
          </a:prstGeom>
        </p:spPr>
      </p:pic>
      <p:pic>
        <p:nvPicPr>
          <p:cNvPr id="20" name="2 Ny slide"/>
          <p:cNvPicPr>
            <a:picLocks noChangeAspect="1"/>
          </p:cNvPicPr>
          <p:nvPr userDrawn="1"/>
        </p:nvPicPr>
        <p:blipFill rotWithShape="1">
          <a:blip r:embed="rId3"/>
          <a:srcRect l="2931" r="60888"/>
          <a:stretch/>
        </p:blipFill>
        <p:spPr>
          <a:xfrm>
            <a:off x="3714595" y="3538594"/>
            <a:ext cx="363713" cy="647461"/>
          </a:xfrm>
          <a:prstGeom prst="rect">
            <a:avLst/>
          </a:prstGeom>
        </p:spPr>
      </p:pic>
      <p:pic>
        <p:nvPicPr>
          <p:cNvPr id="16" name="3 Layout"/>
          <p:cNvPicPr>
            <a:picLocks noChangeAspect="1"/>
          </p:cNvPicPr>
          <p:nvPr userDrawn="1"/>
        </p:nvPicPr>
        <p:blipFill rotWithShape="1">
          <a:blip r:embed="rId3"/>
          <a:srcRect l="36944" r="2272" b="69429"/>
          <a:stretch/>
        </p:blipFill>
        <p:spPr>
          <a:xfrm>
            <a:off x="3730060" y="4208198"/>
            <a:ext cx="593368" cy="192211"/>
          </a:xfrm>
          <a:prstGeom prst="rect">
            <a:avLst/>
          </a:prstGeom>
        </p:spPr>
      </p:pic>
      <p:pic>
        <p:nvPicPr>
          <p:cNvPr id="24" name="4 Nulstil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02763" y="5318642"/>
            <a:ext cx="547241" cy="197798"/>
          </a:xfrm>
          <a:prstGeom prst="rect">
            <a:avLst/>
          </a:prstGeom>
        </p:spPr>
      </p:pic>
      <p:pic>
        <p:nvPicPr>
          <p:cNvPr id="5" name="5 Indsæt billede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489164" y="2075087"/>
            <a:ext cx="262151" cy="256054"/>
          </a:xfrm>
          <a:prstGeom prst="rect">
            <a:avLst/>
          </a:prstGeom>
        </p:spPr>
      </p:pic>
      <p:pic>
        <p:nvPicPr>
          <p:cNvPr id="23" name="6 Beskær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7469796" y="2748409"/>
            <a:ext cx="337400" cy="321707"/>
          </a:xfrm>
          <a:prstGeom prst="rect">
            <a:avLst/>
          </a:prstGeom>
        </p:spPr>
      </p:pic>
      <p:pic>
        <p:nvPicPr>
          <p:cNvPr id="2" name="7 Skalér billede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7447501" y="3242399"/>
            <a:ext cx="359695" cy="335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32528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38200" y="2244605"/>
            <a:ext cx="10515600" cy="3732871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633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342857" indent="0" algn="ctr">
              <a:buNone/>
              <a:defRPr sz="1501"/>
            </a:lvl2pPr>
            <a:lvl3pPr marL="685713" indent="0" algn="ctr">
              <a:buNone/>
              <a:defRPr sz="1350"/>
            </a:lvl3pPr>
            <a:lvl4pPr marL="1028570" indent="0" algn="ctr">
              <a:buNone/>
              <a:defRPr sz="1200"/>
            </a:lvl4pPr>
            <a:lvl5pPr marL="1371426" indent="0" algn="ctr">
              <a:buNone/>
              <a:defRPr sz="1200"/>
            </a:lvl5pPr>
            <a:lvl6pPr marL="1714283" indent="0" algn="ctr">
              <a:buNone/>
              <a:defRPr sz="1200"/>
            </a:lvl6pPr>
            <a:lvl7pPr marL="2057139" indent="0" algn="ctr">
              <a:buNone/>
              <a:defRPr sz="1200"/>
            </a:lvl7pPr>
            <a:lvl8pPr marL="2399996" indent="0" algn="ctr">
              <a:buNone/>
              <a:defRPr sz="1200"/>
            </a:lvl8pPr>
            <a:lvl9pPr marL="2742852" indent="0" algn="ctr">
              <a:buNone/>
              <a:defRPr sz="1200"/>
            </a:lvl9pPr>
          </a:lstStyle>
          <a:p>
            <a:r>
              <a:rPr lang="da-DK" dirty="0" smtClean="0"/>
              <a:t>Indsæt tekst</a:t>
            </a:r>
            <a:endParaRPr lang="en-US" dirty="0"/>
          </a:p>
        </p:txBody>
      </p:sp>
      <p:sp>
        <p:nvSpPr>
          <p:cNvPr id="9" name="Vertical Title 1"/>
          <p:cNvSpPr>
            <a:spLocks noGrp="1"/>
          </p:cNvSpPr>
          <p:nvPr>
            <p:ph type="title" orient="vert" hasCustomPrompt="1"/>
          </p:nvPr>
        </p:nvSpPr>
        <p:spPr>
          <a:xfrm rot="16200000">
            <a:off x="5771544" y="-3557242"/>
            <a:ext cx="658737" cy="10505781"/>
          </a:xfrm>
          <a:prstGeom prst="rect">
            <a:avLst/>
          </a:prstGeom>
        </p:spPr>
        <p:txBody>
          <a:bodyPr vert="eaVert"/>
          <a:lstStyle>
            <a:lvl1pPr>
              <a:defRPr sz="2722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da-DK" dirty="0" smtClean="0"/>
              <a:t>INDSÆT TEKST</a:t>
            </a:r>
            <a:endParaRPr lang="en-US" dirty="0"/>
          </a:p>
        </p:txBody>
      </p:sp>
      <p:sp>
        <p:nvSpPr>
          <p:cNvPr id="11" name="Rektangel 10"/>
          <p:cNvSpPr/>
          <p:nvPr userDrawn="1"/>
        </p:nvSpPr>
        <p:spPr>
          <a:xfrm>
            <a:off x="848022" y="0"/>
            <a:ext cx="525991" cy="866124"/>
          </a:xfrm>
          <a:prstGeom prst="rect">
            <a:avLst/>
          </a:prstGeom>
          <a:solidFill>
            <a:srgbClr val="97A0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1633"/>
          </a:p>
        </p:txBody>
      </p:sp>
    </p:spTree>
    <p:extLst>
      <p:ext uri="{BB962C8B-B14F-4D97-AF65-F5344CB8AC3E}">
        <p14:creationId xmlns:p14="http://schemas.microsoft.com/office/powerpoint/2010/main" val="27266243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slide, billede, rødt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0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-1"/>
            <a:ext cx="12193200" cy="6861600"/>
          </a:xfrm>
          <a:solidFill>
            <a:schemeClr val="bg1">
              <a:lumMod val="85000"/>
            </a:schemeClr>
          </a:solidFill>
        </p:spPr>
        <p:txBody>
          <a:bodyPr lIns="144000" tIns="0" bIns="180000" anchor="b" anchorCtr="0"/>
          <a:lstStyle>
            <a:lvl1pPr marL="0" indent="0" algn="l">
              <a:buNone/>
              <a:defRPr sz="1600"/>
            </a:lvl1pPr>
          </a:lstStyle>
          <a:p>
            <a:r>
              <a:rPr lang="da-DK" dirty="0"/>
              <a:t>Klik på denne pladsholder og indsæt billede via Skyfish</a:t>
            </a:r>
          </a:p>
        </p:txBody>
      </p:sp>
      <p:sp>
        <p:nvSpPr>
          <p:cNvPr id="19" name="Titel 1"/>
          <p:cNvSpPr>
            <a:spLocks noGrp="1"/>
          </p:cNvSpPr>
          <p:nvPr>
            <p:ph type="ctrTitle"/>
          </p:nvPr>
        </p:nvSpPr>
        <p:spPr>
          <a:xfrm>
            <a:off x="1539875" y="235732"/>
            <a:ext cx="5112000" cy="5115107"/>
          </a:xfrm>
          <a:custGeom>
            <a:avLst/>
            <a:gdLst>
              <a:gd name="connsiteX0" fmla="*/ 0 w 5112000"/>
              <a:gd name="connsiteY0" fmla="*/ 0 h 5115107"/>
              <a:gd name="connsiteX1" fmla="*/ 464430 w 5112000"/>
              <a:gd name="connsiteY1" fmla="*/ 0 h 5115107"/>
              <a:gd name="connsiteX2" fmla="*/ 899842 w 5112000"/>
              <a:gd name="connsiteY2" fmla="*/ 0 h 5115107"/>
              <a:gd name="connsiteX3" fmla="*/ 1307173 w 5112000"/>
              <a:gd name="connsiteY3" fmla="*/ 0 h 5115107"/>
              <a:gd name="connsiteX4" fmla="*/ 1687360 w 5112000"/>
              <a:gd name="connsiteY4" fmla="*/ 0 h 5115107"/>
              <a:gd name="connsiteX5" fmla="*/ 2041337 w 5112000"/>
              <a:gd name="connsiteY5" fmla="*/ 0 h 5115107"/>
              <a:gd name="connsiteX6" fmla="*/ 2370041 w 5112000"/>
              <a:gd name="connsiteY6" fmla="*/ 0 h 5115107"/>
              <a:gd name="connsiteX7" fmla="*/ 2674409 w 5112000"/>
              <a:gd name="connsiteY7" fmla="*/ 0 h 5115107"/>
              <a:gd name="connsiteX8" fmla="*/ 2955375 w 5112000"/>
              <a:gd name="connsiteY8" fmla="*/ 0 h 5115107"/>
              <a:gd name="connsiteX9" fmla="*/ 3213877 w 5112000"/>
              <a:gd name="connsiteY9" fmla="*/ 0 h 5115107"/>
              <a:gd name="connsiteX10" fmla="*/ 3450850 w 5112000"/>
              <a:gd name="connsiteY10" fmla="*/ 0 h 5115107"/>
              <a:gd name="connsiteX11" fmla="*/ 3667230 w 5112000"/>
              <a:gd name="connsiteY11" fmla="*/ 0 h 5115107"/>
              <a:gd name="connsiteX12" fmla="*/ 3863953 w 5112000"/>
              <a:gd name="connsiteY12" fmla="*/ 0 h 5115107"/>
              <a:gd name="connsiteX13" fmla="*/ 4041956 w 5112000"/>
              <a:gd name="connsiteY13" fmla="*/ 0 h 5115107"/>
              <a:gd name="connsiteX14" fmla="*/ 4202174 w 5112000"/>
              <a:gd name="connsiteY14" fmla="*/ 0 h 5115107"/>
              <a:gd name="connsiteX15" fmla="*/ 4345543 w 5112000"/>
              <a:gd name="connsiteY15" fmla="*/ 0 h 5115107"/>
              <a:gd name="connsiteX16" fmla="*/ 4473000 w 5112000"/>
              <a:gd name="connsiteY16" fmla="*/ 0 h 5115107"/>
              <a:gd name="connsiteX17" fmla="*/ 4585480 w 5112000"/>
              <a:gd name="connsiteY17" fmla="*/ 0 h 5115107"/>
              <a:gd name="connsiteX18" fmla="*/ 4683920 w 5112000"/>
              <a:gd name="connsiteY18" fmla="*/ 0 h 5115107"/>
              <a:gd name="connsiteX19" fmla="*/ 4769255 w 5112000"/>
              <a:gd name="connsiteY19" fmla="*/ 0 h 5115107"/>
              <a:gd name="connsiteX20" fmla="*/ 4842422 w 5112000"/>
              <a:gd name="connsiteY20" fmla="*/ 0 h 5115107"/>
              <a:gd name="connsiteX21" fmla="*/ 4904356 w 5112000"/>
              <a:gd name="connsiteY21" fmla="*/ 0 h 5115107"/>
              <a:gd name="connsiteX22" fmla="*/ 4955994 w 5112000"/>
              <a:gd name="connsiteY22" fmla="*/ 0 h 5115107"/>
              <a:gd name="connsiteX23" fmla="*/ 4998272 w 5112000"/>
              <a:gd name="connsiteY23" fmla="*/ 0 h 5115107"/>
              <a:gd name="connsiteX24" fmla="*/ 5032125 w 5112000"/>
              <a:gd name="connsiteY24" fmla="*/ 0 h 5115107"/>
              <a:gd name="connsiteX25" fmla="*/ 5078303 w 5112000"/>
              <a:gd name="connsiteY25" fmla="*/ 0 h 5115107"/>
              <a:gd name="connsiteX26" fmla="*/ 5102016 w 5112000"/>
              <a:gd name="connsiteY26" fmla="*/ 0 h 5115107"/>
              <a:gd name="connsiteX27" fmla="*/ 5110752 w 5112000"/>
              <a:gd name="connsiteY27" fmla="*/ 0 h 5115107"/>
              <a:gd name="connsiteX28" fmla="*/ 5112000 w 5112000"/>
              <a:gd name="connsiteY28" fmla="*/ 0 h 5115107"/>
              <a:gd name="connsiteX29" fmla="*/ 5112000 w 5112000"/>
              <a:gd name="connsiteY29" fmla="*/ 402943 h 5115107"/>
              <a:gd name="connsiteX30" fmla="*/ 5112000 w 5112000"/>
              <a:gd name="connsiteY30" fmla="*/ 780710 h 5115107"/>
              <a:gd name="connsiteX31" fmla="*/ 5112000 w 5112000"/>
              <a:gd name="connsiteY31" fmla="*/ 1134114 h 5115107"/>
              <a:gd name="connsiteX32" fmla="*/ 5112000 w 5112000"/>
              <a:gd name="connsiteY32" fmla="*/ 1463966 h 5115107"/>
              <a:gd name="connsiteX33" fmla="*/ 5112000 w 5112000"/>
              <a:gd name="connsiteY33" fmla="*/ 1771080 h 5115107"/>
              <a:gd name="connsiteX34" fmla="*/ 5112000 w 5112000"/>
              <a:gd name="connsiteY34" fmla="*/ 2056266 h 5115107"/>
              <a:gd name="connsiteX35" fmla="*/ 5112000 w 5112000"/>
              <a:gd name="connsiteY35" fmla="*/ 2320338 h 5115107"/>
              <a:gd name="connsiteX36" fmla="*/ 5112000 w 5112000"/>
              <a:gd name="connsiteY36" fmla="*/ 2564106 h 5115107"/>
              <a:gd name="connsiteX37" fmla="*/ 5112000 w 5112000"/>
              <a:gd name="connsiteY37" fmla="*/ 2788385 h 5115107"/>
              <a:gd name="connsiteX38" fmla="*/ 5112000 w 5112000"/>
              <a:gd name="connsiteY38" fmla="*/ 2993984 h 5115107"/>
              <a:gd name="connsiteX39" fmla="*/ 5112000 w 5112000"/>
              <a:gd name="connsiteY39" fmla="*/ 3181717 h 5115107"/>
              <a:gd name="connsiteX40" fmla="*/ 5112000 w 5112000"/>
              <a:gd name="connsiteY40" fmla="*/ 3352396 h 5115107"/>
              <a:gd name="connsiteX41" fmla="*/ 5112000 w 5112000"/>
              <a:gd name="connsiteY41" fmla="*/ 3506832 h 5115107"/>
              <a:gd name="connsiteX42" fmla="*/ 5112000 w 5112000"/>
              <a:gd name="connsiteY42" fmla="*/ 3645839 h 5115107"/>
              <a:gd name="connsiteX43" fmla="*/ 5112000 w 5112000"/>
              <a:gd name="connsiteY43" fmla="*/ 3770227 h 5115107"/>
              <a:gd name="connsiteX44" fmla="*/ 5112000 w 5112000"/>
              <a:gd name="connsiteY44" fmla="*/ 3880810 h 5115107"/>
              <a:gd name="connsiteX45" fmla="*/ 5112000 w 5112000"/>
              <a:gd name="connsiteY45" fmla="*/ 3978398 h 5115107"/>
              <a:gd name="connsiteX46" fmla="*/ 5112000 w 5112000"/>
              <a:gd name="connsiteY46" fmla="*/ 4063806 h 5115107"/>
              <a:gd name="connsiteX47" fmla="*/ 5112000 w 5112000"/>
              <a:gd name="connsiteY47" fmla="*/ 4137843 h 5115107"/>
              <a:gd name="connsiteX48" fmla="*/ 5112000 w 5112000"/>
              <a:gd name="connsiteY48" fmla="*/ 4201323 h 5115107"/>
              <a:gd name="connsiteX49" fmla="*/ 5112000 w 5112000"/>
              <a:gd name="connsiteY49" fmla="*/ 4255058 h 5115107"/>
              <a:gd name="connsiteX50" fmla="*/ 5112000 w 5112000"/>
              <a:gd name="connsiteY50" fmla="*/ 4299859 h 5115107"/>
              <a:gd name="connsiteX51" fmla="*/ 5112000 w 5112000"/>
              <a:gd name="connsiteY51" fmla="*/ 4336540 h 5115107"/>
              <a:gd name="connsiteX52" fmla="*/ 5112000 w 5112000"/>
              <a:gd name="connsiteY52" fmla="*/ 4365911 h 5115107"/>
              <a:gd name="connsiteX53" fmla="*/ 5112000 w 5112000"/>
              <a:gd name="connsiteY53" fmla="*/ 4405975 h 5115107"/>
              <a:gd name="connsiteX54" fmla="*/ 5112000 w 5112000"/>
              <a:gd name="connsiteY54" fmla="*/ 4426549 h 5115107"/>
              <a:gd name="connsiteX55" fmla="*/ 5112000 w 5112000"/>
              <a:gd name="connsiteY55" fmla="*/ 4434128 h 5115107"/>
              <a:gd name="connsiteX56" fmla="*/ 5112000 w 5112000"/>
              <a:gd name="connsiteY56" fmla="*/ 4435211 h 5115107"/>
              <a:gd name="connsiteX57" fmla="*/ 4432517 w 5112000"/>
              <a:gd name="connsiteY57" fmla="*/ 5115107 h 5115107"/>
              <a:gd name="connsiteX58" fmla="*/ 0 w 5112000"/>
              <a:gd name="connsiteY58" fmla="*/ 5115107 h 5115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5112000" h="5115107">
                <a:moveTo>
                  <a:pt x="0" y="0"/>
                </a:moveTo>
                <a:lnTo>
                  <a:pt x="464430" y="0"/>
                </a:lnTo>
                <a:lnTo>
                  <a:pt x="899842" y="0"/>
                </a:lnTo>
                <a:lnTo>
                  <a:pt x="1307173" y="0"/>
                </a:lnTo>
                <a:lnTo>
                  <a:pt x="1687360" y="0"/>
                </a:lnTo>
                <a:lnTo>
                  <a:pt x="2041337" y="0"/>
                </a:lnTo>
                <a:lnTo>
                  <a:pt x="2370041" y="0"/>
                </a:lnTo>
                <a:lnTo>
                  <a:pt x="2674409" y="0"/>
                </a:lnTo>
                <a:lnTo>
                  <a:pt x="2955375" y="0"/>
                </a:lnTo>
                <a:lnTo>
                  <a:pt x="3213877" y="0"/>
                </a:lnTo>
                <a:lnTo>
                  <a:pt x="3450850" y="0"/>
                </a:lnTo>
                <a:lnTo>
                  <a:pt x="3667230" y="0"/>
                </a:lnTo>
                <a:lnTo>
                  <a:pt x="3863953" y="0"/>
                </a:lnTo>
                <a:lnTo>
                  <a:pt x="4041956" y="0"/>
                </a:lnTo>
                <a:lnTo>
                  <a:pt x="4202174" y="0"/>
                </a:lnTo>
                <a:lnTo>
                  <a:pt x="4345543" y="0"/>
                </a:lnTo>
                <a:lnTo>
                  <a:pt x="4473000" y="0"/>
                </a:lnTo>
                <a:lnTo>
                  <a:pt x="4585480" y="0"/>
                </a:lnTo>
                <a:lnTo>
                  <a:pt x="4683920" y="0"/>
                </a:lnTo>
                <a:lnTo>
                  <a:pt x="4769255" y="0"/>
                </a:lnTo>
                <a:lnTo>
                  <a:pt x="4842422" y="0"/>
                </a:lnTo>
                <a:lnTo>
                  <a:pt x="4904356" y="0"/>
                </a:lnTo>
                <a:lnTo>
                  <a:pt x="4955994" y="0"/>
                </a:lnTo>
                <a:lnTo>
                  <a:pt x="4998272" y="0"/>
                </a:lnTo>
                <a:lnTo>
                  <a:pt x="5032125" y="0"/>
                </a:lnTo>
                <a:lnTo>
                  <a:pt x="5078303" y="0"/>
                </a:lnTo>
                <a:lnTo>
                  <a:pt x="5102016" y="0"/>
                </a:lnTo>
                <a:lnTo>
                  <a:pt x="5110752" y="0"/>
                </a:lnTo>
                <a:lnTo>
                  <a:pt x="5112000" y="0"/>
                </a:lnTo>
                <a:lnTo>
                  <a:pt x="5112000" y="402943"/>
                </a:lnTo>
                <a:lnTo>
                  <a:pt x="5112000" y="780710"/>
                </a:lnTo>
                <a:lnTo>
                  <a:pt x="5112000" y="1134114"/>
                </a:lnTo>
                <a:lnTo>
                  <a:pt x="5112000" y="1463966"/>
                </a:lnTo>
                <a:lnTo>
                  <a:pt x="5112000" y="1771080"/>
                </a:lnTo>
                <a:lnTo>
                  <a:pt x="5112000" y="2056266"/>
                </a:lnTo>
                <a:lnTo>
                  <a:pt x="5112000" y="2320338"/>
                </a:lnTo>
                <a:lnTo>
                  <a:pt x="5112000" y="2564106"/>
                </a:lnTo>
                <a:lnTo>
                  <a:pt x="5112000" y="2788385"/>
                </a:lnTo>
                <a:lnTo>
                  <a:pt x="5112000" y="2993984"/>
                </a:lnTo>
                <a:lnTo>
                  <a:pt x="5112000" y="3181717"/>
                </a:lnTo>
                <a:lnTo>
                  <a:pt x="5112000" y="3352396"/>
                </a:lnTo>
                <a:lnTo>
                  <a:pt x="5112000" y="3506832"/>
                </a:lnTo>
                <a:lnTo>
                  <a:pt x="5112000" y="3645839"/>
                </a:lnTo>
                <a:lnTo>
                  <a:pt x="5112000" y="3770227"/>
                </a:lnTo>
                <a:lnTo>
                  <a:pt x="5112000" y="3880810"/>
                </a:lnTo>
                <a:lnTo>
                  <a:pt x="5112000" y="3978398"/>
                </a:lnTo>
                <a:lnTo>
                  <a:pt x="5112000" y="4063806"/>
                </a:lnTo>
                <a:lnTo>
                  <a:pt x="5112000" y="4137843"/>
                </a:lnTo>
                <a:lnTo>
                  <a:pt x="5112000" y="4201323"/>
                </a:lnTo>
                <a:lnTo>
                  <a:pt x="5112000" y="4255058"/>
                </a:lnTo>
                <a:lnTo>
                  <a:pt x="5112000" y="4299859"/>
                </a:lnTo>
                <a:lnTo>
                  <a:pt x="5112000" y="4336540"/>
                </a:lnTo>
                <a:lnTo>
                  <a:pt x="5112000" y="4365911"/>
                </a:lnTo>
                <a:lnTo>
                  <a:pt x="5112000" y="4405975"/>
                </a:lnTo>
                <a:lnTo>
                  <a:pt x="5112000" y="4426549"/>
                </a:lnTo>
                <a:lnTo>
                  <a:pt x="5112000" y="4434128"/>
                </a:lnTo>
                <a:lnTo>
                  <a:pt x="5112000" y="4435211"/>
                </a:lnTo>
                <a:cubicBezTo>
                  <a:pt x="4848462" y="4698909"/>
                  <a:pt x="4699230" y="4848232"/>
                  <a:pt x="4432517" y="5115107"/>
                </a:cubicBezTo>
                <a:cubicBezTo>
                  <a:pt x="0" y="5115107"/>
                  <a:pt x="0" y="5115107"/>
                  <a:pt x="0" y="5115107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 lIns="302400" tIns="216000" rIns="302400" bIns="2520000" anchor="t" anchorCtr="0">
            <a:noAutofit/>
          </a:bodyPr>
          <a:lstStyle>
            <a:lvl1pPr algn="l">
              <a:defRPr sz="3400">
                <a:solidFill>
                  <a:schemeClr val="bg2"/>
                </a:solidFill>
              </a:defRPr>
            </a:lvl1pPr>
          </a:lstStyle>
          <a:p>
            <a:r>
              <a:rPr lang="da-DK" dirty="0" err="1"/>
              <a:t>Click</a:t>
            </a:r>
            <a:r>
              <a:rPr lang="da-DK" dirty="0"/>
              <a:t> to </a:t>
            </a:r>
            <a:r>
              <a:rPr lang="da-DK" dirty="0" err="1"/>
              <a:t>edit</a:t>
            </a:r>
            <a:r>
              <a:rPr lang="da-DK" dirty="0"/>
              <a:t> Master </a:t>
            </a:r>
            <a:r>
              <a:rPr lang="da-DK" dirty="0" err="1"/>
              <a:t>title</a:t>
            </a:r>
            <a:r>
              <a:rPr lang="da-DK" dirty="0"/>
              <a:t>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39875" y="2433866"/>
            <a:ext cx="5112000" cy="1655762"/>
          </a:xfrm>
        </p:spPr>
        <p:txBody>
          <a:bodyPr lIns="302400" rIns="302400"/>
          <a:lstStyle>
            <a:lvl1pPr marL="0" indent="0" algn="l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2000">
                <a:solidFill>
                  <a:schemeClr val="bg2"/>
                </a:solidFill>
              </a:defRPr>
            </a:lvl1pPr>
            <a:lvl2pPr marL="0" indent="0" algn="l">
              <a:spcBef>
                <a:spcPts val="0"/>
              </a:spcBef>
              <a:buFont typeface="Arial" panose="020B0604020202020204" pitchFamily="34" charset="0"/>
              <a:buChar char="​"/>
              <a:defRPr sz="2000"/>
            </a:lvl2pPr>
            <a:lvl3pPr marL="0" indent="0" algn="l">
              <a:spcBef>
                <a:spcPts val="0"/>
              </a:spcBef>
              <a:buFont typeface="Arial" panose="020B0604020202020204" pitchFamily="34" charset="0"/>
              <a:buChar char="​"/>
              <a:defRPr sz="2000"/>
            </a:lvl3pPr>
            <a:lvl4pPr marL="0" indent="0" algn="l">
              <a:spcBef>
                <a:spcPts val="0"/>
              </a:spcBef>
              <a:buFont typeface="Arial" panose="020B0604020202020204" pitchFamily="34" charset="0"/>
              <a:buChar char="​"/>
              <a:defRPr sz="2000"/>
            </a:lvl4pPr>
            <a:lvl5pPr marL="0" indent="0" algn="l">
              <a:spcBef>
                <a:spcPts val="0"/>
              </a:spcBef>
              <a:buFont typeface="Arial" panose="020B0604020202020204" pitchFamily="34" charset="0"/>
              <a:buChar char="​"/>
              <a:defRPr sz="2000"/>
            </a:lvl5pPr>
            <a:lvl6pPr marL="0" indent="0" algn="l">
              <a:spcBef>
                <a:spcPts val="0"/>
              </a:spcBef>
              <a:buFont typeface="Arial" panose="020B0604020202020204" pitchFamily="34" charset="0"/>
              <a:buChar char="​"/>
              <a:defRPr sz="2000"/>
            </a:lvl6pPr>
            <a:lvl7pPr marL="0" indent="0" algn="l">
              <a:spcBef>
                <a:spcPts val="0"/>
              </a:spcBef>
              <a:buFont typeface="Arial" panose="020B0604020202020204" pitchFamily="34" charset="0"/>
              <a:buChar char="​"/>
              <a:defRPr sz="2000"/>
            </a:lvl7pPr>
            <a:lvl8pPr marL="0" indent="0" algn="l">
              <a:spcBef>
                <a:spcPts val="0"/>
              </a:spcBef>
              <a:buFont typeface="Arial" panose="020B0604020202020204" pitchFamily="34" charset="0"/>
              <a:buChar char="​"/>
              <a:defRPr sz="2000"/>
            </a:lvl8pPr>
            <a:lvl9pPr marL="0" indent="0" algn="l">
              <a:spcBef>
                <a:spcPts val="0"/>
              </a:spcBef>
              <a:buFont typeface="Arial" panose="020B0604020202020204" pitchFamily="34" charset="0"/>
              <a:buChar char="​"/>
              <a:defRPr sz="2000"/>
            </a:lvl9pPr>
          </a:lstStyle>
          <a:p>
            <a:r>
              <a:rPr lang="da-DK" dirty="0" err="1"/>
              <a:t>Click</a:t>
            </a:r>
            <a:r>
              <a:rPr lang="da-DK" dirty="0"/>
              <a:t> to </a:t>
            </a:r>
            <a:r>
              <a:rPr lang="da-DK" dirty="0" err="1"/>
              <a:t>edit</a:t>
            </a:r>
            <a:r>
              <a:rPr lang="da-DK" dirty="0"/>
              <a:t> Master </a:t>
            </a:r>
            <a:r>
              <a:rPr lang="da-DK" dirty="0" err="1"/>
              <a:t>subtitle</a:t>
            </a:r>
            <a:r>
              <a:rPr lang="da-DK" dirty="0"/>
              <a:t> style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5" hasCustomPrompt="1"/>
          </p:nvPr>
        </p:nvSpPr>
        <p:spPr>
          <a:xfrm>
            <a:off x="1539876" y="4387554"/>
            <a:ext cx="4437178" cy="391432"/>
          </a:xfrm>
        </p:spPr>
        <p:txBody>
          <a:bodyPr lIns="302400" anchor="b" anchorCtr="0"/>
          <a:lstStyle>
            <a:lvl1pPr marL="0" indent="0" rtl="0">
              <a:lnSpc>
                <a:spcPct val="104000"/>
              </a:lnSpc>
              <a:buNone/>
              <a:defRPr sz="1600">
                <a:solidFill>
                  <a:schemeClr val="bg2"/>
                </a:solidFill>
              </a:defRPr>
            </a:lvl1pPr>
          </a:lstStyle>
          <a:p>
            <a:pPr lvl="0"/>
            <a:r>
              <a:rPr lang="da-DK" dirty="0"/>
              <a:t>Indsæt navn og efternavn</a:t>
            </a:r>
          </a:p>
        </p:txBody>
      </p:sp>
      <p:sp>
        <p:nvSpPr>
          <p:cNvPr id="16" name="Placeholder logo"/>
          <p:cNvSpPr>
            <a:spLocks noGrp="1"/>
          </p:cNvSpPr>
          <p:nvPr>
            <p:ph type="body" sz="quarter" idx="19" hasCustomPrompt="1"/>
          </p:nvPr>
        </p:nvSpPr>
        <p:spPr>
          <a:xfrm>
            <a:off x="10809164" y="398179"/>
            <a:ext cx="1051200" cy="14868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pPr lvl="0"/>
            <a:r>
              <a:rPr lang="en-US" dirty="0"/>
              <a:t>.</a:t>
            </a:r>
            <a:endParaRPr lang="da-DK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-1" y="-300028"/>
            <a:ext cx="1188000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a-DK" sz="1200" b="1" dirty="0"/>
              <a:t>Bemærk</a:t>
            </a:r>
            <a:r>
              <a:rPr lang="da-DK" sz="1200" dirty="0"/>
              <a:t>: Tekstboksen kan ﬂyttes rundt ift. billedet, vælg boksen</a:t>
            </a:r>
            <a:r>
              <a:rPr lang="da-DK" sz="1200" baseline="0" dirty="0"/>
              <a:t> og al teksten i boksen</a:t>
            </a:r>
            <a:r>
              <a:rPr lang="da-DK" sz="1200" dirty="0"/>
              <a:t>. Farven på tekst og tekstboks kan ændres til hvid/rød/grå.</a:t>
            </a:r>
          </a:p>
        </p:txBody>
      </p:sp>
      <p:sp>
        <p:nvSpPr>
          <p:cNvPr id="12" name="Date_DateCustomA"/>
          <p:cNvSpPr>
            <a:spLocks noGrp="1"/>
          </p:cNvSpPr>
          <p:nvPr>
            <p:ph type="dt" sz="half" idx="10"/>
          </p:nvPr>
        </p:nvSpPr>
        <p:spPr>
          <a:xfrm>
            <a:off x="1539875" y="4840650"/>
            <a:ext cx="4438460" cy="180000"/>
          </a:xfrm>
          <a:prstGeom prst="rect">
            <a:avLst/>
          </a:prstGeom>
        </p:spPr>
        <p:txBody>
          <a:bodyPr lIns="302400"/>
          <a:lstStyle>
            <a:lvl1pPr rtl="0">
              <a:defRPr sz="1600">
                <a:solidFill>
                  <a:schemeClr val="bg2"/>
                </a:solidFill>
              </a:defRPr>
            </a:lvl1pPr>
          </a:lstStyle>
          <a:p>
            <a:fld id="{5B230732-A391-4750-90A0-48540BE946AB}" type="datetime1">
              <a:rPr lang="da-DK" smtClean="0"/>
              <a:t>25-06-2018</a:t>
            </a:fld>
            <a:endParaRPr lang="da-DK" dirty="0"/>
          </a:p>
        </p:txBody>
      </p:sp>
      <p:sp>
        <p:nvSpPr>
          <p:cNvPr id="13" name="Slide Number Placeholder 5" hidden="1"/>
          <p:cNvSpPr txBox="1">
            <a:spLocks/>
          </p:cNvSpPr>
          <p:nvPr userDrawn="1"/>
        </p:nvSpPr>
        <p:spPr>
          <a:xfrm>
            <a:off x="0" y="69120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en-US"/>
            </a:defPPr>
            <a:lvl1pPr marL="0" algn="r" defTabSz="914400" rtl="0" eaLnBrk="1" latinLnBrk="0" hangingPunct="1">
              <a:defRPr sz="100" b="1" kern="1200">
                <a:noFill/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0"/>
            <a:fld id="{24C8C45C-947F-4981-8B3F-4F32E973C901}" type="slidenum">
              <a:rPr lang="da-DK" smtClean="0"/>
              <a:pPr rtl="0"/>
              <a:t>‹nr.›</a:t>
            </a:fld>
            <a:endParaRPr lang="da-DK" dirty="0"/>
          </a:p>
        </p:txBody>
      </p:sp>
      <p:sp>
        <p:nvSpPr>
          <p:cNvPr id="14" name="Footer Placeholder 4" hidden="1"/>
          <p:cNvSpPr>
            <a:spLocks noGrp="1"/>
          </p:cNvSpPr>
          <p:nvPr>
            <p:ph type="ftr" sz="quarter" idx="3"/>
          </p:nvPr>
        </p:nvSpPr>
        <p:spPr>
          <a:xfrm>
            <a:off x="0" y="70644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ctr" rtl="0">
              <a:defRPr sz="100">
                <a:noFill/>
              </a:defRPr>
            </a:lvl1pPr>
          </a:lstStyle>
          <a:p>
            <a:endParaRPr lang="da-DK" dirty="0"/>
          </a:p>
        </p:txBody>
      </p:sp>
      <p:sp>
        <p:nvSpPr>
          <p:cNvPr id="18" name="Rectangle 17"/>
          <p:cNvSpPr/>
          <p:nvPr userDrawn="1"/>
        </p:nvSpPr>
        <p:spPr>
          <a:xfrm>
            <a:off x="9154950" y="-300028"/>
            <a:ext cx="160500" cy="1605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2000" noProof="0" dirty="0" err="1"/>
          </a:p>
        </p:txBody>
      </p:sp>
      <p:sp>
        <p:nvSpPr>
          <p:cNvPr id="20" name="Rectangle 19"/>
          <p:cNvSpPr/>
          <p:nvPr userDrawn="1"/>
        </p:nvSpPr>
        <p:spPr>
          <a:xfrm>
            <a:off x="9353603" y="-300028"/>
            <a:ext cx="160500" cy="160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2000" noProof="0" dirty="0" err="1"/>
          </a:p>
        </p:txBody>
      </p:sp>
      <p:sp>
        <p:nvSpPr>
          <p:cNvPr id="21" name="Rectangle 20"/>
          <p:cNvSpPr/>
          <p:nvPr userDrawn="1"/>
        </p:nvSpPr>
        <p:spPr>
          <a:xfrm>
            <a:off x="9552256" y="-300028"/>
            <a:ext cx="160500" cy="1605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2000" noProof="0" dirty="0" err="1"/>
          </a:p>
        </p:txBody>
      </p:sp>
    </p:spTree>
    <p:extLst>
      <p:ext uri="{BB962C8B-B14F-4D97-AF65-F5344CB8AC3E}">
        <p14:creationId xmlns:p14="http://schemas.microsoft.com/office/powerpoint/2010/main" val="22840769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slide, billede, hvidt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0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-1"/>
            <a:ext cx="12193200" cy="6861600"/>
          </a:xfrm>
          <a:solidFill>
            <a:schemeClr val="bg1">
              <a:lumMod val="85000"/>
            </a:schemeClr>
          </a:solidFill>
        </p:spPr>
        <p:txBody>
          <a:bodyPr lIns="144000" tIns="0" bIns="180000" anchor="b" anchorCtr="0"/>
          <a:lstStyle>
            <a:lvl1pPr marL="0" indent="0" algn="l">
              <a:buNone/>
              <a:defRPr sz="1600"/>
            </a:lvl1pPr>
          </a:lstStyle>
          <a:p>
            <a:r>
              <a:rPr lang="da-DK" dirty="0"/>
              <a:t>Klik på denne pladsholder og indsæt billede via Skyfish</a:t>
            </a:r>
          </a:p>
        </p:txBody>
      </p:sp>
      <p:sp>
        <p:nvSpPr>
          <p:cNvPr id="19" name="Titel 1"/>
          <p:cNvSpPr>
            <a:spLocks noGrp="1"/>
          </p:cNvSpPr>
          <p:nvPr>
            <p:ph type="ctrTitle"/>
          </p:nvPr>
        </p:nvSpPr>
        <p:spPr>
          <a:xfrm>
            <a:off x="1539875" y="235732"/>
            <a:ext cx="5112000" cy="5115107"/>
          </a:xfrm>
          <a:custGeom>
            <a:avLst/>
            <a:gdLst>
              <a:gd name="connsiteX0" fmla="*/ 0 w 5112000"/>
              <a:gd name="connsiteY0" fmla="*/ 0 h 5115107"/>
              <a:gd name="connsiteX1" fmla="*/ 464430 w 5112000"/>
              <a:gd name="connsiteY1" fmla="*/ 0 h 5115107"/>
              <a:gd name="connsiteX2" fmla="*/ 899842 w 5112000"/>
              <a:gd name="connsiteY2" fmla="*/ 0 h 5115107"/>
              <a:gd name="connsiteX3" fmla="*/ 1307173 w 5112000"/>
              <a:gd name="connsiteY3" fmla="*/ 0 h 5115107"/>
              <a:gd name="connsiteX4" fmla="*/ 1687360 w 5112000"/>
              <a:gd name="connsiteY4" fmla="*/ 0 h 5115107"/>
              <a:gd name="connsiteX5" fmla="*/ 2041337 w 5112000"/>
              <a:gd name="connsiteY5" fmla="*/ 0 h 5115107"/>
              <a:gd name="connsiteX6" fmla="*/ 2370041 w 5112000"/>
              <a:gd name="connsiteY6" fmla="*/ 0 h 5115107"/>
              <a:gd name="connsiteX7" fmla="*/ 2674409 w 5112000"/>
              <a:gd name="connsiteY7" fmla="*/ 0 h 5115107"/>
              <a:gd name="connsiteX8" fmla="*/ 2955375 w 5112000"/>
              <a:gd name="connsiteY8" fmla="*/ 0 h 5115107"/>
              <a:gd name="connsiteX9" fmla="*/ 3213877 w 5112000"/>
              <a:gd name="connsiteY9" fmla="*/ 0 h 5115107"/>
              <a:gd name="connsiteX10" fmla="*/ 3450850 w 5112000"/>
              <a:gd name="connsiteY10" fmla="*/ 0 h 5115107"/>
              <a:gd name="connsiteX11" fmla="*/ 3667230 w 5112000"/>
              <a:gd name="connsiteY11" fmla="*/ 0 h 5115107"/>
              <a:gd name="connsiteX12" fmla="*/ 3863953 w 5112000"/>
              <a:gd name="connsiteY12" fmla="*/ 0 h 5115107"/>
              <a:gd name="connsiteX13" fmla="*/ 4041956 w 5112000"/>
              <a:gd name="connsiteY13" fmla="*/ 0 h 5115107"/>
              <a:gd name="connsiteX14" fmla="*/ 4202174 w 5112000"/>
              <a:gd name="connsiteY14" fmla="*/ 0 h 5115107"/>
              <a:gd name="connsiteX15" fmla="*/ 4345543 w 5112000"/>
              <a:gd name="connsiteY15" fmla="*/ 0 h 5115107"/>
              <a:gd name="connsiteX16" fmla="*/ 4473000 w 5112000"/>
              <a:gd name="connsiteY16" fmla="*/ 0 h 5115107"/>
              <a:gd name="connsiteX17" fmla="*/ 4585480 w 5112000"/>
              <a:gd name="connsiteY17" fmla="*/ 0 h 5115107"/>
              <a:gd name="connsiteX18" fmla="*/ 4683920 w 5112000"/>
              <a:gd name="connsiteY18" fmla="*/ 0 h 5115107"/>
              <a:gd name="connsiteX19" fmla="*/ 4769255 w 5112000"/>
              <a:gd name="connsiteY19" fmla="*/ 0 h 5115107"/>
              <a:gd name="connsiteX20" fmla="*/ 4842422 w 5112000"/>
              <a:gd name="connsiteY20" fmla="*/ 0 h 5115107"/>
              <a:gd name="connsiteX21" fmla="*/ 4904356 w 5112000"/>
              <a:gd name="connsiteY21" fmla="*/ 0 h 5115107"/>
              <a:gd name="connsiteX22" fmla="*/ 4955994 w 5112000"/>
              <a:gd name="connsiteY22" fmla="*/ 0 h 5115107"/>
              <a:gd name="connsiteX23" fmla="*/ 4998272 w 5112000"/>
              <a:gd name="connsiteY23" fmla="*/ 0 h 5115107"/>
              <a:gd name="connsiteX24" fmla="*/ 5032125 w 5112000"/>
              <a:gd name="connsiteY24" fmla="*/ 0 h 5115107"/>
              <a:gd name="connsiteX25" fmla="*/ 5078303 w 5112000"/>
              <a:gd name="connsiteY25" fmla="*/ 0 h 5115107"/>
              <a:gd name="connsiteX26" fmla="*/ 5102016 w 5112000"/>
              <a:gd name="connsiteY26" fmla="*/ 0 h 5115107"/>
              <a:gd name="connsiteX27" fmla="*/ 5110752 w 5112000"/>
              <a:gd name="connsiteY27" fmla="*/ 0 h 5115107"/>
              <a:gd name="connsiteX28" fmla="*/ 5112000 w 5112000"/>
              <a:gd name="connsiteY28" fmla="*/ 0 h 5115107"/>
              <a:gd name="connsiteX29" fmla="*/ 5112000 w 5112000"/>
              <a:gd name="connsiteY29" fmla="*/ 402943 h 5115107"/>
              <a:gd name="connsiteX30" fmla="*/ 5112000 w 5112000"/>
              <a:gd name="connsiteY30" fmla="*/ 780710 h 5115107"/>
              <a:gd name="connsiteX31" fmla="*/ 5112000 w 5112000"/>
              <a:gd name="connsiteY31" fmla="*/ 1134114 h 5115107"/>
              <a:gd name="connsiteX32" fmla="*/ 5112000 w 5112000"/>
              <a:gd name="connsiteY32" fmla="*/ 1463966 h 5115107"/>
              <a:gd name="connsiteX33" fmla="*/ 5112000 w 5112000"/>
              <a:gd name="connsiteY33" fmla="*/ 1771080 h 5115107"/>
              <a:gd name="connsiteX34" fmla="*/ 5112000 w 5112000"/>
              <a:gd name="connsiteY34" fmla="*/ 2056266 h 5115107"/>
              <a:gd name="connsiteX35" fmla="*/ 5112000 w 5112000"/>
              <a:gd name="connsiteY35" fmla="*/ 2320338 h 5115107"/>
              <a:gd name="connsiteX36" fmla="*/ 5112000 w 5112000"/>
              <a:gd name="connsiteY36" fmla="*/ 2564106 h 5115107"/>
              <a:gd name="connsiteX37" fmla="*/ 5112000 w 5112000"/>
              <a:gd name="connsiteY37" fmla="*/ 2788385 h 5115107"/>
              <a:gd name="connsiteX38" fmla="*/ 5112000 w 5112000"/>
              <a:gd name="connsiteY38" fmla="*/ 2993984 h 5115107"/>
              <a:gd name="connsiteX39" fmla="*/ 5112000 w 5112000"/>
              <a:gd name="connsiteY39" fmla="*/ 3181717 h 5115107"/>
              <a:gd name="connsiteX40" fmla="*/ 5112000 w 5112000"/>
              <a:gd name="connsiteY40" fmla="*/ 3352396 h 5115107"/>
              <a:gd name="connsiteX41" fmla="*/ 5112000 w 5112000"/>
              <a:gd name="connsiteY41" fmla="*/ 3506832 h 5115107"/>
              <a:gd name="connsiteX42" fmla="*/ 5112000 w 5112000"/>
              <a:gd name="connsiteY42" fmla="*/ 3645839 h 5115107"/>
              <a:gd name="connsiteX43" fmla="*/ 5112000 w 5112000"/>
              <a:gd name="connsiteY43" fmla="*/ 3770227 h 5115107"/>
              <a:gd name="connsiteX44" fmla="*/ 5112000 w 5112000"/>
              <a:gd name="connsiteY44" fmla="*/ 3880810 h 5115107"/>
              <a:gd name="connsiteX45" fmla="*/ 5112000 w 5112000"/>
              <a:gd name="connsiteY45" fmla="*/ 3978398 h 5115107"/>
              <a:gd name="connsiteX46" fmla="*/ 5112000 w 5112000"/>
              <a:gd name="connsiteY46" fmla="*/ 4063806 h 5115107"/>
              <a:gd name="connsiteX47" fmla="*/ 5112000 w 5112000"/>
              <a:gd name="connsiteY47" fmla="*/ 4137843 h 5115107"/>
              <a:gd name="connsiteX48" fmla="*/ 5112000 w 5112000"/>
              <a:gd name="connsiteY48" fmla="*/ 4201323 h 5115107"/>
              <a:gd name="connsiteX49" fmla="*/ 5112000 w 5112000"/>
              <a:gd name="connsiteY49" fmla="*/ 4255058 h 5115107"/>
              <a:gd name="connsiteX50" fmla="*/ 5112000 w 5112000"/>
              <a:gd name="connsiteY50" fmla="*/ 4299859 h 5115107"/>
              <a:gd name="connsiteX51" fmla="*/ 5112000 w 5112000"/>
              <a:gd name="connsiteY51" fmla="*/ 4336540 h 5115107"/>
              <a:gd name="connsiteX52" fmla="*/ 5112000 w 5112000"/>
              <a:gd name="connsiteY52" fmla="*/ 4365911 h 5115107"/>
              <a:gd name="connsiteX53" fmla="*/ 5112000 w 5112000"/>
              <a:gd name="connsiteY53" fmla="*/ 4405975 h 5115107"/>
              <a:gd name="connsiteX54" fmla="*/ 5112000 w 5112000"/>
              <a:gd name="connsiteY54" fmla="*/ 4426549 h 5115107"/>
              <a:gd name="connsiteX55" fmla="*/ 5112000 w 5112000"/>
              <a:gd name="connsiteY55" fmla="*/ 4434128 h 5115107"/>
              <a:gd name="connsiteX56" fmla="*/ 5112000 w 5112000"/>
              <a:gd name="connsiteY56" fmla="*/ 4435211 h 5115107"/>
              <a:gd name="connsiteX57" fmla="*/ 4432517 w 5112000"/>
              <a:gd name="connsiteY57" fmla="*/ 5115107 h 5115107"/>
              <a:gd name="connsiteX58" fmla="*/ 0 w 5112000"/>
              <a:gd name="connsiteY58" fmla="*/ 5115107 h 5115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5112000" h="5115107">
                <a:moveTo>
                  <a:pt x="0" y="0"/>
                </a:moveTo>
                <a:lnTo>
                  <a:pt x="464430" y="0"/>
                </a:lnTo>
                <a:lnTo>
                  <a:pt x="899842" y="0"/>
                </a:lnTo>
                <a:lnTo>
                  <a:pt x="1307173" y="0"/>
                </a:lnTo>
                <a:lnTo>
                  <a:pt x="1687360" y="0"/>
                </a:lnTo>
                <a:lnTo>
                  <a:pt x="2041337" y="0"/>
                </a:lnTo>
                <a:lnTo>
                  <a:pt x="2370041" y="0"/>
                </a:lnTo>
                <a:lnTo>
                  <a:pt x="2674409" y="0"/>
                </a:lnTo>
                <a:lnTo>
                  <a:pt x="2955375" y="0"/>
                </a:lnTo>
                <a:lnTo>
                  <a:pt x="3213877" y="0"/>
                </a:lnTo>
                <a:lnTo>
                  <a:pt x="3450850" y="0"/>
                </a:lnTo>
                <a:lnTo>
                  <a:pt x="3667230" y="0"/>
                </a:lnTo>
                <a:lnTo>
                  <a:pt x="3863953" y="0"/>
                </a:lnTo>
                <a:lnTo>
                  <a:pt x="4041956" y="0"/>
                </a:lnTo>
                <a:lnTo>
                  <a:pt x="4202174" y="0"/>
                </a:lnTo>
                <a:lnTo>
                  <a:pt x="4345543" y="0"/>
                </a:lnTo>
                <a:lnTo>
                  <a:pt x="4473000" y="0"/>
                </a:lnTo>
                <a:lnTo>
                  <a:pt x="4585480" y="0"/>
                </a:lnTo>
                <a:lnTo>
                  <a:pt x="4683920" y="0"/>
                </a:lnTo>
                <a:lnTo>
                  <a:pt x="4769255" y="0"/>
                </a:lnTo>
                <a:lnTo>
                  <a:pt x="4842422" y="0"/>
                </a:lnTo>
                <a:lnTo>
                  <a:pt x="4904356" y="0"/>
                </a:lnTo>
                <a:lnTo>
                  <a:pt x="4955994" y="0"/>
                </a:lnTo>
                <a:lnTo>
                  <a:pt x="4998272" y="0"/>
                </a:lnTo>
                <a:lnTo>
                  <a:pt x="5032125" y="0"/>
                </a:lnTo>
                <a:lnTo>
                  <a:pt x="5078303" y="0"/>
                </a:lnTo>
                <a:lnTo>
                  <a:pt x="5102016" y="0"/>
                </a:lnTo>
                <a:lnTo>
                  <a:pt x="5110752" y="0"/>
                </a:lnTo>
                <a:lnTo>
                  <a:pt x="5112000" y="0"/>
                </a:lnTo>
                <a:lnTo>
                  <a:pt x="5112000" y="402943"/>
                </a:lnTo>
                <a:lnTo>
                  <a:pt x="5112000" y="780710"/>
                </a:lnTo>
                <a:lnTo>
                  <a:pt x="5112000" y="1134114"/>
                </a:lnTo>
                <a:lnTo>
                  <a:pt x="5112000" y="1463966"/>
                </a:lnTo>
                <a:lnTo>
                  <a:pt x="5112000" y="1771080"/>
                </a:lnTo>
                <a:lnTo>
                  <a:pt x="5112000" y="2056266"/>
                </a:lnTo>
                <a:lnTo>
                  <a:pt x="5112000" y="2320338"/>
                </a:lnTo>
                <a:lnTo>
                  <a:pt x="5112000" y="2564106"/>
                </a:lnTo>
                <a:lnTo>
                  <a:pt x="5112000" y="2788385"/>
                </a:lnTo>
                <a:lnTo>
                  <a:pt x="5112000" y="2993984"/>
                </a:lnTo>
                <a:lnTo>
                  <a:pt x="5112000" y="3181717"/>
                </a:lnTo>
                <a:lnTo>
                  <a:pt x="5112000" y="3352396"/>
                </a:lnTo>
                <a:lnTo>
                  <a:pt x="5112000" y="3506832"/>
                </a:lnTo>
                <a:lnTo>
                  <a:pt x="5112000" y="3645839"/>
                </a:lnTo>
                <a:lnTo>
                  <a:pt x="5112000" y="3770227"/>
                </a:lnTo>
                <a:lnTo>
                  <a:pt x="5112000" y="3880810"/>
                </a:lnTo>
                <a:lnTo>
                  <a:pt x="5112000" y="3978398"/>
                </a:lnTo>
                <a:lnTo>
                  <a:pt x="5112000" y="4063806"/>
                </a:lnTo>
                <a:lnTo>
                  <a:pt x="5112000" y="4137843"/>
                </a:lnTo>
                <a:lnTo>
                  <a:pt x="5112000" y="4201323"/>
                </a:lnTo>
                <a:lnTo>
                  <a:pt x="5112000" y="4255058"/>
                </a:lnTo>
                <a:lnTo>
                  <a:pt x="5112000" y="4299859"/>
                </a:lnTo>
                <a:lnTo>
                  <a:pt x="5112000" y="4336540"/>
                </a:lnTo>
                <a:lnTo>
                  <a:pt x="5112000" y="4365911"/>
                </a:lnTo>
                <a:lnTo>
                  <a:pt x="5112000" y="4405975"/>
                </a:lnTo>
                <a:lnTo>
                  <a:pt x="5112000" y="4426549"/>
                </a:lnTo>
                <a:lnTo>
                  <a:pt x="5112000" y="4434128"/>
                </a:lnTo>
                <a:lnTo>
                  <a:pt x="5112000" y="4435211"/>
                </a:lnTo>
                <a:cubicBezTo>
                  <a:pt x="4848462" y="4698909"/>
                  <a:pt x="4699230" y="4848232"/>
                  <a:pt x="4432517" y="5115107"/>
                </a:cubicBezTo>
                <a:cubicBezTo>
                  <a:pt x="0" y="5115107"/>
                  <a:pt x="0" y="5115107"/>
                  <a:pt x="0" y="5115107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 lIns="302400" tIns="216000" rIns="302400" bIns="2520000" anchor="t" anchorCtr="0">
            <a:noAutofit/>
          </a:bodyPr>
          <a:lstStyle>
            <a:lvl1pPr algn="l">
              <a:defRPr sz="3400">
                <a:solidFill>
                  <a:schemeClr val="bg2"/>
                </a:solidFill>
              </a:defRPr>
            </a:lvl1pPr>
          </a:lstStyle>
          <a:p>
            <a:r>
              <a:rPr lang="da-DK" dirty="0" err="1"/>
              <a:t>Click</a:t>
            </a:r>
            <a:r>
              <a:rPr lang="da-DK" dirty="0"/>
              <a:t> to </a:t>
            </a:r>
            <a:r>
              <a:rPr lang="da-DK" dirty="0" err="1"/>
              <a:t>edit</a:t>
            </a:r>
            <a:r>
              <a:rPr lang="da-DK" dirty="0"/>
              <a:t> Master </a:t>
            </a:r>
            <a:r>
              <a:rPr lang="da-DK" dirty="0" err="1"/>
              <a:t>title</a:t>
            </a:r>
            <a:r>
              <a:rPr lang="da-DK" dirty="0"/>
              <a:t>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39875" y="2433866"/>
            <a:ext cx="5112000" cy="1655762"/>
          </a:xfrm>
        </p:spPr>
        <p:txBody>
          <a:bodyPr lIns="302400" rIns="302400"/>
          <a:lstStyle>
            <a:lvl1pPr marL="0" indent="0" algn="l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​"/>
              <a:defRPr sz="2000">
                <a:solidFill>
                  <a:schemeClr val="bg2"/>
                </a:solidFill>
              </a:defRPr>
            </a:lvl1pPr>
            <a:lvl2pPr marL="0" indent="0" algn="l">
              <a:spcBef>
                <a:spcPts val="0"/>
              </a:spcBef>
              <a:buFont typeface="Arial" panose="020B0604020202020204" pitchFamily="34" charset="0"/>
              <a:buChar char="​"/>
              <a:defRPr sz="2000"/>
            </a:lvl2pPr>
            <a:lvl3pPr marL="0" indent="0" algn="l">
              <a:spcBef>
                <a:spcPts val="0"/>
              </a:spcBef>
              <a:buFont typeface="Arial" panose="020B0604020202020204" pitchFamily="34" charset="0"/>
              <a:buChar char="​"/>
              <a:defRPr sz="2000"/>
            </a:lvl3pPr>
            <a:lvl4pPr marL="0" indent="0" algn="l">
              <a:spcBef>
                <a:spcPts val="0"/>
              </a:spcBef>
              <a:buFont typeface="Arial" panose="020B0604020202020204" pitchFamily="34" charset="0"/>
              <a:buChar char="​"/>
              <a:defRPr sz="2000"/>
            </a:lvl4pPr>
            <a:lvl5pPr marL="0" indent="0" algn="l">
              <a:spcBef>
                <a:spcPts val="0"/>
              </a:spcBef>
              <a:buFont typeface="Arial" panose="020B0604020202020204" pitchFamily="34" charset="0"/>
              <a:buChar char="​"/>
              <a:defRPr sz="2000"/>
            </a:lvl5pPr>
            <a:lvl6pPr marL="0" indent="0" algn="l">
              <a:spcBef>
                <a:spcPts val="0"/>
              </a:spcBef>
              <a:buFont typeface="Arial" panose="020B0604020202020204" pitchFamily="34" charset="0"/>
              <a:buChar char="​"/>
              <a:defRPr sz="2000"/>
            </a:lvl6pPr>
            <a:lvl7pPr marL="0" indent="0" algn="l">
              <a:spcBef>
                <a:spcPts val="0"/>
              </a:spcBef>
              <a:buFont typeface="Arial" panose="020B0604020202020204" pitchFamily="34" charset="0"/>
              <a:buChar char="​"/>
              <a:defRPr sz="2000"/>
            </a:lvl7pPr>
            <a:lvl8pPr marL="0" indent="0" algn="l">
              <a:spcBef>
                <a:spcPts val="0"/>
              </a:spcBef>
              <a:buFont typeface="Arial" panose="020B0604020202020204" pitchFamily="34" charset="0"/>
              <a:buChar char="​"/>
              <a:defRPr sz="2000"/>
            </a:lvl8pPr>
            <a:lvl9pPr marL="0" indent="0" algn="l">
              <a:spcBef>
                <a:spcPts val="0"/>
              </a:spcBef>
              <a:buFont typeface="Arial" panose="020B0604020202020204" pitchFamily="34" charset="0"/>
              <a:buChar char="​"/>
              <a:defRPr sz="2000"/>
            </a:lvl9pPr>
          </a:lstStyle>
          <a:p>
            <a:r>
              <a:rPr lang="da-DK" dirty="0" err="1"/>
              <a:t>Click</a:t>
            </a:r>
            <a:r>
              <a:rPr lang="da-DK" dirty="0"/>
              <a:t> to </a:t>
            </a:r>
            <a:r>
              <a:rPr lang="da-DK" dirty="0" err="1"/>
              <a:t>edit</a:t>
            </a:r>
            <a:r>
              <a:rPr lang="da-DK" dirty="0"/>
              <a:t> Master </a:t>
            </a:r>
            <a:r>
              <a:rPr lang="da-DK" dirty="0" err="1"/>
              <a:t>subtitle</a:t>
            </a:r>
            <a:r>
              <a:rPr lang="da-DK" dirty="0"/>
              <a:t> style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5" hasCustomPrompt="1"/>
          </p:nvPr>
        </p:nvSpPr>
        <p:spPr>
          <a:xfrm>
            <a:off x="1539876" y="4387554"/>
            <a:ext cx="4437178" cy="391432"/>
          </a:xfrm>
        </p:spPr>
        <p:txBody>
          <a:bodyPr lIns="302400" anchor="b" anchorCtr="0"/>
          <a:lstStyle>
            <a:lvl1pPr marL="0" indent="0" rtl="0">
              <a:lnSpc>
                <a:spcPct val="104000"/>
              </a:lnSpc>
              <a:buNone/>
              <a:defRPr sz="1600">
                <a:solidFill>
                  <a:schemeClr val="bg2"/>
                </a:solidFill>
              </a:defRPr>
            </a:lvl1pPr>
          </a:lstStyle>
          <a:p>
            <a:pPr lvl="0"/>
            <a:r>
              <a:rPr lang="da-DK" dirty="0"/>
              <a:t>Indsæt navn og efternavn</a:t>
            </a:r>
          </a:p>
        </p:txBody>
      </p:sp>
      <p:sp>
        <p:nvSpPr>
          <p:cNvPr id="11" name="TextBox 10"/>
          <p:cNvSpPr txBox="1"/>
          <p:nvPr userDrawn="1"/>
        </p:nvSpPr>
        <p:spPr>
          <a:xfrm>
            <a:off x="-1" y="-300028"/>
            <a:ext cx="1188000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a-DK" sz="1200" b="1" dirty="0"/>
              <a:t>Bemærk</a:t>
            </a:r>
            <a:r>
              <a:rPr lang="da-DK" sz="1200" dirty="0"/>
              <a:t>: Tekstboksen kan ﬂyttes rundt ift. billedet, vælg boksen</a:t>
            </a:r>
            <a:r>
              <a:rPr lang="da-DK" sz="1200" baseline="0" dirty="0"/>
              <a:t> og al teksten i boksen</a:t>
            </a:r>
            <a:r>
              <a:rPr lang="da-DK" sz="1200" dirty="0"/>
              <a:t>. Farven på tekst og tekstboks kan ændres til hvid/rød/grå.</a:t>
            </a:r>
          </a:p>
        </p:txBody>
      </p:sp>
      <p:sp>
        <p:nvSpPr>
          <p:cNvPr id="12" name="Date_DateCustomA"/>
          <p:cNvSpPr>
            <a:spLocks noGrp="1"/>
          </p:cNvSpPr>
          <p:nvPr>
            <p:ph type="dt" sz="half" idx="10"/>
          </p:nvPr>
        </p:nvSpPr>
        <p:spPr>
          <a:xfrm>
            <a:off x="1539875" y="4840650"/>
            <a:ext cx="4438460" cy="180000"/>
          </a:xfrm>
          <a:prstGeom prst="rect">
            <a:avLst/>
          </a:prstGeom>
        </p:spPr>
        <p:txBody>
          <a:bodyPr lIns="302400"/>
          <a:lstStyle>
            <a:lvl1pPr rtl="0">
              <a:defRPr sz="1600">
                <a:solidFill>
                  <a:schemeClr val="bg2"/>
                </a:solidFill>
              </a:defRPr>
            </a:lvl1pPr>
          </a:lstStyle>
          <a:p>
            <a:fld id="{08BF4286-2448-4591-91E0-C40192A408D3}" type="datetime1">
              <a:rPr lang="da-DK" smtClean="0"/>
              <a:t>25-06-2018</a:t>
            </a:fld>
            <a:endParaRPr lang="da-DK" dirty="0"/>
          </a:p>
        </p:txBody>
      </p:sp>
      <p:sp>
        <p:nvSpPr>
          <p:cNvPr id="13" name="Slide Number Placeholder 5" hidden="1"/>
          <p:cNvSpPr txBox="1">
            <a:spLocks/>
          </p:cNvSpPr>
          <p:nvPr userDrawn="1"/>
        </p:nvSpPr>
        <p:spPr>
          <a:xfrm>
            <a:off x="0" y="69120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en-US"/>
            </a:defPPr>
            <a:lvl1pPr marL="0" algn="r" defTabSz="914400" rtl="0" eaLnBrk="1" latinLnBrk="0" hangingPunct="1">
              <a:defRPr sz="100" b="1" kern="1200">
                <a:noFill/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0"/>
            <a:fld id="{24C8C45C-947F-4981-8B3F-4F32E973C901}" type="slidenum">
              <a:rPr lang="da-DK" smtClean="0"/>
              <a:pPr rtl="0"/>
              <a:t>‹nr.›</a:t>
            </a:fld>
            <a:endParaRPr lang="da-DK" dirty="0"/>
          </a:p>
        </p:txBody>
      </p:sp>
      <p:sp>
        <p:nvSpPr>
          <p:cNvPr id="14" name="Footer Placeholder 4" hidden="1"/>
          <p:cNvSpPr>
            <a:spLocks noGrp="1"/>
          </p:cNvSpPr>
          <p:nvPr>
            <p:ph type="ftr" sz="quarter" idx="3"/>
          </p:nvPr>
        </p:nvSpPr>
        <p:spPr>
          <a:xfrm>
            <a:off x="0" y="70644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ctr" rtl="0">
              <a:defRPr sz="100">
                <a:noFill/>
              </a:defRPr>
            </a:lvl1pPr>
          </a:lstStyle>
          <a:p>
            <a:endParaRPr lang="da-DK" dirty="0"/>
          </a:p>
        </p:txBody>
      </p:sp>
      <p:sp>
        <p:nvSpPr>
          <p:cNvPr id="17" name="Placeholder logo"/>
          <p:cNvSpPr>
            <a:spLocks noGrp="1"/>
          </p:cNvSpPr>
          <p:nvPr>
            <p:ph type="body" sz="quarter" idx="19" hasCustomPrompt="1"/>
          </p:nvPr>
        </p:nvSpPr>
        <p:spPr>
          <a:xfrm>
            <a:off x="10809164" y="398179"/>
            <a:ext cx="1051200" cy="14868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pPr lvl="0"/>
            <a:r>
              <a:rPr lang="en-US" dirty="0"/>
              <a:t>.</a:t>
            </a:r>
            <a:endParaRPr lang="da-DK" dirty="0"/>
          </a:p>
        </p:txBody>
      </p:sp>
      <p:sp>
        <p:nvSpPr>
          <p:cNvPr id="2" name="Rectangle 1"/>
          <p:cNvSpPr/>
          <p:nvPr userDrawn="1"/>
        </p:nvSpPr>
        <p:spPr>
          <a:xfrm>
            <a:off x="9154950" y="-300028"/>
            <a:ext cx="160500" cy="1605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2000" noProof="0" dirty="0" err="1"/>
          </a:p>
        </p:txBody>
      </p:sp>
      <p:sp>
        <p:nvSpPr>
          <p:cNvPr id="18" name="Rectangle 17"/>
          <p:cNvSpPr/>
          <p:nvPr userDrawn="1"/>
        </p:nvSpPr>
        <p:spPr>
          <a:xfrm>
            <a:off x="9353603" y="-300028"/>
            <a:ext cx="160500" cy="160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2000" noProof="0" dirty="0" err="1"/>
          </a:p>
        </p:txBody>
      </p:sp>
      <p:sp>
        <p:nvSpPr>
          <p:cNvPr id="20" name="Rectangle 19"/>
          <p:cNvSpPr/>
          <p:nvPr userDrawn="1"/>
        </p:nvSpPr>
        <p:spPr>
          <a:xfrm>
            <a:off x="9552256" y="-300028"/>
            <a:ext cx="160500" cy="1605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2000" noProof="0" dirty="0" err="1"/>
          </a:p>
        </p:txBody>
      </p:sp>
    </p:spTree>
    <p:extLst>
      <p:ext uri="{BB962C8B-B14F-4D97-AF65-F5344CB8AC3E}">
        <p14:creationId xmlns:p14="http://schemas.microsoft.com/office/powerpoint/2010/main" val="20372774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da-DK" dirty="0"/>
              <a:t>Click to edit Master title style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32255-E641-4C14-BF54-A3158F2962F6}" type="datetime1">
              <a:rPr lang="da-DK" smtClean="0"/>
              <a:t>25-06-2018</a:t>
            </a:fld>
            <a:endParaRPr lang="da-DK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24C8C45C-947F-4981-8B3F-4F32E973C901}" type="slidenum">
              <a:rPr lang="da-DK" smtClean="0"/>
              <a:pPr/>
              <a:t>‹nr.›</a:t>
            </a:fld>
            <a:endParaRPr lang="da-DK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3" hasCustomPrompt="1"/>
          </p:nvPr>
        </p:nvSpPr>
        <p:spPr>
          <a:xfrm>
            <a:off x="1539875" y="1987550"/>
            <a:ext cx="690563" cy="4113213"/>
          </a:xfrm>
        </p:spPr>
        <p:txBody>
          <a:bodyPr/>
          <a:lstStyle>
            <a:lvl1pPr marL="0" indent="0">
              <a:buNone/>
              <a:defRPr>
                <a:solidFill>
                  <a:schemeClr val="bg2"/>
                </a:solidFill>
              </a:defRPr>
            </a:lvl1pPr>
            <a:lvl2pPr marL="216000" indent="0">
              <a:buNone/>
              <a:defRPr>
                <a:solidFill>
                  <a:schemeClr val="bg2"/>
                </a:solidFill>
              </a:defRPr>
            </a:lvl2pPr>
            <a:lvl3pPr marL="432000" indent="0">
              <a:buNone/>
              <a:defRPr>
                <a:solidFill>
                  <a:schemeClr val="bg2"/>
                </a:solidFill>
              </a:defRPr>
            </a:lvl3pPr>
            <a:lvl4pPr marL="648000" indent="0">
              <a:buNone/>
              <a:defRPr>
                <a:solidFill>
                  <a:schemeClr val="bg2"/>
                </a:solidFill>
              </a:defRPr>
            </a:lvl4pPr>
            <a:lvl5pPr marL="864000" indent="0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da-DK" dirty="0"/>
              <a:t>Indsæt </a:t>
            </a:r>
            <a:r>
              <a:rPr lang="da-DK" dirty="0" err="1"/>
              <a:t>tids-punkt</a:t>
            </a:r>
            <a:r>
              <a:rPr lang="da-DK" dirty="0"/>
              <a:t> som fx 8.00</a:t>
            </a:r>
          </a:p>
        </p:txBody>
      </p:sp>
      <p:sp>
        <p:nvSpPr>
          <p:cNvPr id="16" name="Text Placeholder 14"/>
          <p:cNvSpPr>
            <a:spLocks noGrp="1"/>
          </p:cNvSpPr>
          <p:nvPr>
            <p:ph type="body" sz="quarter" idx="14" hasCustomPrompt="1"/>
          </p:nvPr>
        </p:nvSpPr>
        <p:spPr>
          <a:xfrm>
            <a:off x="2350197" y="1987550"/>
            <a:ext cx="6965253" cy="4113213"/>
          </a:xfrm>
        </p:spPr>
        <p:txBody>
          <a:bodyPr/>
          <a:lstStyle>
            <a:lvl1pPr marL="0" indent="0">
              <a:buNone/>
              <a:defRPr>
                <a:solidFill>
                  <a:schemeClr val="bg2"/>
                </a:solidFill>
              </a:defRPr>
            </a:lvl1pPr>
            <a:lvl2pPr marL="216000" indent="0">
              <a:buNone/>
              <a:defRPr>
                <a:solidFill>
                  <a:schemeClr val="bg2"/>
                </a:solidFill>
              </a:defRPr>
            </a:lvl2pPr>
            <a:lvl3pPr marL="432000" indent="0">
              <a:buNone/>
              <a:defRPr>
                <a:solidFill>
                  <a:schemeClr val="bg2"/>
                </a:solidFill>
              </a:defRPr>
            </a:lvl3pPr>
            <a:lvl4pPr marL="648000" indent="0">
              <a:buNone/>
              <a:defRPr>
                <a:solidFill>
                  <a:schemeClr val="bg2"/>
                </a:solidFill>
              </a:defRPr>
            </a:lvl4pPr>
            <a:lvl5pPr marL="864000" indent="0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da-DK" dirty="0"/>
              <a:t>Indsæt agenda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-1" y="-300028"/>
            <a:ext cx="1188000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a-DK" sz="1200" b="1" dirty="0"/>
              <a:t>Bemærk</a:t>
            </a:r>
            <a:r>
              <a:rPr lang="da-DK" sz="1200" dirty="0"/>
              <a:t>: På denne side kan baggrundsfarven ændres til rød/grå.</a:t>
            </a:r>
          </a:p>
        </p:txBody>
      </p:sp>
      <p:pic>
        <p:nvPicPr>
          <p:cNvPr id="14" name="Logo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9164" y="398179"/>
            <a:ext cx="1051199" cy="1485568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>
          <a:xfrm>
            <a:off x="4079074" y="-300028"/>
            <a:ext cx="160500" cy="160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2000" noProof="0" dirty="0" err="1"/>
          </a:p>
        </p:txBody>
      </p:sp>
      <p:sp>
        <p:nvSpPr>
          <p:cNvPr id="19" name="Rectangle 18"/>
          <p:cNvSpPr/>
          <p:nvPr userDrawn="1"/>
        </p:nvSpPr>
        <p:spPr>
          <a:xfrm>
            <a:off x="4277727" y="-300028"/>
            <a:ext cx="160500" cy="1605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2000" noProof="0" dirty="0" err="1"/>
          </a:p>
        </p:txBody>
      </p:sp>
    </p:spTree>
    <p:extLst>
      <p:ext uri="{BB962C8B-B14F-4D97-AF65-F5344CB8AC3E}">
        <p14:creationId xmlns:p14="http://schemas.microsoft.com/office/powerpoint/2010/main" val="25687616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og ind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noProof="0" dirty="0" err="1"/>
              <a:t>Click</a:t>
            </a:r>
            <a:r>
              <a:rPr lang="da-DK" noProof="0" dirty="0"/>
              <a:t> to </a:t>
            </a:r>
            <a:r>
              <a:rPr lang="da-DK" noProof="0" dirty="0" err="1"/>
              <a:t>edit</a:t>
            </a:r>
            <a:r>
              <a:rPr lang="da-DK" noProof="0" dirty="0"/>
              <a:t> Master </a:t>
            </a:r>
            <a:r>
              <a:rPr lang="da-DK" noProof="0" dirty="0" err="1"/>
              <a:t>title</a:t>
            </a:r>
            <a:r>
              <a:rPr lang="da-DK" noProof="0" dirty="0"/>
              <a:t>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 noProof="0" dirty="0"/>
              <a:t>Edit Master </a:t>
            </a:r>
            <a:r>
              <a:rPr lang="da-DK" noProof="0" dirty="0" err="1"/>
              <a:t>text</a:t>
            </a:r>
            <a:r>
              <a:rPr lang="da-DK" noProof="0" dirty="0"/>
              <a:t> styles</a:t>
            </a:r>
          </a:p>
          <a:p>
            <a:pPr lvl="1"/>
            <a:r>
              <a:rPr lang="da-DK" noProof="0" dirty="0"/>
              <a:t>Second </a:t>
            </a:r>
            <a:r>
              <a:rPr lang="da-DK" noProof="0" dirty="0" err="1"/>
              <a:t>level</a:t>
            </a:r>
            <a:endParaRPr lang="da-DK" noProof="0" dirty="0"/>
          </a:p>
          <a:p>
            <a:pPr lvl="2"/>
            <a:r>
              <a:rPr lang="da-DK" noProof="0" dirty="0"/>
              <a:t>Third </a:t>
            </a:r>
            <a:r>
              <a:rPr lang="da-DK" noProof="0" dirty="0" err="1"/>
              <a:t>level</a:t>
            </a:r>
            <a:endParaRPr lang="da-DK" noProof="0" dirty="0"/>
          </a:p>
          <a:p>
            <a:pPr lvl="3"/>
            <a:r>
              <a:rPr lang="da-DK" noProof="0" dirty="0" err="1"/>
              <a:t>Fourth</a:t>
            </a:r>
            <a:r>
              <a:rPr lang="da-DK" noProof="0" dirty="0"/>
              <a:t> </a:t>
            </a:r>
            <a:r>
              <a:rPr lang="da-DK" noProof="0" dirty="0" err="1"/>
              <a:t>level</a:t>
            </a:r>
            <a:endParaRPr lang="da-DK" noProof="0" dirty="0"/>
          </a:p>
          <a:p>
            <a:pPr lvl="4"/>
            <a:r>
              <a:rPr lang="da-DK" noProof="0" dirty="0"/>
              <a:t>Fifth </a:t>
            </a:r>
            <a:r>
              <a:rPr lang="da-DK" noProof="0" dirty="0" err="1"/>
              <a:t>level</a:t>
            </a:r>
            <a:endParaRPr lang="da-DK" noProof="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49D24-CB98-4C2F-B03D-078FCE333318}" type="datetime1">
              <a:rPr lang="da-DK" smtClean="0"/>
              <a:t>25-06-2018</a:t>
            </a:fld>
            <a:endParaRPr lang="da-DK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8C45C-947F-4981-8B3F-4F32E973C901}" type="slidenum">
              <a:rPr lang="da-DK" smtClean="0"/>
              <a:pPr/>
              <a:t>‹nr.›</a:t>
            </a:fld>
            <a:endParaRPr lang="da-DK" dirty="0"/>
          </a:p>
        </p:txBody>
      </p:sp>
      <p:sp>
        <p:nvSpPr>
          <p:cNvPr id="10" name="Content Placeholder 4"/>
          <p:cNvSpPr>
            <a:spLocks noGrp="1"/>
          </p:cNvSpPr>
          <p:nvPr>
            <p:ph sz="quarter" idx="17" hasCustomPrompt="1"/>
          </p:nvPr>
        </p:nvSpPr>
        <p:spPr>
          <a:xfrm>
            <a:off x="10864800" y="4204800"/>
            <a:ext cx="1116000" cy="1116000"/>
          </a:xfrm>
        </p:spPr>
        <p:txBody>
          <a:bodyPr/>
          <a:lstStyle>
            <a:lvl1pPr marL="0" indent="0">
              <a:buNone/>
              <a:defRPr sz="1400" b="1"/>
            </a:lvl1pPr>
          </a:lstStyle>
          <a:p>
            <a:pPr lvl="0"/>
            <a:r>
              <a:rPr lang="da-DK" dirty="0"/>
              <a:t>Klik på denne pladsholder og indsæt ikon via Skyfish</a:t>
            </a:r>
          </a:p>
        </p:txBody>
      </p:sp>
      <p:sp>
        <p:nvSpPr>
          <p:cNvPr id="11" name="TextBox 10"/>
          <p:cNvSpPr txBox="1"/>
          <p:nvPr userDrawn="1"/>
        </p:nvSpPr>
        <p:spPr>
          <a:xfrm>
            <a:off x="-1" y="-300028"/>
            <a:ext cx="1188000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a-DK" sz="1200" b="1" dirty="0"/>
              <a:t>Bemærk</a:t>
            </a:r>
            <a:r>
              <a:rPr lang="da-DK" sz="1200" dirty="0"/>
              <a:t>: På denne side kan man indsætte graﬁkelementer til højre for teksten. </a:t>
            </a:r>
          </a:p>
        </p:txBody>
      </p:sp>
    </p:spTree>
    <p:extLst>
      <p:ext uri="{BB962C8B-B14F-4D97-AF65-F5344CB8AC3E}">
        <p14:creationId xmlns:p14="http://schemas.microsoft.com/office/powerpoint/2010/main" val="11545293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indhold og faktabo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/>
              <a:t>Click</a:t>
            </a:r>
            <a:r>
              <a:rPr lang="da-DK" dirty="0"/>
              <a:t> to </a:t>
            </a:r>
            <a:r>
              <a:rPr lang="da-DK" dirty="0" err="1"/>
              <a:t>edit</a:t>
            </a:r>
            <a:r>
              <a:rPr lang="da-DK" dirty="0"/>
              <a:t> Master </a:t>
            </a:r>
            <a:r>
              <a:rPr lang="da-DK" dirty="0" err="1"/>
              <a:t>title</a:t>
            </a:r>
            <a:r>
              <a:rPr lang="da-DK" dirty="0"/>
              <a:t> style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1540801" y="1989056"/>
            <a:ext cx="7776000" cy="4112944"/>
          </a:xfrm>
        </p:spPr>
        <p:txBody>
          <a:bodyPr/>
          <a:lstStyle/>
          <a:p>
            <a:pPr lvl="0"/>
            <a:r>
              <a:rPr lang="da-DK" noProof="0" dirty="0"/>
              <a:t>Edit Master </a:t>
            </a:r>
            <a:r>
              <a:rPr lang="da-DK" noProof="0" dirty="0" err="1"/>
              <a:t>text</a:t>
            </a:r>
            <a:r>
              <a:rPr lang="da-DK" noProof="0" dirty="0"/>
              <a:t> styles</a:t>
            </a:r>
          </a:p>
          <a:p>
            <a:pPr lvl="1"/>
            <a:r>
              <a:rPr lang="da-DK" noProof="0" dirty="0"/>
              <a:t>Second </a:t>
            </a:r>
            <a:r>
              <a:rPr lang="da-DK" noProof="0" dirty="0" err="1"/>
              <a:t>level</a:t>
            </a:r>
            <a:endParaRPr lang="da-DK" noProof="0" dirty="0"/>
          </a:p>
          <a:p>
            <a:pPr lvl="2"/>
            <a:r>
              <a:rPr lang="da-DK" noProof="0" dirty="0"/>
              <a:t>Third </a:t>
            </a:r>
            <a:r>
              <a:rPr lang="da-DK" noProof="0" dirty="0" err="1"/>
              <a:t>level</a:t>
            </a:r>
            <a:endParaRPr lang="da-DK" noProof="0" dirty="0"/>
          </a:p>
          <a:p>
            <a:pPr lvl="3"/>
            <a:r>
              <a:rPr lang="da-DK" noProof="0" dirty="0" err="1"/>
              <a:t>Fourth</a:t>
            </a:r>
            <a:r>
              <a:rPr lang="da-DK" noProof="0" dirty="0"/>
              <a:t> </a:t>
            </a:r>
            <a:r>
              <a:rPr lang="da-DK" noProof="0" dirty="0" err="1"/>
              <a:t>level</a:t>
            </a:r>
            <a:endParaRPr lang="da-DK" noProof="0" dirty="0"/>
          </a:p>
          <a:p>
            <a:pPr lvl="4"/>
            <a:r>
              <a:rPr lang="da-DK" noProof="0" dirty="0"/>
              <a:t>Fifth </a:t>
            </a:r>
            <a:r>
              <a:rPr lang="da-DK" noProof="0" dirty="0" err="1"/>
              <a:t>level</a:t>
            </a:r>
            <a:endParaRPr lang="da-DK" noProof="0" dirty="0"/>
          </a:p>
        </p:txBody>
      </p:sp>
      <p:sp>
        <p:nvSpPr>
          <p:cNvPr id="15" name="Faktaboks 3"/>
          <p:cNvSpPr>
            <a:spLocks noGrp="1"/>
          </p:cNvSpPr>
          <p:nvPr>
            <p:ph type="body" sz="quarter" idx="13"/>
          </p:nvPr>
        </p:nvSpPr>
        <p:spPr>
          <a:xfrm>
            <a:off x="9532800" y="2872800"/>
            <a:ext cx="2448000" cy="2451102"/>
          </a:xfrm>
          <a:custGeom>
            <a:avLst/>
            <a:gdLst>
              <a:gd name="connsiteX0" fmla="*/ 0 w 2448000"/>
              <a:gd name="connsiteY0" fmla="*/ 0 h 2451102"/>
              <a:gd name="connsiteX1" fmla="*/ 222403 w 2448000"/>
              <a:gd name="connsiteY1" fmla="*/ 0 h 2451102"/>
              <a:gd name="connsiteX2" fmla="*/ 430910 w 2448000"/>
              <a:gd name="connsiteY2" fmla="*/ 0 h 2451102"/>
              <a:gd name="connsiteX3" fmla="*/ 625970 w 2448000"/>
              <a:gd name="connsiteY3" fmla="*/ 0 h 2451102"/>
              <a:gd name="connsiteX4" fmla="*/ 808032 w 2448000"/>
              <a:gd name="connsiteY4" fmla="*/ 0 h 2451102"/>
              <a:gd name="connsiteX5" fmla="*/ 977542 w 2448000"/>
              <a:gd name="connsiteY5" fmla="*/ 0 h 2451102"/>
              <a:gd name="connsiteX6" fmla="*/ 1134950 w 2448000"/>
              <a:gd name="connsiteY6" fmla="*/ 0 h 2451102"/>
              <a:gd name="connsiteX7" fmla="*/ 1280703 w 2448000"/>
              <a:gd name="connsiteY7" fmla="*/ 0 h 2451102"/>
              <a:gd name="connsiteX8" fmla="*/ 1415250 w 2448000"/>
              <a:gd name="connsiteY8" fmla="*/ 0 h 2451102"/>
              <a:gd name="connsiteX9" fmla="*/ 1539040 w 2448000"/>
              <a:gd name="connsiteY9" fmla="*/ 0 h 2451102"/>
              <a:gd name="connsiteX10" fmla="*/ 1652520 w 2448000"/>
              <a:gd name="connsiteY10" fmla="*/ 0 h 2451102"/>
              <a:gd name="connsiteX11" fmla="*/ 1756138 w 2448000"/>
              <a:gd name="connsiteY11" fmla="*/ 0 h 2451102"/>
              <a:gd name="connsiteX12" fmla="*/ 1850344 w 2448000"/>
              <a:gd name="connsiteY12" fmla="*/ 0 h 2451102"/>
              <a:gd name="connsiteX13" fmla="*/ 1935585 w 2448000"/>
              <a:gd name="connsiteY13" fmla="*/ 0 h 2451102"/>
              <a:gd name="connsiteX14" fmla="*/ 2012309 w 2448000"/>
              <a:gd name="connsiteY14" fmla="*/ 0 h 2451102"/>
              <a:gd name="connsiteX15" fmla="*/ 2080965 w 2448000"/>
              <a:gd name="connsiteY15" fmla="*/ 0 h 2451102"/>
              <a:gd name="connsiteX16" fmla="*/ 2142000 w 2448000"/>
              <a:gd name="connsiteY16" fmla="*/ 0 h 2451102"/>
              <a:gd name="connsiteX17" fmla="*/ 2243004 w 2448000"/>
              <a:gd name="connsiteY17" fmla="*/ 0 h 2451102"/>
              <a:gd name="connsiteX18" fmla="*/ 2318906 w 2448000"/>
              <a:gd name="connsiteY18" fmla="*/ 0 h 2451102"/>
              <a:gd name="connsiteX19" fmla="*/ 2373293 w 2448000"/>
              <a:gd name="connsiteY19" fmla="*/ 0 h 2451102"/>
              <a:gd name="connsiteX20" fmla="*/ 2409750 w 2448000"/>
              <a:gd name="connsiteY20" fmla="*/ 0 h 2451102"/>
              <a:gd name="connsiteX21" fmla="*/ 2431864 w 2448000"/>
              <a:gd name="connsiteY21" fmla="*/ 0 h 2451102"/>
              <a:gd name="connsiteX22" fmla="*/ 2443219 w 2448000"/>
              <a:gd name="connsiteY22" fmla="*/ 0 h 2451102"/>
              <a:gd name="connsiteX23" fmla="*/ 2448000 w 2448000"/>
              <a:gd name="connsiteY23" fmla="*/ 0 h 2451102"/>
              <a:gd name="connsiteX24" fmla="*/ 2448000 w 2448000"/>
              <a:gd name="connsiteY24" fmla="*/ 192936 h 2451102"/>
              <a:gd name="connsiteX25" fmla="*/ 2448000 w 2448000"/>
              <a:gd name="connsiteY25" fmla="*/ 373817 h 2451102"/>
              <a:gd name="connsiteX26" fmla="*/ 2448000 w 2448000"/>
              <a:gd name="connsiteY26" fmla="*/ 543032 h 2451102"/>
              <a:gd name="connsiteX27" fmla="*/ 2448000 w 2448000"/>
              <a:gd name="connsiteY27" fmla="*/ 700971 h 2451102"/>
              <a:gd name="connsiteX28" fmla="*/ 2448000 w 2448000"/>
              <a:gd name="connsiteY28" fmla="*/ 848022 h 2451102"/>
              <a:gd name="connsiteX29" fmla="*/ 2448000 w 2448000"/>
              <a:gd name="connsiteY29" fmla="*/ 984574 h 2451102"/>
              <a:gd name="connsiteX30" fmla="*/ 2448000 w 2448000"/>
              <a:gd name="connsiteY30" fmla="*/ 1111016 h 2451102"/>
              <a:gd name="connsiteX31" fmla="*/ 2448000 w 2448000"/>
              <a:gd name="connsiteY31" fmla="*/ 1227737 h 2451102"/>
              <a:gd name="connsiteX32" fmla="*/ 2448000 w 2448000"/>
              <a:gd name="connsiteY32" fmla="*/ 1335125 h 2451102"/>
              <a:gd name="connsiteX33" fmla="*/ 2448000 w 2448000"/>
              <a:gd name="connsiteY33" fmla="*/ 1433569 h 2451102"/>
              <a:gd name="connsiteX34" fmla="*/ 2448000 w 2448000"/>
              <a:gd name="connsiteY34" fmla="*/ 1523459 h 2451102"/>
              <a:gd name="connsiteX35" fmla="*/ 2448000 w 2448000"/>
              <a:gd name="connsiteY35" fmla="*/ 1605183 h 2451102"/>
              <a:gd name="connsiteX36" fmla="*/ 2448000 w 2448000"/>
              <a:gd name="connsiteY36" fmla="*/ 1679129 h 2451102"/>
              <a:gd name="connsiteX37" fmla="*/ 2448000 w 2448000"/>
              <a:gd name="connsiteY37" fmla="*/ 1745688 h 2451102"/>
              <a:gd name="connsiteX38" fmla="*/ 2448000 w 2448000"/>
              <a:gd name="connsiteY38" fmla="*/ 1858196 h 2451102"/>
              <a:gd name="connsiteX39" fmla="*/ 2448000 w 2448000"/>
              <a:gd name="connsiteY39" fmla="*/ 1945817 h 2451102"/>
              <a:gd name="connsiteX40" fmla="*/ 2448000 w 2448000"/>
              <a:gd name="connsiteY40" fmla="*/ 2011663 h 2451102"/>
              <a:gd name="connsiteX41" fmla="*/ 2448000 w 2448000"/>
              <a:gd name="connsiteY41" fmla="*/ 2058844 h 2451102"/>
              <a:gd name="connsiteX42" fmla="*/ 2448000 w 2448000"/>
              <a:gd name="connsiteY42" fmla="*/ 2090471 h 2451102"/>
              <a:gd name="connsiteX43" fmla="*/ 2448000 w 2448000"/>
              <a:gd name="connsiteY43" fmla="*/ 2109654 h 2451102"/>
              <a:gd name="connsiteX44" fmla="*/ 2448000 w 2448000"/>
              <a:gd name="connsiteY44" fmla="*/ 2119505 h 2451102"/>
              <a:gd name="connsiteX45" fmla="*/ 2448000 w 2448000"/>
              <a:gd name="connsiteY45" fmla="*/ 2123653 h 2451102"/>
              <a:gd name="connsiteX46" fmla="*/ 2124140 w 2448000"/>
              <a:gd name="connsiteY46" fmla="*/ 2451102 h 2451102"/>
              <a:gd name="connsiteX47" fmla="*/ 0 w 2448000"/>
              <a:gd name="connsiteY47" fmla="*/ 2451102 h 2451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2448000" h="2451102">
                <a:moveTo>
                  <a:pt x="0" y="0"/>
                </a:moveTo>
                <a:lnTo>
                  <a:pt x="222403" y="0"/>
                </a:lnTo>
                <a:lnTo>
                  <a:pt x="430910" y="0"/>
                </a:lnTo>
                <a:lnTo>
                  <a:pt x="625970" y="0"/>
                </a:lnTo>
                <a:lnTo>
                  <a:pt x="808032" y="0"/>
                </a:lnTo>
                <a:lnTo>
                  <a:pt x="977542" y="0"/>
                </a:lnTo>
                <a:lnTo>
                  <a:pt x="1134950" y="0"/>
                </a:lnTo>
                <a:lnTo>
                  <a:pt x="1280703" y="0"/>
                </a:lnTo>
                <a:lnTo>
                  <a:pt x="1415250" y="0"/>
                </a:lnTo>
                <a:lnTo>
                  <a:pt x="1539040" y="0"/>
                </a:lnTo>
                <a:lnTo>
                  <a:pt x="1652520" y="0"/>
                </a:lnTo>
                <a:lnTo>
                  <a:pt x="1756138" y="0"/>
                </a:lnTo>
                <a:lnTo>
                  <a:pt x="1850344" y="0"/>
                </a:lnTo>
                <a:lnTo>
                  <a:pt x="1935585" y="0"/>
                </a:lnTo>
                <a:lnTo>
                  <a:pt x="2012309" y="0"/>
                </a:lnTo>
                <a:lnTo>
                  <a:pt x="2080965" y="0"/>
                </a:lnTo>
                <a:lnTo>
                  <a:pt x="2142000" y="0"/>
                </a:lnTo>
                <a:lnTo>
                  <a:pt x="2243004" y="0"/>
                </a:lnTo>
                <a:lnTo>
                  <a:pt x="2318906" y="0"/>
                </a:lnTo>
                <a:lnTo>
                  <a:pt x="2373293" y="0"/>
                </a:lnTo>
                <a:lnTo>
                  <a:pt x="2409750" y="0"/>
                </a:lnTo>
                <a:lnTo>
                  <a:pt x="2431864" y="0"/>
                </a:lnTo>
                <a:lnTo>
                  <a:pt x="2443219" y="0"/>
                </a:lnTo>
                <a:lnTo>
                  <a:pt x="2448000" y="0"/>
                </a:lnTo>
                <a:lnTo>
                  <a:pt x="2448000" y="192936"/>
                </a:lnTo>
                <a:lnTo>
                  <a:pt x="2448000" y="373817"/>
                </a:lnTo>
                <a:lnTo>
                  <a:pt x="2448000" y="543032"/>
                </a:lnTo>
                <a:lnTo>
                  <a:pt x="2448000" y="700971"/>
                </a:lnTo>
                <a:lnTo>
                  <a:pt x="2448000" y="848022"/>
                </a:lnTo>
                <a:lnTo>
                  <a:pt x="2448000" y="984574"/>
                </a:lnTo>
                <a:lnTo>
                  <a:pt x="2448000" y="1111016"/>
                </a:lnTo>
                <a:lnTo>
                  <a:pt x="2448000" y="1227737"/>
                </a:lnTo>
                <a:lnTo>
                  <a:pt x="2448000" y="1335125"/>
                </a:lnTo>
                <a:lnTo>
                  <a:pt x="2448000" y="1433569"/>
                </a:lnTo>
                <a:lnTo>
                  <a:pt x="2448000" y="1523459"/>
                </a:lnTo>
                <a:lnTo>
                  <a:pt x="2448000" y="1605183"/>
                </a:lnTo>
                <a:lnTo>
                  <a:pt x="2448000" y="1679129"/>
                </a:lnTo>
                <a:lnTo>
                  <a:pt x="2448000" y="1745688"/>
                </a:lnTo>
                <a:lnTo>
                  <a:pt x="2448000" y="1858196"/>
                </a:lnTo>
                <a:lnTo>
                  <a:pt x="2448000" y="1945817"/>
                </a:lnTo>
                <a:lnTo>
                  <a:pt x="2448000" y="2011663"/>
                </a:lnTo>
                <a:lnTo>
                  <a:pt x="2448000" y="2058844"/>
                </a:lnTo>
                <a:lnTo>
                  <a:pt x="2448000" y="2090471"/>
                </a:lnTo>
                <a:lnTo>
                  <a:pt x="2448000" y="2109654"/>
                </a:lnTo>
                <a:lnTo>
                  <a:pt x="2448000" y="2119505"/>
                </a:lnTo>
                <a:lnTo>
                  <a:pt x="2448000" y="2123653"/>
                </a:lnTo>
                <a:cubicBezTo>
                  <a:pt x="2324171" y="2250818"/>
                  <a:pt x="2251144" y="2323937"/>
                  <a:pt x="2124140" y="2451102"/>
                </a:cubicBezTo>
                <a:cubicBezTo>
                  <a:pt x="0" y="2451102"/>
                  <a:pt x="0" y="2451102"/>
                  <a:pt x="0" y="2451102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 lIns="216000" tIns="216000" rIns="216000" bIns="216000" anchor="ctr" anchorCtr="0">
            <a:noAutofit/>
          </a:bodyPr>
          <a:lstStyle>
            <a:lvl1pPr marL="0" indent="0">
              <a:spcAft>
                <a:spcPts val="500"/>
              </a:spcAft>
              <a:buNone/>
              <a:defRPr sz="14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da-DK" dirty="0"/>
              <a:t>Edit Master </a:t>
            </a:r>
            <a:r>
              <a:rPr lang="da-DK" dirty="0" err="1"/>
              <a:t>text</a:t>
            </a:r>
            <a:r>
              <a:rPr lang="da-DK" dirty="0"/>
              <a:t> styles</a:t>
            </a: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8C45C-947F-4981-8B3F-4F32E973C901}" type="slidenum">
              <a:rPr lang="da-DK" smtClean="0"/>
              <a:pPr/>
              <a:t>‹nr.›</a:t>
            </a:fld>
            <a:endParaRPr lang="da-DK" dirty="0"/>
          </a:p>
        </p:txBody>
      </p:sp>
      <p:sp>
        <p:nvSpPr>
          <p:cNvPr id="12" name="Date Placeholder 11" hidden="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191DC-C145-42CD-B862-09B9D7DBAEF9}" type="datetime1">
              <a:rPr lang="da-DK" smtClean="0"/>
              <a:t>25-06-2018</a:t>
            </a:fld>
            <a:endParaRPr lang="da-DK" dirty="0"/>
          </a:p>
        </p:txBody>
      </p:sp>
      <p:sp>
        <p:nvSpPr>
          <p:cNvPr id="13" name="Footer Placeholder 12" hidden="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717513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indhold og ikon, Rø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ød baggrund"/>
          <p:cNvSpPr/>
          <p:nvPr userDrawn="1"/>
        </p:nvSpPr>
        <p:spPr>
          <a:xfrm>
            <a:off x="0" y="0"/>
            <a:ext cx="121896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2000" noProof="0" dirty="0" err="1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da-DK" dirty="0"/>
              <a:t>Click to edit Master title style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1540801" y="1989056"/>
            <a:ext cx="7776000" cy="4112944"/>
          </a:xfrm>
        </p:spPr>
        <p:txBody>
          <a:bodyPr/>
          <a:lstStyle>
            <a:lvl1pPr>
              <a:buClr>
                <a:schemeClr val="bg2"/>
              </a:buClr>
              <a:defRPr>
                <a:solidFill>
                  <a:schemeClr val="bg2"/>
                </a:solidFill>
              </a:defRPr>
            </a:lvl1pPr>
            <a:lvl2pPr>
              <a:buClr>
                <a:schemeClr val="bg2"/>
              </a:buClr>
              <a:defRPr>
                <a:solidFill>
                  <a:schemeClr val="bg2"/>
                </a:solidFill>
              </a:defRPr>
            </a:lvl2pPr>
            <a:lvl3pPr>
              <a:buClr>
                <a:schemeClr val="bg2"/>
              </a:buClr>
              <a:defRPr>
                <a:solidFill>
                  <a:schemeClr val="bg2"/>
                </a:solidFill>
              </a:defRPr>
            </a:lvl3pPr>
            <a:lvl4pPr>
              <a:buClr>
                <a:schemeClr val="bg2"/>
              </a:buClr>
              <a:defRPr>
                <a:solidFill>
                  <a:schemeClr val="bg2"/>
                </a:solidFill>
              </a:defRPr>
            </a:lvl4pPr>
            <a:lvl5pPr>
              <a:buClr>
                <a:schemeClr val="bg2"/>
              </a:buClr>
              <a:defRPr>
                <a:solidFill>
                  <a:schemeClr val="bg2"/>
                </a:solidFill>
              </a:defRPr>
            </a:lvl5pPr>
            <a:lvl6pPr>
              <a:buClr>
                <a:schemeClr val="bg2"/>
              </a:buClr>
              <a:defRPr>
                <a:solidFill>
                  <a:schemeClr val="bg2"/>
                </a:solidFill>
              </a:defRPr>
            </a:lvl6pPr>
            <a:lvl7pPr>
              <a:buClr>
                <a:schemeClr val="bg2"/>
              </a:buClr>
              <a:defRPr>
                <a:solidFill>
                  <a:schemeClr val="bg2"/>
                </a:solidFill>
              </a:defRPr>
            </a:lvl7pPr>
            <a:lvl8pPr>
              <a:buClr>
                <a:schemeClr val="bg2"/>
              </a:buClr>
              <a:defRPr>
                <a:solidFill>
                  <a:schemeClr val="bg2"/>
                </a:solidFill>
              </a:defRPr>
            </a:lvl8pPr>
            <a:lvl9pPr>
              <a:buClr>
                <a:schemeClr val="bg2"/>
              </a:buClr>
              <a:defRPr>
                <a:solidFill>
                  <a:schemeClr val="bg2"/>
                </a:solidFill>
              </a:defRPr>
            </a:lvl9pPr>
          </a:lstStyle>
          <a:p>
            <a:pPr lvl="0"/>
            <a:r>
              <a:rPr lang="da-DK" noProof="0" dirty="0"/>
              <a:t>Edit Master </a:t>
            </a:r>
            <a:r>
              <a:rPr lang="da-DK" noProof="0" dirty="0" err="1"/>
              <a:t>text</a:t>
            </a:r>
            <a:r>
              <a:rPr lang="da-DK" noProof="0" dirty="0"/>
              <a:t> styles</a:t>
            </a:r>
          </a:p>
          <a:p>
            <a:pPr lvl="1"/>
            <a:r>
              <a:rPr lang="da-DK" noProof="0" dirty="0"/>
              <a:t>Second </a:t>
            </a:r>
            <a:r>
              <a:rPr lang="da-DK" noProof="0" dirty="0" err="1"/>
              <a:t>level</a:t>
            </a:r>
            <a:endParaRPr lang="da-DK" noProof="0" dirty="0"/>
          </a:p>
          <a:p>
            <a:pPr lvl="2"/>
            <a:r>
              <a:rPr lang="da-DK" noProof="0" dirty="0"/>
              <a:t>Third </a:t>
            </a:r>
            <a:r>
              <a:rPr lang="da-DK" noProof="0" dirty="0" err="1"/>
              <a:t>level</a:t>
            </a:r>
            <a:endParaRPr lang="da-DK" noProof="0" dirty="0"/>
          </a:p>
          <a:p>
            <a:pPr lvl="3"/>
            <a:r>
              <a:rPr lang="da-DK" noProof="0" dirty="0" err="1"/>
              <a:t>Fourth</a:t>
            </a:r>
            <a:r>
              <a:rPr lang="da-DK" noProof="0" dirty="0"/>
              <a:t> </a:t>
            </a:r>
            <a:r>
              <a:rPr lang="da-DK" noProof="0" dirty="0" err="1"/>
              <a:t>level</a:t>
            </a:r>
            <a:endParaRPr lang="da-DK" noProof="0" dirty="0"/>
          </a:p>
          <a:p>
            <a:pPr lvl="4"/>
            <a:r>
              <a:rPr lang="da-DK" noProof="0" dirty="0"/>
              <a:t>Fifth </a:t>
            </a:r>
            <a:r>
              <a:rPr lang="da-DK" noProof="0" dirty="0" err="1"/>
              <a:t>level</a:t>
            </a:r>
            <a:endParaRPr lang="da-DK" noProof="0" dirty="0"/>
          </a:p>
          <a:p>
            <a:pPr lvl="5"/>
            <a:r>
              <a:rPr lang="da-DK" noProof="0" dirty="0"/>
              <a:t>6</a:t>
            </a:r>
          </a:p>
          <a:p>
            <a:pPr lvl="6"/>
            <a:r>
              <a:rPr lang="da-DK" noProof="0" dirty="0"/>
              <a:t>7</a:t>
            </a:r>
          </a:p>
          <a:p>
            <a:pPr lvl="7"/>
            <a:r>
              <a:rPr lang="da-DK" noProof="0" dirty="0"/>
              <a:t>8</a:t>
            </a:r>
          </a:p>
          <a:p>
            <a:pPr lvl="8"/>
            <a:r>
              <a:rPr lang="da-DK" noProof="0" dirty="0"/>
              <a:t>9</a:t>
            </a:r>
          </a:p>
        </p:txBody>
      </p:sp>
      <p:sp>
        <p:nvSpPr>
          <p:cNvPr id="18" name="Content Placeholder 3"/>
          <p:cNvSpPr>
            <a:spLocks noGrp="1"/>
          </p:cNvSpPr>
          <p:nvPr>
            <p:ph sz="quarter" idx="18" hasCustomPrompt="1"/>
          </p:nvPr>
        </p:nvSpPr>
        <p:spPr>
          <a:xfrm>
            <a:off x="9532800" y="2872800"/>
            <a:ext cx="2448000" cy="2448000"/>
          </a:xfrm>
        </p:spPr>
        <p:txBody>
          <a:bodyPr/>
          <a:lstStyle>
            <a:lvl1pPr marL="0" indent="0">
              <a:buNone/>
              <a:defRPr sz="1400">
                <a:solidFill>
                  <a:schemeClr val="bg2"/>
                </a:solidFill>
              </a:defRPr>
            </a:lvl1pPr>
          </a:lstStyle>
          <a:p>
            <a:pPr lvl="0"/>
            <a:r>
              <a:rPr lang="da-DK" dirty="0"/>
              <a:t>Klik på denne pladsholder og indsæt ikon via Skyfish</a:t>
            </a: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24C8C45C-947F-4981-8B3F-4F32E973C901}" type="slidenum">
              <a:rPr lang="da-DK" smtClean="0"/>
              <a:pPr/>
              <a:t>‹nr.›</a:t>
            </a:fld>
            <a:endParaRPr lang="da-DK" dirty="0"/>
          </a:p>
        </p:txBody>
      </p:sp>
      <p:sp>
        <p:nvSpPr>
          <p:cNvPr id="12" name="Date Placeholder 11" hidden="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FCD12-2123-4FE4-8FEC-4237AB6BEF8D}" type="datetime1">
              <a:rPr lang="da-DK" smtClean="0"/>
              <a:t>25-06-2018</a:t>
            </a:fld>
            <a:endParaRPr lang="da-DK" dirty="0"/>
          </a:p>
        </p:txBody>
      </p:sp>
      <p:sp>
        <p:nvSpPr>
          <p:cNvPr id="13" name="Footer Placeholder 12" hidden="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20" name="TextBox 19"/>
          <p:cNvSpPr txBox="1"/>
          <p:nvPr userDrawn="1"/>
        </p:nvSpPr>
        <p:spPr>
          <a:xfrm>
            <a:off x="-1" y="-300028"/>
            <a:ext cx="1188000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a-DK" sz="1200" b="1" dirty="0"/>
              <a:t>Bemærk</a:t>
            </a:r>
            <a:r>
              <a:rPr lang="da-DK" sz="1200" dirty="0"/>
              <a:t>: På denne side kan man indsætte graﬁkelementer til højre for teksten. </a:t>
            </a:r>
          </a:p>
        </p:txBody>
      </p:sp>
      <p:pic>
        <p:nvPicPr>
          <p:cNvPr id="21" name="Logo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9164" y="398179"/>
            <a:ext cx="1051199" cy="1485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4066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, indhold og bille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noProof="0" dirty="0" err="1"/>
              <a:t>Click</a:t>
            </a:r>
            <a:r>
              <a:rPr lang="da-DK" noProof="0" dirty="0"/>
              <a:t> to </a:t>
            </a:r>
            <a:r>
              <a:rPr lang="da-DK" noProof="0" dirty="0" err="1"/>
              <a:t>edit</a:t>
            </a:r>
            <a:r>
              <a:rPr lang="da-DK" noProof="0" dirty="0"/>
              <a:t> Master </a:t>
            </a:r>
            <a:r>
              <a:rPr lang="da-DK" noProof="0" dirty="0" err="1"/>
              <a:t>title</a:t>
            </a:r>
            <a:r>
              <a:rPr lang="da-DK" noProof="0" dirty="0"/>
              <a:t>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40801" y="1989056"/>
            <a:ext cx="5112000" cy="4112944"/>
          </a:xfrm>
        </p:spPr>
        <p:txBody>
          <a:bodyPr/>
          <a:lstStyle/>
          <a:p>
            <a:pPr lvl="0"/>
            <a:r>
              <a:rPr lang="da-DK" noProof="0" dirty="0"/>
              <a:t>Edit Master </a:t>
            </a:r>
            <a:r>
              <a:rPr lang="da-DK" noProof="0" dirty="0" err="1"/>
              <a:t>text</a:t>
            </a:r>
            <a:r>
              <a:rPr lang="da-DK" noProof="0" dirty="0"/>
              <a:t> styles</a:t>
            </a:r>
          </a:p>
          <a:p>
            <a:pPr lvl="1"/>
            <a:r>
              <a:rPr lang="da-DK" noProof="0" dirty="0"/>
              <a:t>Second </a:t>
            </a:r>
            <a:r>
              <a:rPr lang="da-DK" noProof="0" dirty="0" err="1"/>
              <a:t>level</a:t>
            </a:r>
            <a:endParaRPr lang="da-DK" noProof="0" dirty="0"/>
          </a:p>
          <a:p>
            <a:pPr lvl="2"/>
            <a:r>
              <a:rPr lang="da-DK" noProof="0" dirty="0"/>
              <a:t>Third </a:t>
            </a:r>
            <a:r>
              <a:rPr lang="da-DK" noProof="0" dirty="0" err="1"/>
              <a:t>level</a:t>
            </a:r>
            <a:endParaRPr lang="da-DK" noProof="0" dirty="0"/>
          </a:p>
          <a:p>
            <a:pPr lvl="3"/>
            <a:r>
              <a:rPr lang="da-DK" noProof="0" dirty="0" err="1"/>
              <a:t>Fourth</a:t>
            </a:r>
            <a:r>
              <a:rPr lang="da-DK" noProof="0" dirty="0"/>
              <a:t> </a:t>
            </a:r>
            <a:r>
              <a:rPr lang="da-DK" noProof="0" dirty="0" err="1"/>
              <a:t>level</a:t>
            </a:r>
            <a:endParaRPr lang="da-DK" noProof="0" dirty="0"/>
          </a:p>
          <a:p>
            <a:pPr lvl="4"/>
            <a:r>
              <a:rPr lang="da-DK" noProof="0" dirty="0"/>
              <a:t>Fifth </a:t>
            </a:r>
            <a:r>
              <a:rPr lang="da-DK" noProof="0" dirty="0" err="1"/>
              <a:t>level</a:t>
            </a:r>
            <a:endParaRPr lang="da-DK" noProof="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15F58-B9E6-40FC-B624-0B74C69CF232}" type="datetime1">
              <a:rPr lang="da-DK" smtClean="0"/>
              <a:t>25-06-2018</a:t>
            </a:fld>
            <a:endParaRPr lang="da-DK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8C45C-947F-4981-8B3F-4F32E973C901}" type="slidenum">
              <a:rPr lang="da-DK" smtClean="0"/>
              <a:pPr/>
              <a:t>‹nr.›</a:t>
            </a:fld>
            <a:endParaRPr lang="da-DK" dirty="0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 hasCustomPrompt="1"/>
          </p:nvPr>
        </p:nvSpPr>
        <p:spPr>
          <a:xfrm>
            <a:off x="7346400" y="1989056"/>
            <a:ext cx="4392000" cy="4392000"/>
          </a:xfrm>
          <a:custGeom>
            <a:avLst/>
            <a:gdLst>
              <a:gd name="connsiteX0" fmla="*/ 0 w 4392000"/>
              <a:gd name="connsiteY0" fmla="*/ 0 h 4392000"/>
              <a:gd name="connsiteX1" fmla="*/ 1073 w 4392000"/>
              <a:gd name="connsiteY1" fmla="*/ 0 h 4392000"/>
              <a:gd name="connsiteX2" fmla="*/ 8578 w 4392000"/>
              <a:gd name="connsiteY2" fmla="*/ 0 h 4392000"/>
              <a:gd name="connsiteX3" fmla="*/ 28951 w 4392000"/>
              <a:gd name="connsiteY3" fmla="*/ 0 h 4392000"/>
              <a:gd name="connsiteX4" fmla="*/ 68625 w 4392000"/>
              <a:gd name="connsiteY4" fmla="*/ 0 h 4392000"/>
              <a:gd name="connsiteX5" fmla="*/ 97711 w 4392000"/>
              <a:gd name="connsiteY5" fmla="*/ 0 h 4392000"/>
              <a:gd name="connsiteX6" fmla="*/ 134034 w 4392000"/>
              <a:gd name="connsiteY6" fmla="*/ 0 h 4392000"/>
              <a:gd name="connsiteX7" fmla="*/ 178399 w 4392000"/>
              <a:gd name="connsiteY7" fmla="*/ 0 h 4392000"/>
              <a:gd name="connsiteX8" fmla="*/ 231610 w 4392000"/>
              <a:gd name="connsiteY8" fmla="*/ 0 h 4392000"/>
              <a:gd name="connsiteX9" fmla="*/ 294471 w 4392000"/>
              <a:gd name="connsiteY9" fmla="*/ 0 h 4392000"/>
              <a:gd name="connsiteX10" fmla="*/ 367787 w 4392000"/>
              <a:gd name="connsiteY10" fmla="*/ 0 h 4392000"/>
              <a:gd name="connsiteX11" fmla="*/ 452362 w 4392000"/>
              <a:gd name="connsiteY11" fmla="*/ 0 h 4392000"/>
              <a:gd name="connsiteX12" fmla="*/ 549000 w 4392000"/>
              <a:gd name="connsiteY12" fmla="*/ 0 h 4392000"/>
              <a:gd name="connsiteX13" fmla="*/ 658505 w 4392000"/>
              <a:gd name="connsiteY13" fmla="*/ 0 h 4392000"/>
              <a:gd name="connsiteX14" fmla="*/ 781682 w 4392000"/>
              <a:gd name="connsiteY14" fmla="*/ 0 h 4392000"/>
              <a:gd name="connsiteX15" fmla="*/ 919334 w 4392000"/>
              <a:gd name="connsiteY15" fmla="*/ 0 h 4392000"/>
              <a:gd name="connsiteX16" fmla="*/ 1072266 w 4392000"/>
              <a:gd name="connsiteY16" fmla="*/ 0 h 4392000"/>
              <a:gd name="connsiteX17" fmla="*/ 1241282 w 4392000"/>
              <a:gd name="connsiteY17" fmla="*/ 0 h 4392000"/>
              <a:gd name="connsiteX18" fmla="*/ 1427186 w 4392000"/>
              <a:gd name="connsiteY18" fmla="*/ 0 h 4392000"/>
              <a:gd name="connsiteX19" fmla="*/ 1630782 w 4392000"/>
              <a:gd name="connsiteY19" fmla="*/ 0 h 4392000"/>
              <a:gd name="connsiteX20" fmla="*/ 1852875 w 4392000"/>
              <a:gd name="connsiteY20" fmla="*/ 0 h 4392000"/>
              <a:gd name="connsiteX21" fmla="*/ 2094269 w 4392000"/>
              <a:gd name="connsiteY21" fmla="*/ 0 h 4392000"/>
              <a:gd name="connsiteX22" fmla="*/ 2355768 w 4392000"/>
              <a:gd name="connsiteY22" fmla="*/ 0 h 4392000"/>
              <a:gd name="connsiteX23" fmla="*/ 2638176 w 4392000"/>
              <a:gd name="connsiteY23" fmla="*/ 0 h 4392000"/>
              <a:gd name="connsiteX24" fmla="*/ 2942297 w 4392000"/>
              <a:gd name="connsiteY24" fmla="*/ 0 h 4392000"/>
              <a:gd name="connsiteX25" fmla="*/ 3268936 w 4392000"/>
              <a:gd name="connsiteY25" fmla="*/ 0 h 4392000"/>
              <a:gd name="connsiteX26" fmla="*/ 3618896 w 4392000"/>
              <a:gd name="connsiteY26" fmla="*/ 0 h 4392000"/>
              <a:gd name="connsiteX27" fmla="*/ 3992983 w 4392000"/>
              <a:gd name="connsiteY27" fmla="*/ 0 h 4392000"/>
              <a:gd name="connsiteX28" fmla="*/ 4392000 w 4392000"/>
              <a:gd name="connsiteY28" fmla="*/ 0 h 4392000"/>
              <a:gd name="connsiteX29" fmla="*/ 4392000 w 4392000"/>
              <a:gd name="connsiteY29" fmla="*/ 930 h 4392000"/>
              <a:gd name="connsiteX30" fmla="*/ 4392000 w 4392000"/>
              <a:gd name="connsiteY30" fmla="*/ 7437 h 4392000"/>
              <a:gd name="connsiteX31" fmla="*/ 4392000 w 4392000"/>
              <a:gd name="connsiteY31" fmla="*/ 25100 h 4392000"/>
              <a:gd name="connsiteX32" fmla="*/ 4392000 w 4392000"/>
              <a:gd name="connsiteY32" fmla="*/ 59495 h 4392000"/>
              <a:gd name="connsiteX33" fmla="*/ 4392000 w 4392000"/>
              <a:gd name="connsiteY33" fmla="*/ 116201 h 4392000"/>
              <a:gd name="connsiteX34" fmla="*/ 4392000 w 4392000"/>
              <a:gd name="connsiteY34" fmla="*/ 154663 h 4392000"/>
              <a:gd name="connsiteX35" fmla="*/ 4392000 w 4392000"/>
              <a:gd name="connsiteY35" fmla="*/ 200795 h 4392000"/>
              <a:gd name="connsiteX36" fmla="*/ 4392000 w 4392000"/>
              <a:gd name="connsiteY36" fmla="*/ 255293 h 4392000"/>
              <a:gd name="connsiteX37" fmla="*/ 4392000 w 4392000"/>
              <a:gd name="connsiteY37" fmla="*/ 318855 h 4392000"/>
              <a:gd name="connsiteX38" fmla="*/ 4392000 w 4392000"/>
              <a:gd name="connsiteY38" fmla="*/ 392178 h 4392000"/>
              <a:gd name="connsiteX39" fmla="*/ 4392000 w 4392000"/>
              <a:gd name="connsiteY39" fmla="*/ 475959 h 4392000"/>
              <a:gd name="connsiteX40" fmla="*/ 4392000 w 4392000"/>
              <a:gd name="connsiteY40" fmla="*/ 570895 h 4392000"/>
              <a:gd name="connsiteX41" fmla="*/ 4392000 w 4392000"/>
              <a:gd name="connsiteY41" fmla="*/ 677684 h 4392000"/>
              <a:gd name="connsiteX42" fmla="*/ 4392000 w 4392000"/>
              <a:gd name="connsiteY42" fmla="*/ 797022 h 4392000"/>
              <a:gd name="connsiteX43" fmla="*/ 4392000 w 4392000"/>
              <a:gd name="connsiteY43" fmla="*/ 929607 h 4392000"/>
              <a:gd name="connsiteX44" fmla="*/ 4392000 w 4392000"/>
              <a:gd name="connsiteY44" fmla="*/ 1076136 h 4392000"/>
              <a:gd name="connsiteX45" fmla="*/ 4392000 w 4392000"/>
              <a:gd name="connsiteY45" fmla="*/ 1237307 h 4392000"/>
              <a:gd name="connsiteX46" fmla="*/ 4392000 w 4392000"/>
              <a:gd name="connsiteY46" fmla="*/ 1413816 h 4392000"/>
              <a:gd name="connsiteX47" fmla="*/ 4392000 w 4392000"/>
              <a:gd name="connsiteY47" fmla="*/ 1606361 h 4392000"/>
              <a:gd name="connsiteX48" fmla="*/ 4392000 w 4392000"/>
              <a:gd name="connsiteY48" fmla="*/ 1815639 h 4392000"/>
              <a:gd name="connsiteX49" fmla="*/ 4392000 w 4392000"/>
              <a:gd name="connsiteY49" fmla="*/ 2042347 h 4392000"/>
              <a:gd name="connsiteX50" fmla="*/ 4392000 w 4392000"/>
              <a:gd name="connsiteY50" fmla="*/ 2287182 h 4392000"/>
              <a:gd name="connsiteX51" fmla="*/ 4392000 w 4392000"/>
              <a:gd name="connsiteY51" fmla="*/ 2550842 h 4392000"/>
              <a:gd name="connsiteX52" fmla="*/ 4392000 w 4392000"/>
              <a:gd name="connsiteY52" fmla="*/ 2834023 h 4392000"/>
              <a:gd name="connsiteX53" fmla="*/ 4392000 w 4392000"/>
              <a:gd name="connsiteY53" fmla="*/ 3137424 h 4392000"/>
              <a:gd name="connsiteX54" fmla="*/ 4392000 w 4392000"/>
              <a:gd name="connsiteY54" fmla="*/ 3461740 h 4392000"/>
              <a:gd name="connsiteX55" fmla="*/ 4392000 w 4392000"/>
              <a:gd name="connsiteY55" fmla="*/ 3807670 h 4392000"/>
              <a:gd name="connsiteX56" fmla="*/ 3808093 w 4392000"/>
              <a:gd name="connsiteY56" fmla="*/ 4392000 h 4392000"/>
              <a:gd name="connsiteX57" fmla="*/ 3807163 w 4392000"/>
              <a:gd name="connsiteY57" fmla="*/ 4392000 h 4392000"/>
              <a:gd name="connsiteX58" fmla="*/ 3800655 w 4392000"/>
              <a:gd name="connsiteY58" fmla="*/ 4392000 h 4392000"/>
              <a:gd name="connsiteX59" fmla="*/ 3782991 w 4392000"/>
              <a:gd name="connsiteY59" fmla="*/ 4392000 h 4392000"/>
              <a:gd name="connsiteX60" fmla="*/ 3748592 w 4392000"/>
              <a:gd name="connsiteY60" fmla="*/ 4392000 h 4392000"/>
              <a:gd name="connsiteX61" fmla="*/ 3691879 w 4392000"/>
              <a:gd name="connsiteY61" fmla="*/ 4392000 h 4392000"/>
              <a:gd name="connsiteX62" fmla="*/ 3653412 w 4392000"/>
              <a:gd name="connsiteY62" fmla="*/ 4392000 h 4392000"/>
              <a:gd name="connsiteX63" fmla="*/ 3607276 w 4392000"/>
              <a:gd name="connsiteY63" fmla="*/ 4392000 h 4392000"/>
              <a:gd name="connsiteX64" fmla="*/ 3552771 w 4392000"/>
              <a:gd name="connsiteY64" fmla="*/ 4392000 h 4392000"/>
              <a:gd name="connsiteX65" fmla="*/ 3489202 w 4392000"/>
              <a:gd name="connsiteY65" fmla="*/ 4392000 h 4392000"/>
              <a:gd name="connsiteX66" fmla="*/ 3415872 w 4392000"/>
              <a:gd name="connsiteY66" fmla="*/ 4392000 h 4392000"/>
              <a:gd name="connsiteX67" fmla="*/ 3332081 w 4392000"/>
              <a:gd name="connsiteY67" fmla="*/ 4392000 h 4392000"/>
              <a:gd name="connsiteX68" fmla="*/ 3237135 w 4392000"/>
              <a:gd name="connsiteY68" fmla="*/ 4392000 h 4392000"/>
              <a:gd name="connsiteX69" fmla="*/ 3130334 w 4392000"/>
              <a:gd name="connsiteY69" fmla="*/ 4392000 h 4392000"/>
              <a:gd name="connsiteX70" fmla="*/ 3010983 w 4392000"/>
              <a:gd name="connsiteY70" fmla="*/ 4392000 h 4392000"/>
              <a:gd name="connsiteX71" fmla="*/ 2878383 w 4392000"/>
              <a:gd name="connsiteY71" fmla="*/ 4392000 h 4392000"/>
              <a:gd name="connsiteX72" fmla="*/ 2731837 w 4392000"/>
              <a:gd name="connsiteY72" fmla="*/ 4392000 h 4392000"/>
              <a:gd name="connsiteX73" fmla="*/ 2570649 w 4392000"/>
              <a:gd name="connsiteY73" fmla="*/ 4392000 h 4392000"/>
              <a:gd name="connsiteX74" fmla="*/ 2394120 w 4392000"/>
              <a:gd name="connsiteY74" fmla="*/ 4392000 h 4392000"/>
              <a:gd name="connsiteX75" fmla="*/ 2201554 w 4392000"/>
              <a:gd name="connsiteY75" fmla="*/ 4392000 h 4392000"/>
              <a:gd name="connsiteX76" fmla="*/ 1992253 w 4392000"/>
              <a:gd name="connsiteY76" fmla="*/ 4392000 h 4392000"/>
              <a:gd name="connsiteX77" fmla="*/ 1765520 w 4392000"/>
              <a:gd name="connsiteY77" fmla="*/ 4392000 h 4392000"/>
              <a:gd name="connsiteX78" fmla="*/ 1520657 w 4392000"/>
              <a:gd name="connsiteY78" fmla="*/ 4392000 h 4392000"/>
              <a:gd name="connsiteX79" fmla="*/ 1256968 w 4392000"/>
              <a:gd name="connsiteY79" fmla="*/ 4392000 h 4392000"/>
              <a:gd name="connsiteX80" fmla="*/ 973755 w 4392000"/>
              <a:gd name="connsiteY80" fmla="*/ 4392000 h 4392000"/>
              <a:gd name="connsiteX81" fmla="*/ 670321 w 4392000"/>
              <a:gd name="connsiteY81" fmla="*/ 4392000 h 4392000"/>
              <a:gd name="connsiteX82" fmla="*/ 345969 w 4392000"/>
              <a:gd name="connsiteY82" fmla="*/ 4392000 h 4392000"/>
              <a:gd name="connsiteX83" fmla="*/ 0 w 4392000"/>
              <a:gd name="connsiteY83" fmla="*/ 4392000 h 43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</a:cxnLst>
            <a:rect l="l" t="t" r="r" b="b"/>
            <a:pathLst>
              <a:path w="4392000" h="4392000">
                <a:moveTo>
                  <a:pt x="0" y="0"/>
                </a:moveTo>
                <a:lnTo>
                  <a:pt x="1073" y="0"/>
                </a:lnTo>
                <a:lnTo>
                  <a:pt x="8578" y="0"/>
                </a:lnTo>
                <a:lnTo>
                  <a:pt x="28951" y="0"/>
                </a:lnTo>
                <a:lnTo>
                  <a:pt x="68625" y="0"/>
                </a:lnTo>
                <a:lnTo>
                  <a:pt x="97711" y="0"/>
                </a:lnTo>
                <a:lnTo>
                  <a:pt x="134034" y="0"/>
                </a:lnTo>
                <a:lnTo>
                  <a:pt x="178399" y="0"/>
                </a:lnTo>
                <a:lnTo>
                  <a:pt x="231610" y="0"/>
                </a:lnTo>
                <a:lnTo>
                  <a:pt x="294471" y="0"/>
                </a:lnTo>
                <a:lnTo>
                  <a:pt x="367787" y="0"/>
                </a:lnTo>
                <a:lnTo>
                  <a:pt x="452362" y="0"/>
                </a:lnTo>
                <a:lnTo>
                  <a:pt x="549000" y="0"/>
                </a:lnTo>
                <a:lnTo>
                  <a:pt x="658505" y="0"/>
                </a:lnTo>
                <a:lnTo>
                  <a:pt x="781682" y="0"/>
                </a:lnTo>
                <a:lnTo>
                  <a:pt x="919334" y="0"/>
                </a:lnTo>
                <a:lnTo>
                  <a:pt x="1072266" y="0"/>
                </a:lnTo>
                <a:lnTo>
                  <a:pt x="1241282" y="0"/>
                </a:lnTo>
                <a:lnTo>
                  <a:pt x="1427186" y="0"/>
                </a:lnTo>
                <a:lnTo>
                  <a:pt x="1630782" y="0"/>
                </a:lnTo>
                <a:lnTo>
                  <a:pt x="1852875" y="0"/>
                </a:lnTo>
                <a:lnTo>
                  <a:pt x="2094269" y="0"/>
                </a:lnTo>
                <a:lnTo>
                  <a:pt x="2355768" y="0"/>
                </a:lnTo>
                <a:lnTo>
                  <a:pt x="2638176" y="0"/>
                </a:lnTo>
                <a:lnTo>
                  <a:pt x="2942297" y="0"/>
                </a:lnTo>
                <a:lnTo>
                  <a:pt x="3268936" y="0"/>
                </a:lnTo>
                <a:lnTo>
                  <a:pt x="3618896" y="0"/>
                </a:lnTo>
                <a:lnTo>
                  <a:pt x="3992983" y="0"/>
                </a:lnTo>
                <a:lnTo>
                  <a:pt x="4392000" y="0"/>
                </a:lnTo>
                <a:lnTo>
                  <a:pt x="4392000" y="930"/>
                </a:lnTo>
                <a:lnTo>
                  <a:pt x="4392000" y="7437"/>
                </a:lnTo>
                <a:lnTo>
                  <a:pt x="4392000" y="25100"/>
                </a:lnTo>
                <a:lnTo>
                  <a:pt x="4392000" y="59495"/>
                </a:lnTo>
                <a:lnTo>
                  <a:pt x="4392000" y="116201"/>
                </a:lnTo>
                <a:lnTo>
                  <a:pt x="4392000" y="154663"/>
                </a:lnTo>
                <a:lnTo>
                  <a:pt x="4392000" y="200795"/>
                </a:lnTo>
                <a:lnTo>
                  <a:pt x="4392000" y="255293"/>
                </a:lnTo>
                <a:lnTo>
                  <a:pt x="4392000" y="318855"/>
                </a:lnTo>
                <a:lnTo>
                  <a:pt x="4392000" y="392178"/>
                </a:lnTo>
                <a:lnTo>
                  <a:pt x="4392000" y="475959"/>
                </a:lnTo>
                <a:lnTo>
                  <a:pt x="4392000" y="570895"/>
                </a:lnTo>
                <a:lnTo>
                  <a:pt x="4392000" y="677684"/>
                </a:lnTo>
                <a:lnTo>
                  <a:pt x="4392000" y="797022"/>
                </a:lnTo>
                <a:lnTo>
                  <a:pt x="4392000" y="929607"/>
                </a:lnTo>
                <a:lnTo>
                  <a:pt x="4392000" y="1076136"/>
                </a:lnTo>
                <a:lnTo>
                  <a:pt x="4392000" y="1237307"/>
                </a:lnTo>
                <a:lnTo>
                  <a:pt x="4392000" y="1413816"/>
                </a:lnTo>
                <a:lnTo>
                  <a:pt x="4392000" y="1606361"/>
                </a:lnTo>
                <a:lnTo>
                  <a:pt x="4392000" y="1815639"/>
                </a:lnTo>
                <a:lnTo>
                  <a:pt x="4392000" y="2042347"/>
                </a:lnTo>
                <a:lnTo>
                  <a:pt x="4392000" y="2287182"/>
                </a:lnTo>
                <a:lnTo>
                  <a:pt x="4392000" y="2550842"/>
                </a:lnTo>
                <a:lnTo>
                  <a:pt x="4392000" y="2834023"/>
                </a:lnTo>
                <a:lnTo>
                  <a:pt x="4392000" y="3137424"/>
                </a:lnTo>
                <a:lnTo>
                  <a:pt x="4392000" y="3461740"/>
                </a:lnTo>
                <a:lnTo>
                  <a:pt x="4392000" y="3807670"/>
                </a:lnTo>
                <a:cubicBezTo>
                  <a:pt x="4163515" y="4036321"/>
                  <a:pt x="4036578" y="4163349"/>
                  <a:pt x="3808093" y="4392000"/>
                </a:cubicBezTo>
                <a:lnTo>
                  <a:pt x="3807163" y="4392000"/>
                </a:lnTo>
                <a:lnTo>
                  <a:pt x="3800655" y="4392000"/>
                </a:lnTo>
                <a:lnTo>
                  <a:pt x="3782991" y="4392000"/>
                </a:lnTo>
                <a:lnTo>
                  <a:pt x="3748592" y="4392000"/>
                </a:lnTo>
                <a:lnTo>
                  <a:pt x="3691879" y="4392000"/>
                </a:lnTo>
                <a:lnTo>
                  <a:pt x="3653412" y="4392000"/>
                </a:lnTo>
                <a:lnTo>
                  <a:pt x="3607276" y="4392000"/>
                </a:lnTo>
                <a:lnTo>
                  <a:pt x="3552771" y="4392000"/>
                </a:lnTo>
                <a:lnTo>
                  <a:pt x="3489202" y="4392000"/>
                </a:lnTo>
                <a:lnTo>
                  <a:pt x="3415872" y="4392000"/>
                </a:lnTo>
                <a:lnTo>
                  <a:pt x="3332081" y="4392000"/>
                </a:lnTo>
                <a:lnTo>
                  <a:pt x="3237135" y="4392000"/>
                </a:lnTo>
                <a:lnTo>
                  <a:pt x="3130334" y="4392000"/>
                </a:lnTo>
                <a:lnTo>
                  <a:pt x="3010983" y="4392000"/>
                </a:lnTo>
                <a:lnTo>
                  <a:pt x="2878383" y="4392000"/>
                </a:lnTo>
                <a:lnTo>
                  <a:pt x="2731837" y="4392000"/>
                </a:lnTo>
                <a:lnTo>
                  <a:pt x="2570649" y="4392000"/>
                </a:lnTo>
                <a:lnTo>
                  <a:pt x="2394120" y="4392000"/>
                </a:lnTo>
                <a:lnTo>
                  <a:pt x="2201554" y="4392000"/>
                </a:lnTo>
                <a:lnTo>
                  <a:pt x="1992253" y="4392000"/>
                </a:lnTo>
                <a:lnTo>
                  <a:pt x="1765520" y="4392000"/>
                </a:lnTo>
                <a:lnTo>
                  <a:pt x="1520657" y="4392000"/>
                </a:lnTo>
                <a:lnTo>
                  <a:pt x="1256968" y="4392000"/>
                </a:lnTo>
                <a:lnTo>
                  <a:pt x="973755" y="4392000"/>
                </a:lnTo>
                <a:lnTo>
                  <a:pt x="670321" y="4392000"/>
                </a:lnTo>
                <a:lnTo>
                  <a:pt x="345969" y="4392000"/>
                </a:lnTo>
                <a:lnTo>
                  <a:pt x="0" y="4392000"/>
                </a:lnTo>
                <a:close/>
              </a:path>
            </a:pathLst>
          </a:custGeom>
        </p:spPr>
        <p:txBody>
          <a:bodyPr wrap="square" tIns="180000" anchor="t" anchorCtr="0">
            <a:noAutofit/>
          </a:bodyPr>
          <a:lstStyle>
            <a:lvl1pPr marL="0" indent="0" algn="ctr">
              <a:buNone/>
              <a:defRPr sz="1600">
                <a:solidFill>
                  <a:schemeClr val="tx2"/>
                </a:solidFill>
              </a:defRPr>
            </a:lvl1pPr>
          </a:lstStyle>
          <a:p>
            <a:r>
              <a:rPr lang="da-DK" noProof="0" dirty="0"/>
              <a:t>Klik på denne pladsholder og indsæt billede via Skyfish</a:t>
            </a:r>
          </a:p>
        </p:txBody>
      </p:sp>
      <p:sp>
        <p:nvSpPr>
          <p:cNvPr id="15" name="TextBox 14"/>
          <p:cNvSpPr txBox="1"/>
          <p:nvPr userDrawn="1"/>
        </p:nvSpPr>
        <p:spPr>
          <a:xfrm>
            <a:off x="-1" y="-300028"/>
            <a:ext cx="1188000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a-DK" sz="1200" b="1" dirty="0"/>
              <a:t>Bemærk</a:t>
            </a:r>
            <a:r>
              <a:rPr lang="da-DK" sz="1200" dirty="0"/>
              <a:t>: På denne side kan billedet udskiftes.</a:t>
            </a:r>
          </a:p>
        </p:txBody>
      </p:sp>
    </p:spTree>
    <p:extLst>
      <p:ext uri="{BB962C8B-B14F-4D97-AF65-F5344CB8AC3E}">
        <p14:creationId xmlns:p14="http://schemas.microsoft.com/office/powerpoint/2010/main" val="3578158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6000" y="756000"/>
            <a:ext cx="8560800" cy="93489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40801" y="1989056"/>
            <a:ext cx="7776000" cy="411294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6</a:t>
            </a:r>
          </a:p>
          <a:p>
            <a:pPr lvl="6"/>
            <a:r>
              <a:rPr lang="en-GB" noProof="0" dirty="0"/>
              <a:t>7</a:t>
            </a:r>
          </a:p>
          <a:p>
            <a:pPr lvl="7"/>
            <a:r>
              <a:rPr lang="en-GB" noProof="0" dirty="0"/>
              <a:t>8</a:t>
            </a:r>
          </a:p>
          <a:p>
            <a:pPr lvl="8"/>
            <a:r>
              <a:rPr lang="en-GB" noProof="0" dirty="0"/>
              <a:t>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43480" y="6528915"/>
            <a:ext cx="394920" cy="180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14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4C8C45C-947F-4981-8B3F-4F32E973C901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17" name="Date Placeholder 3" hidden="1"/>
          <p:cNvSpPr>
            <a:spLocks noGrp="1"/>
          </p:cNvSpPr>
          <p:nvPr>
            <p:ph type="dt" sz="half" idx="2"/>
          </p:nvPr>
        </p:nvSpPr>
        <p:spPr>
          <a:xfrm>
            <a:off x="0" y="69120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00">
                <a:noFill/>
              </a:defRPr>
            </a:lvl1pPr>
          </a:lstStyle>
          <a:p>
            <a:fld id="{18F1C946-AFCD-4E9D-BA6E-86C03F5C159E}" type="datetime1">
              <a:rPr lang="da-DK" smtClean="0"/>
              <a:t>25-06-2018</a:t>
            </a:fld>
            <a:endParaRPr lang="en-GB" dirty="0"/>
          </a:p>
        </p:txBody>
      </p:sp>
      <p:sp>
        <p:nvSpPr>
          <p:cNvPr id="18" name="Footer Placeholder 4" hidden="1"/>
          <p:cNvSpPr>
            <a:spLocks noGrp="1"/>
          </p:cNvSpPr>
          <p:nvPr>
            <p:ph type="ftr" sz="quarter" idx="3"/>
          </p:nvPr>
        </p:nvSpPr>
        <p:spPr>
          <a:xfrm>
            <a:off x="0" y="6912000"/>
            <a:ext cx="0" cy="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ctr">
              <a:defRPr sz="100">
                <a:noFill/>
              </a:defRPr>
            </a:lvl1pPr>
          </a:lstStyle>
          <a:p>
            <a:endParaRPr lang="en-GB" dirty="0"/>
          </a:p>
        </p:txBody>
      </p:sp>
      <p:pic>
        <p:nvPicPr>
          <p:cNvPr id="9" name="Logo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9164" y="398179"/>
            <a:ext cx="1051200" cy="1485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999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724" r:id="rId2"/>
    <p:sldLayoutId id="2147483736" r:id="rId3"/>
    <p:sldLayoutId id="2147483658" r:id="rId4"/>
    <p:sldLayoutId id="2147483722" r:id="rId5"/>
    <p:sldLayoutId id="2147483721" r:id="rId6"/>
    <p:sldLayoutId id="2147483725" r:id="rId7"/>
    <p:sldLayoutId id="2147483726" r:id="rId8"/>
    <p:sldLayoutId id="2147483728" r:id="rId9"/>
    <p:sldLayoutId id="2147483729" r:id="rId10"/>
    <p:sldLayoutId id="2147483731" r:id="rId11"/>
    <p:sldLayoutId id="2147483734" r:id="rId12"/>
    <p:sldLayoutId id="2147483727" r:id="rId13"/>
    <p:sldLayoutId id="2147483732" r:id="rId14"/>
    <p:sldLayoutId id="2147483735" r:id="rId15"/>
    <p:sldLayoutId id="2147483733" r:id="rId16"/>
    <p:sldLayoutId id="2147483652" r:id="rId17"/>
    <p:sldLayoutId id="2147483654" r:id="rId18"/>
    <p:sldLayoutId id="2147483655" r:id="rId19"/>
    <p:sldLayoutId id="2147483670" r:id="rId20"/>
    <p:sldLayoutId id="2147483737" r:id="rId21"/>
  </p:sldLayoutIdLst>
  <p:hf hdr="0"/>
  <p:txStyles>
    <p:titleStyle>
      <a:lvl1pPr algn="l" defTabSz="914400" rtl="0" eaLnBrk="1" latinLnBrk="0" hangingPunct="1">
        <a:lnSpc>
          <a:spcPct val="88000"/>
        </a:lnSpc>
        <a:spcBef>
          <a:spcPct val="0"/>
        </a:spcBef>
        <a:buNone/>
        <a:defRPr lang="en-US" sz="3400" b="1" kern="1200" dirty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16000" indent="-216000" algn="l" defTabSz="914400" rtl="0" eaLnBrk="1" latinLnBrk="0" hangingPunct="1">
        <a:lnSpc>
          <a:spcPct val="101000"/>
        </a:lnSpc>
        <a:spcBef>
          <a:spcPts val="0"/>
        </a:spcBef>
        <a:spcAft>
          <a:spcPts val="1400"/>
        </a:spcAft>
        <a:buClr>
          <a:schemeClr val="tx2"/>
        </a:buClr>
        <a:buSzPct val="90000"/>
        <a:buFont typeface="Wingdings 2" panose="05020102010507070707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432000" indent="-216000" algn="l" defTabSz="914400" rtl="0" eaLnBrk="1" latinLnBrk="0" hangingPunct="1">
        <a:lnSpc>
          <a:spcPct val="101000"/>
        </a:lnSpc>
        <a:spcBef>
          <a:spcPts val="0"/>
        </a:spcBef>
        <a:spcAft>
          <a:spcPts val="1400"/>
        </a:spcAft>
        <a:buClr>
          <a:schemeClr val="tx2"/>
        </a:buClr>
        <a:buSzPct val="90000"/>
        <a:buFont typeface="Wingdings 2" panose="05020102010507070707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648000" indent="-216000" algn="l" defTabSz="914400" rtl="0" eaLnBrk="1" latinLnBrk="0" hangingPunct="1">
        <a:lnSpc>
          <a:spcPct val="101000"/>
        </a:lnSpc>
        <a:spcBef>
          <a:spcPts val="0"/>
        </a:spcBef>
        <a:spcAft>
          <a:spcPts val="1400"/>
        </a:spcAft>
        <a:buClr>
          <a:schemeClr val="tx2"/>
        </a:buClr>
        <a:buSzPct val="90000"/>
        <a:buFont typeface="Wingdings 2" panose="05020102010507070707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864000" indent="-216000" algn="l" defTabSz="914400" rtl="0" eaLnBrk="1" latinLnBrk="0" hangingPunct="1">
        <a:lnSpc>
          <a:spcPct val="101000"/>
        </a:lnSpc>
        <a:spcBef>
          <a:spcPts val="0"/>
        </a:spcBef>
        <a:spcAft>
          <a:spcPts val="1400"/>
        </a:spcAft>
        <a:buClr>
          <a:schemeClr val="tx2"/>
        </a:buClr>
        <a:buSzPct val="90000"/>
        <a:buFont typeface="Wingdings 2" panose="05020102010507070707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080000" indent="-216000" algn="l" defTabSz="914400" rtl="0" eaLnBrk="1" latinLnBrk="0" hangingPunct="1">
        <a:lnSpc>
          <a:spcPct val="101000"/>
        </a:lnSpc>
        <a:spcBef>
          <a:spcPts val="0"/>
        </a:spcBef>
        <a:spcAft>
          <a:spcPts val="1400"/>
        </a:spcAft>
        <a:buClr>
          <a:schemeClr val="tx2"/>
        </a:buClr>
        <a:buSzPct val="90000"/>
        <a:buFont typeface="Wingdings 2" panose="05020102010507070707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1080000" indent="-216000" algn="l" defTabSz="914400" rtl="0" eaLnBrk="1" latinLnBrk="0" hangingPunct="1">
        <a:lnSpc>
          <a:spcPct val="101000"/>
        </a:lnSpc>
        <a:spcBef>
          <a:spcPts val="0"/>
        </a:spcBef>
        <a:spcAft>
          <a:spcPts val="1400"/>
        </a:spcAft>
        <a:buClr>
          <a:schemeClr val="tx2"/>
        </a:buClr>
        <a:buSzPct val="90000"/>
        <a:buFont typeface="Wingdings 2" panose="05020102010507070707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1080000" indent="-216000" algn="l" defTabSz="914400" rtl="0" eaLnBrk="1" latinLnBrk="0" hangingPunct="1">
        <a:lnSpc>
          <a:spcPct val="101000"/>
        </a:lnSpc>
        <a:spcBef>
          <a:spcPts val="0"/>
        </a:spcBef>
        <a:spcAft>
          <a:spcPts val="1400"/>
        </a:spcAft>
        <a:buClr>
          <a:schemeClr val="tx2"/>
        </a:buClr>
        <a:buSzPct val="90000"/>
        <a:buFont typeface="Wingdings 2" panose="05020102010507070707" pitchFamily="18" charset="2"/>
        <a:buChar char="¡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1080000" indent="-216000" algn="l" defTabSz="914400" rtl="0" eaLnBrk="1" latinLnBrk="0" hangingPunct="1">
        <a:lnSpc>
          <a:spcPct val="101000"/>
        </a:lnSpc>
        <a:spcBef>
          <a:spcPts val="0"/>
        </a:spcBef>
        <a:spcAft>
          <a:spcPts val="1400"/>
        </a:spcAft>
        <a:buClr>
          <a:schemeClr val="tx2"/>
        </a:buClr>
        <a:buSzPct val="90000"/>
        <a:buFont typeface="Wingdings 2" panose="05020102010507070707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8pPr>
      <a:lvl9pPr marL="1080000" indent="-216000" algn="l" defTabSz="914400" rtl="0" eaLnBrk="1" latinLnBrk="0" hangingPunct="1">
        <a:lnSpc>
          <a:spcPct val="101000"/>
        </a:lnSpc>
        <a:spcBef>
          <a:spcPts val="600"/>
        </a:spcBef>
        <a:spcAft>
          <a:spcPts val="1400"/>
        </a:spcAft>
        <a:buClr>
          <a:schemeClr val="tx2"/>
        </a:buClr>
        <a:buSzPct val="90000"/>
        <a:buFont typeface="Wingdings 2" panose="05020102010507070707" pitchFamily="18" charset="2"/>
        <a:buChar char="¡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476" userDrawn="1">
          <p15:clr>
            <a:srgbClr val="F26B43"/>
          </p15:clr>
        </p15:guide>
        <p15:guide id="2" pos="5868" userDrawn="1">
          <p15:clr>
            <a:srgbClr val="F26B43"/>
          </p15:clr>
        </p15:guide>
        <p15:guide id="3" orient="horz" pos="476" userDrawn="1">
          <p15:clr>
            <a:srgbClr val="F26B43"/>
          </p15:clr>
        </p15:guide>
        <p15:guide id="4" orient="horz" pos="1065" userDrawn="1">
          <p15:clr>
            <a:srgbClr val="F26B43"/>
          </p15:clr>
        </p15:guide>
        <p15:guide id="5" pos="970" userDrawn="1">
          <p15:clr>
            <a:srgbClr val="F26B43"/>
          </p15:clr>
        </p15:guide>
        <p15:guide id="6" orient="horz" pos="1252" userDrawn="1">
          <p15:clr>
            <a:srgbClr val="F26B43"/>
          </p15:clr>
        </p15:guide>
        <p15:guide id="7" orient="horz" pos="3843" userDrawn="1">
          <p15:clr>
            <a:srgbClr val="F26B43"/>
          </p15:clr>
        </p15:guide>
        <p15:guide id="8" pos="6843" userDrawn="1">
          <p15:clr>
            <a:srgbClr val="000000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5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png"/><Relationship Id="rId5" Type="http://schemas.openxmlformats.org/officeDocument/2006/relationships/image" Target="../media/image13.pn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5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png"/><Relationship Id="rId5" Type="http://schemas.openxmlformats.org/officeDocument/2006/relationships/image" Target="../media/image13.png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5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png"/><Relationship Id="rId5" Type="http://schemas.openxmlformats.org/officeDocument/2006/relationships/image" Target="../media/image13.png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hyperlink" Target="mailto:bmj@pha.dk" TargetMode="External"/><Relationship Id="rId7" Type="http://schemas.openxmlformats.org/officeDocument/2006/relationships/image" Target="../media/image13.png"/><Relationship Id="rId2" Type="http://schemas.openxmlformats.org/officeDocument/2006/relationships/hyperlink" Target="mailto:grh@pha.dk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png"/><Relationship Id="rId5" Type="http://schemas.openxmlformats.org/officeDocument/2006/relationships/image" Target="../media/image12.png"/><Relationship Id="rId4" Type="http://schemas.openxmlformats.org/officeDocument/2006/relationships/image" Target="../media/image17.png"/><Relationship Id="rId9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5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png"/><Relationship Id="rId5" Type="http://schemas.openxmlformats.org/officeDocument/2006/relationships/image" Target="../media/image13.png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5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png"/><Relationship Id="rId5" Type="http://schemas.openxmlformats.org/officeDocument/2006/relationships/image" Target="../media/image13.png"/><Relationship Id="rId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5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png"/><Relationship Id="rId5" Type="http://schemas.openxmlformats.org/officeDocument/2006/relationships/image" Target="../media/image13.png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13.png"/><Relationship Id="rId12" Type="http://schemas.openxmlformats.org/officeDocument/2006/relationships/image" Target="../media/image15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1.xml"/><Relationship Id="rId6" Type="http://schemas.microsoft.com/office/2007/relationships/diagramDrawing" Target="../diagrams/drawing1.xml"/><Relationship Id="rId11" Type="http://schemas.openxmlformats.org/officeDocument/2006/relationships/image" Target="../media/image18.png"/><Relationship Id="rId5" Type="http://schemas.openxmlformats.org/officeDocument/2006/relationships/diagramColors" Target="../diagrams/colors1.xml"/><Relationship Id="rId10" Type="http://schemas.openxmlformats.org/officeDocument/2006/relationships/image" Target="../media/image17.pn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5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png"/><Relationship Id="rId5" Type="http://schemas.openxmlformats.org/officeDocument/2006/relationships/image" Target="../media/image13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5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png"/><Relationship Id="rId5" Type="http://schemas.openxmlformats.org/officeDocument/2006/relationships/image" Target="../media/image13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eb.moch.dk/bbe/safeguard_ny/#/id/58e4f54005e6258304ed20b7" TargetMode="Externa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300447" y="624469"/>
            <a:ext cx="9836330" cy="1973766"/>
          </a:xfrm>
        </p:spPr>
        <p:txBody>
          <a:bodyPr/>
          <a:lstStyle/>
          <a:p>
            <a:r>
              <a:rPr lang="en-US" sz="3600" dirty="0" smtClean="0"/>
              <a:t>ONLINE COURSE FOR DEVELOPING PROFESSIONAL COMPETENCIES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- </a:t>
            </a:r>
            <a:r>
              <a:rPr lang="en-US" sz="2400" b="0" dirty="0" smtClean="0"/>
              <a:t>about presence </a:t>
            </a:r>
            <a:r>
              <a:rPr lang="en-US" sz="2400" b="0" dirty="0"/>
              <a:t>in learning </a:t>
            </a:r>
            <a:r>
              <a:rPr lang="en-US" sz="2400" b="0" dirty="0" smtClean="0"/>
              <a:t>environments</a:t>
            </a:r>
            <a:endParaRPr lang="da-DK" sz="2400" b="0" dirty="0"/>
          </a:p>
        </p:txBody>
      </p:sp>
      <p:sp>
        <p:nvSpPr>
          <p:cNvPr id="10" name="Subtitle 9"/>
          <p:cNvSpPr>
            <a:spLocks noGrp="1"/>
          </p:cNvSpPr>
          <p:nvPr>
            <p:ph type="subTitle" idx="1"/>
          </p:nvPr>
        </p:nvSpPr>
        <p:spPr>
          <a:xfrm>
            <a:off x="300447" y="2810109"/>
            <a:ext cx="7684353" cy="1500634"/>
          </a:xfrm>
        </p:spPr>
        <p:txBody>
          <a:bodyPr/>
          <a:lstStyle/>
          <a:p>
            <a:r>
              <a:rPr lang="da-DK" dirty="0" err="1" smtClean="0"/>
              <a:t>Safegaurding</a:t>
            </a:r>
            <a:r>
              <a:rPr lang="da-DK" dirty="0" smtClean="0"/>
              <a:t> </a:t>
            </a:r>
            <a:r>
              <a:rPr lang="da-DK" dirty="0" err="1" smtClean="0"/>
              <a:t>children</a:t>
            </a:r>
            <a:r>
              <a:rPr lang="da-DK" dirty="0" smtClean="0"/>
              <a:t> and </a:t>
            </a:r>
            <a:r>
              <a:rPr lang="da-DK" dirty="0" err="1" smtClean="0"/>
              <a:t>young</a:t>
            </a:r>
            <a:r>
              <a:rPr lang="da-DK" dirty="0" smtClean="0"/>
              <a:t> </a:t>
            </a:r>
            <a:r>
              <a:rPr lang="da-DK" dirty="0" err="1" smtClean="0"/>
              <a:t>peple</a:t>
            </a:r>
            <a:r>
              <a:rPr lang="da-DK" dirty="0" smtClean="0"/>
              <a:t> in </a:t>
            </a:r>
            <a:r>
              <a:rPr lang="da-DK" dirty="0" err="1" smtClean="0"/>
              <a:t>residential</a:t>
            </a:r>
            <a:r>
              <a:rPr lang="da-DK" dirty="0" smtClean="0"/>
              <a:t> and </a:t>
            </a:r>
            <a:r>
              <a:rPr lang="da-DK" dirty="0" err="1" smtClean="0"/>
              <a:t>fostercare</a:t>
            </a:r>
            <a:endParaRPr lang="da-DK" dirty="0" smtClean="0"/>
          </a:p>
          <a:p>
            <a:r>
              <a:rPr lang="da-DK" dirty="0" err="1" smtClean="0"/>
              <a:t>Closing</a:t>
            </a:r>
            <a:r>
              <a:rPr lang="da-DK" dirty="0" smtClean="0"/>
              <a:t> </a:t>
            </a:r>
            <a:r>
              <a:rPr lang="da-DK" dirty="0" err="1" smtClean="0"/>
              <a:t>conference</a:t>
            </a:r>
            <a:r>
              <a:rPr lang="da-DK" dirty="0" smtClean="0"/>
              <a:t> 22.5 2018</a:t>
            </a:r>
            <a:endParaRPr lang="da-DK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a-DK" dirty="0" smtClean="0"/>
              <a:t>Bente Møller- Jensen og Gitte Riis Hansen</a:t>
            </a:r>
            <a:endParaRPr lang="da-DK" dirty="0"/>
          </a:p>
        </p:txBody>
      </p:sp>
      <p:pic>
        <p:nvPicPr>
          <p:cNvPr id="14" name="Billed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9294" y="5955951"/>
            <a:ext cx="1164139" cy="797886"/>
          </a:xfrm>
          <a:prstGeom prst="rect">
            <a:avLst/>
          </a:prstGeom>
        </p:spPr>
      </p:pic>
      <p:pic>
        <p:nvPicPr>
          <p:cNvPr id="2" name="Bille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91993" y="5980151"/>
            <a:ext cx="1293224" cy="749487"/>
          </a:xfrm>
          <a:prstGeom prst="rect">
            <a:avLst/>
          </a:prstGeom>
        </p:spPr>
      </p:pic>
      <p:pic>
        <p:nvPicPr>
          <p:cNvPr id="3" name="Bille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02982" y="6143902"/>
            <a:ext cx="1293225" cy="505093"/>
          </a:xfrm>
          <a:prstGeom prst="rect">
            <a:avLst/>
          </a:prstGeom>
        </p:spPr>
      </p:pic>
      <p:pic>
        <p:nvPicPr>
          <p:cNvPr id="15" name="Billed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53777" y="5980151"/>
            <a:ext cx="1227138" cy="832593"/>
          </a:xfrm>
          <a:prstGeom prst="rect">
            <a:avLst/>
          </a:prstGeom>
        </p:spPr>
      </p:pic>
      <p:pic>
        <p:nvPicPr>
          <p:cNvPr id="4" name="Bille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00554" y="2742996"/>
            <a:ext cx="2769326" cy="3049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40974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182880"/>
            <a:ext cx="8560800" cy="574766"/>
          </a:xfrm>
        </p:spPr>
        <p:txBody>
          <a:bodyPr/>
          <a:lstStyle/>
          <a:p>
            <a:r>
              <a:rPr lang="da-DK" dirty="0">
                <a:solidFill>
                  <a:srgbClr val="FF0000"/>
                </a:solidFill>
              </a:rPr>
              <a:t/>
            </a:r>
            <a:br>
              <a:rPr lang="da-DK" dirty="0">
                <a:solidFill>
                  <a:srgbClr val="FF0000"/>
                </a:solidFill>
              </a:rPr>
            </a:br>
            <a:r>
              <a:rPr lang="en-US" dirty="0"/>
              <a:t>DIDACTICAL E-LEARNING </a:t>
            </a:r>
            <a:r>
              <a:rPr lang="en-US" dirty="0" smtClean="0"/>
              <a:t>ASPECTS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1666343" y="1054437"/>
            <a:ext cx="8560801" cy="5017783"/>
          </a:xfrm>
        </p:spPr>
        <p:txBody>
          <a:bodyPr/>
          <a:lstStyle/>
          <a:p>
            <a:pPr marL="0" lvl="0" indent="0">
              <a:buClr>
                <a:srgbClr val="404646"/>
              </a:buClr>
              <a:buNone/>
            </a:pPr>
            <a:r>
              <a:rPr lang="da-DK" sz="3266" dirty="0">
                <a:solidFill>
                  <a:srgbClr val="40464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SEE                 THINK               ACT 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D70D-AF46-45B2-9C67-AEE774EDD46F}" type="datetime1">
              <a:rPr lang="da-DK" smtClean="0"/>
              <a:t>25-06-2018</a:t>
            </a:fld>
            <a:endParaRPr lang="da-DK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8C45C-947F-4981-8B3F-4F32E973C901}" type="slidenum">
              <a:rPr lang="da-DK" smtClean="0"/>
              <a:pPr/>
              <a:t>10</a:t>
            </a:fld>
            <a:endParaRPr lang="da-DK" dirty="0"/>
          </a:p>
        </p:txBody>
      </p:sp>
      <p:pic>
        <p:nvPicPr>
          <p:cNvPr id="8" name="Billed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35" y="5525745"/>
            <a:ext cx="1021080" cy="1125973"/>
          </a:xfrm>
          <a:prstGeom prst="rect">
            <a:avLst/>
          </a:prstGeom>
        </p:spPr>
      </p:pic>
      <p:pic>
        <p:nvPicPr>
          <p:cNvPr id="9" name="Billed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7761" y="6088732"/>
            <a:ext cx="2188654" cy="506012"/>
          </a:xfrm>
          <a:prstGeom prst="rect">
            <a:avLst/>
          </a:prstGeom>
        </p:spPr>
      </p:pic>
      <p:pic>
        <p:nvPicPr>
          <p:cNvPr id="10" name="Billed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03926" y="6072220"/>
            <a:ext cx="1450974" cy="499915"/>
          </a:xfrm>
          <a:prstGeom prst="rect">
            <a:avLst/>
          </a:prstGeom>
        </p:spPr>
      </p:pic>
      <p:pic>
        <p:nvPicPr>
          <p:cNvPr id="11" name="Billed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37780" y="5872305"/>
            <a:ext cx="1767993" cy="938865"/>
          </a:xfrm>
          <a:prstGeom prst="rect">
            <a:avLst/>
          </a:prstGeom>
        </p:spPr>
      </p:pic>
      <p:pic>
        <p:nvPicPr>
          <p:cNvPr id="12" name="Billed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88792" y="449860"/>
            <a:ext cx="876705" cy="924093"/>
          </a:xfrm>
          <a:prstGeom prst="rect">
            <a:avLst/>
          </a:prstGeom>
        </p:spPr>
      </p:pic>
      <p:pic>
        <p:nvPicPr>
          <p:cNvPr id="13" name="Billed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26260" y="5872305"/>
            <a:ext cx="613955" cy="832593"/>
          </a:xfrm>
          <a:prstGeom prst="rect">
            <a:avLst/>
          </a:prstGeom>
        </p:spPr>
      </p:pic>
      <p:graphicFrame>
        <p:nvGraphicFramePr>
          <p:cNvPr id="14" name="Tabel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6562676"/>
              </p:ext>
            </p:extLst>
          </p:nvPr>
        </p:nvGraphicFramePr>
        <p:xfrm>
          <a:off x="1457356" y="1814866"/>
          <a:ext cx="8372080" cy="3318787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209083">
                  <a:extLst>
                    <a:ext uri="{9D8B030D-6E8A-4147-A177-3AD203B41FA5}">
                      <a16:colId xmlns:a16="http://schemas.microsoft.com/office/drawing/2014/main" val="2820424570"/>
                    </a:ext>
                  </a:extLst>
                </a:gridCol>
                <a:gridCol w="4162997">
                  <a:extLst>
                    <a:ext uri="{9D8B030D-6E8A-4147-A177-3AD203B41FA5}">
                      <a16:colId xmlns:a16="http://schemas.microsoft.com/office/drawing/2014/main" val="1401168731"/>
                    </a:ext>
                  </a:extLst>
                </a:gridCol>
              </a:tblGrid>
              <a:tr h="443859">
                <a:tc>
                  <a:txBody>
                    <a:bodyPr/>
                    <a:lstStyle/>
                    <a:p>
                      <a:pPr algn="ctr"/>
                      <a:r>
                        <a:rPr lang="da-DK" sz="2500" dirty="0" smtClean="0">
                          <a:solidFill>
                            <a:schemeClr val="tx1"/>
                          </a:solidFill>
                        </a:rPr>
                        <a:t>CONCEPT</a:t>
                      </a:r>
                      <a:endParaRPr lang="da-DK" sz="2500" dirty="0">
                        <a:solidFill>
                          <a:schemeClr val="tx1"/>
                        </a:solidFill>
                      </a:endParaRPr>
                    </a:p>
                  </a:txBody>
                  <a:tcPr marL="82953" marR="82953" marT="41476" marB="4147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a-DK" sz="2500" dirty="0" smtClean="0">
                          <a:solidFill>
                            <a:schemeClr val="tx1"/>
                          </a:solidFill>
                        </a:rPr>
                        <a:t>CONTENT</a:t>
                      </a:r>
                      <a:endParaRPr lang="da-DK" sz="2500" dirty="0">
                        <a:solidFill>
                          <a:schemeClr val="tx1"/>
                        </a:solidFill>
                      </a:endParaRPr>
                    </a:p>
                  </a:txBody>
                  <a:tcPr marL="82953" marR="82953" marT="41476" marB="41476"/>
                </a:tc>
                <a:extLst>
                  <a:ext uri="{0D108BD9-81ED-4DB2-BD59-A6C34878D82A}">
                    <a16:rowId xmlns:a16="http://schemas.microsoft.com/office/drawing/2014/main" val="1563008429"/>
                  </a:ext>
                </a:extLst>
              </a:tr>
              <a:tr h="1692408">
                <a:tc>
                  <a:txBody>
                    <a:bodyPr/>
                    <a:lstStyle/>
                    <a:p>
                      <a:r>
                        <a:rPr lang="da-DK" sz="1600" dirty="0" smtClean="0"/>
                        <a:t>SEE (KNOWLEDGE)</a:t>
                      </a:r>
                      <a:endParaRPr lang="da-DK" sz="1600" dirty="0"/>
                    </a:p>
                  </a:txBody>
                  <a:tcPr marL="82953" marR="82953" marT="41476" marB="41476"/>
                </a:tc>
                <a:tc>
                  <a:txBody>
                    <a:bodyPr/>
                    <a:lstStyle/>
                    <a:p>
                      <a:r>
                        <a:rPr lang="da-DK" sz="1600" dirty="0" smtClean="0"/>
                        <a:t>Information</a:t>
                      </a:r>
                    </a:p>
                    <a:p>
                      <a:r>
                        <a:rPr lang="da-DK" sz="1600" dirty="0" smtClean="0"/>
                        <a:t>Statements</a:t>
                      </a:r>
                    </a:p>
                    <a:p>
                      <a:r>
                        <a:rPr lang="da-DK" sz="1600" dirty="0" smtClean="0"/>
                        <a:t>Knowledge check</a:t>
                      </a:r>
                    </a:p>
                    <a:p>
                      <a:r>
                        <a:rPr lang="da-DK" sz="1600" dirty="0" smtClean="0"/>
                        <a:t>Casestudies</a:t>
                      </a:r>
                    </a:p>
                    <a:p>
                      <a:r>
                        <a:rPr lang="da-DK" sz="1600" dirty="0" smtClean="0"/>
                        <a:t>Library </a:t>
                      </a:r>
                    </a:p>
                    <a:p>
                      <a:r>
                        <a:rPr lang="da-DK" sz="1600" dirty="0" smtClean="0"/>
                        <a:t>Videos</a:t>
                      </a:r>
                    </a:p>
                    <a:p>
                      <a:r>
                        <a:rPr lang="da-DK" sz="1600" dirty="0" smtClean="0"/>
                        <a:t>Films</a:t>
                      </a:r>
                      <a:endParaRPr lang="da-DK" sz="1600" dirty="0"/>
                    </a:p>
                  </a:txBody>
                  <a:tcPr marL="82953" marR="82953" marT="41476" marB="41476"/>
                </a:tc>
                <a:extLst>
                  <a:ext uri="{0D108BD9-81ED-4DB2-BD59-A6C34878D82A}">
                    <a16:rowId xmlns:a16="http://schemas.microsoft.com/office/drawing/2014/main" val="1015440943"/>
                  </a:ext>
                </a:extLst>
              </a:tr>
              <a:tr h="369229">
                <a:tc>
                  <a:txBody>
                    <a:bodyPr/>
                    <a:lstStyle/>
                    <a:p>
                      <a:r>
                        <a:rPr lang="da-DK" sz="1600" dirty="0" smtClean="0"/>
                        <a:t>THINK (ATTITUDE)</a:t>
                      </a:r>
                      <a:endParaRPr lang="da-DK" sz="1600" dirty="0"/>
                    </a:p>
                  </a:txBody>
                  <a:tcPr marL="82953" marR="82953" marT="41476" marB="41476"/>
                </a:tc>
                <a:tc>
                  <a:txBody>
                    <a:bodyPr/>
                    <a:lstStyle/>
                    <a:p>
                      <a:r>
                        <a:rPr lang="da-DK" sz="1600" dirty="0" err="1" smtClean="0"/>
                        <a:t>Exercises</a:t>
                      </a:r>
                      <a:r>
                        <a:rPr lang="da-DK" sz="1600" dirty="0" smtClean="0"/>
                        <a:t>:</a:t>
                      </a:r>
                      <a:r>
                        <a:rPr lang="da-DK" sz="1600" baseline="0" dirty="0" smtClean="0"/>
                        <a:t> cases, </a:t>
                      </a:r>
                      <a:r>
                        <a:rPr lang="da-DK" sz="1600" baseline="0" dirty="0" err="1" smtClean="0"/>
                        <a:t>reflections</a:t>
                      </a:r>
                      <a:r>
                        <a:rPr lang="da-DK" sz="1600" baseline="0" dirty="0" smtClean="0"/>
                        <a:t>, diskussions</a:t>
                      </a:r>
                      <a:endParaRPr lang="da-DK" sz="1600" dirty="0"/>
                    </a:p>
                  </a:txBody>
                  <a:tcPr marL="82953" marR="82953" marT="41476" marB="41476"/>
                </a:tc>
                <a:extLst>
                  <a:ext uri="{0D108BD9-81ED-4DB2-BD59-A6C34878D82A}">
                    <a16:rowId xmlns:a16="http://schemas.microsoft.com/office/drawing/2014/main" val="3804015173"/>
                  </a:ext>
                </a:extLst>
              </a:tr>
              <a:tr h="695774">
                <a:tc>
                  <a:txBody>
                    <a:bodyPr/>
                    <a:lstStyle/>
                    <a:p>
                      <a:r>
                        <a:rPr lang="da-DK" sz="1600" dirty="0" smtClean="0"/>
                        <a:t>ACT (CHANGE)</a:t>
                      </a:r>
                      <a:endParaRPr lang="da-DK" sz="1600" dirty="0"/>
                    </a:p>
                  </a:txBody>
                  <a:tcPr marL="82953" marR="82953" marT="41476" marB="41476"/>
                </a:tc>
                <a:tc>
                  <a:txBody>
                    <a:bodyPr/>
                    <a:lstStyle/>
                    <a:p>
                      <a:r>
                        <a:rPr lang="da-DK" sz="1600" dirty="0" smtClean="0"/>
                        <a:t>Cases</a:t>
                      </a:r>
                    </a:p>
                    <a:p>
                      <a:r>
                        <a:rPr lang="da-DK" sz="1600" dirty="0" smtClean="0"/>
                        <a:t>Plans of action</a:t>
                      </a:r>
                      <a:endParaRPr lang="da-DK" sz="1600" dirty="0"/>
                    </a:p>
                  </a:txBody>
                  <a:tcPr marL="82953" marR="82953" marT="41476" marB="41476"/>
                </a:tc>
                <a:extLst>
                  <a:ext uri="{0D108BD9-81ED-4DB2-BD59-A6C34878D82A}">
                    <a16:rowId xmlns:a16="http://schemas.microsoft.com/office/drawing/2014/main" val="229368193"/>
                  </a:ext>
                </a:extLst>
              </a:tr>
            </a:tbl>
          </a:graphicData>
        </a:graphic>
      </p:graphicFrame>
      <p:sp>
        <p:nvSpPr>
          <p:cNvPr id="7" name="Tekstfelt 6"/>
          <p:cNvSpPr txBox="1"/>
          <p:nvPr/>
        </p:nvSpPr>
        <p:spPr>
          <a:xfrm flipH="1">
            <a:off x="1557945" y="5316583"/>
            <a:ext cx="925810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a-DK" sz="2000"/>
              <a:t>https://web.moch.dk/bbe/safeguard_ny/#/</a:t>
            </a:r>
            <a:endParaRPr lang="da-DK" sz="2000" dirty="0" err="1" smtClean="0"/>
          </a:p>
        </p:txBody>
      </p:sp>
    </p:spTree>
    <p:extLst>
      <p:ext uri="{BB962C8B-B14F-4D97-AF65-F5344CB8AC3E}">
        <p14:creationId xmlns:p14="http://schemas.microsoft.com/office/powerpoint/2010/main" val="38910913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GRAPHICAL ASPECTS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756000" y="1989056"/>
            <a:ext cx="9746537" cy="4112944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The </a:t>
            </a:r>
            <a:r>
              <a:rPr lang="en-US" dirty="0"/>
              <a:t>online course is first a visual learning element; the graphics (pictures, colors, design) will be a part of “teaching presence” and have a strong impact of the learners´ approach and sense making. The online course has been developed with a strong attention to the graphical </a:t>
            </a:r>
            <a:r>
              <a:rPr lang="en-US" dirty="0" smtClean="0"/>
              <a:t>design</a:t>
            </a:r>
          </a:p>
          <a:p>
            <a:pPr marL="0" indent="0">
              <a:buNone/>
            </a:pPr>
            <a:r>
              <a:rPr lang="en-US" dirty="0" smtClean="0"/>
              <a:t>We had a lot of considerations about the choice of colors, pictures and design on a subject as sensitive as this. 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SEE: </a:t>
            </a:r>
            <a:r>
              <a:rPr lang="en-US" dirty="0" err="1" smtClean="0"/>
              <a:t>Modul</a:t>
            </a:r>
            <a:r>
              <a:rPr lang="en-US" dirty="0" smtClean="0"/>
              <a:t> 2 Show </a:t>
            </a:r>
          </a:p>
          <a:p>
            <a:pPr marL="0" indent="0">
              <a:buNone/>
            </a:pPr>
            <a:r>
              <a:rPr lang="en-US" dirty="0" smtClean="0"/>
              <a:t>THINK: what is your reactions to the colors and graphics? 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da-DK" dirty="0"/>
          </a:p>
          <a:p>
            <a:endParaRPr lang="da-DK" dirty="0"/>
          </a:p>
          <a:p>
            <a:endParaRPr lang="da-DK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D70D-AF46-45B2-9C67-AEE774EDD46F}" type="datetime1">
              <a:rPr lang="da-DK" smtClean="0"/>
              <a:t>25-06-2018</a:t>
            </a:fld>
            <a:endParaRPr lang="da-DK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8C45C-947F-4981-8B3F-4F32E973C901}" type="slidenum">
              <a:rPr lang="da-DK" smtClean="0"/>
              <a:pPr/>
              <a:t>11</a:t>
            </a:fld>
            <a:endParaRPr lang="da-DK" dirty="0"/>
          </a:p>
        </p:txBody>
      </p:sp>
      <p:pic>
        <p:nvPicPr>
          <p:cNvPr id="8" name="Billed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35" y="5525745"/>
            <a:ext cx="1021080" cy="1125973"/>
          </a:xfrm>
          <a:prstGeom prst="rect">
            <a:avLst/>
          </a:prstGeom>
        </p:spPr>
      </p:pic>
      <p:pic>
        <p:nvPicPr>
          <p:cNvPr id="9" name="Billed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7761" y="6088732"/>
            <a:ext cx="2188654" cy="506012"/>
          </a:xfrm>
          <a:prstGeom prst="rect">
            <a:avLst/>
          </a:prstGeom>
        </p:spPr>
      </p:pic>
      <p:pic>
        <p:nvPicPr>
          <p:cNvPr id="10" name="Billed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03926" y="6072220"/>
            <a:ext cx="1450974" cy="499915"/>
          </a:xfrm>
          <a:prstGeom prst="rect">
            <a:avLst/>
          </a:prstGeom>
        </p:spPr>
      </p:pic>
      <p:pic>
        <p:nvPicPr>
          <p:cNvPr id="11" name="Billed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37780" y="5872305"/>
            <a:ext cx="1767993" cy="938865"/>
          </a:xfrm>
          <a:prstGeom prst="rect">
            <a:avLst/>
          </a:prstGeom>
        </p:spPr>
      </p:pic>
      <p:pic>
        <p:nvPicPr>
          <p:cNvPr id="12" name="Billed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88792" y="449860"/>
            <a:ext cx="876705" cy="924093"/>
          </a:xfrm>
          <a:prstGeom prst="rect">
            <a:avLst/>
          </a:prstGeom>
        </p:spPr>
      </p:pic>
      <p:pic>
        <p:nvPicPr>
          <p:cNvPr id="13" name="Billed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26260" y="5872305"/>
            <a:ext cx="613955" cy="832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88000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Dilemmas </a:t>
            </a:r>
            <a:r>
              <a:rPr lang="da-DK" dirty="0" err="1" smtClean="0"/>
              <a:t>developing</a:t>
            </a:r>
            <a:r>
              <a:rPr lang="da-DK" dirty="0" smtClean="0"/>
              <a:t> </a:t>
            </a:r>
            <a:r>
              <a:rPr lang="da-DK" dirty="0" err="1" smtClean="0"/>
              <a:t>competencies</a:t>
            </a:r>
            <a:r>
              <a:rPr lang="da-DK" dirty="0" smtClean="0"/>
              <a:t> online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756000" y="1989056"/>
            <a:ext cx="8560801" cy="3331744"/>
          </a:xfrm>
        </p:spPr>
        <p:txBody>
          <a:bodyPr/>
          <a:lstStyle/>
          <a:p>
            <a:r>
              <a:rPr lang="da-DK" dirty="0" err="1" smtClean="0"/>
              <a:t>Being</a:t>
            </a:r>
            <a:r>
              <a:rPr lang="da-DK" dirty="0" smtClean="0"/>
              <a:t> </a:t>
            </a:r>
            <a:r>
              <a:rPr lang="da-DK" dirty="0" err="1" smtClean="0"/>
              <a:t>introduced</a:t>
            </a:r>
            <a:r>
              <a:rPr lang="da-DK" dirty="0" smtClean="0"/>
              <a:t> to the online-</a:t>
            </a:r>
            <a:r>
              <a:rPr lang="da-DK" dirty="0" err="1" smtClean="0"/>
              <a:t>course</a:t>
            </a:r>
            <a:r>
              <a:rPr lang="da-DK" dirty="0" smtClean="0"/>
              <a:t> </a:t>
            </a:r>
            <a:r>
              <a:rPr lang="da-DK" dirty="0" err="1" smtClean="0"/>
              <a:t>please</a:t>
            </a:r>
            <a:r>
              <a:rPr lang="da-DK" dirty="0" smtClean="0"/>
              <a:t> give </a:t>
            </a:r>
            <a:r>
              <a:rPr lang="da-DK" dirty="0" err="1" smtClean="0"/>
              <a:t>us</a:t>
            </a:r>
            <a:r>
              <a:rPr lang="da-DK" dirty="0" smtClean="0"/>
              <a:t> </a:t>
            </a:r>
            <a:r>
              <a:rPr lang="da-DK" dirty="0" err="1" smtClean="0"/>
              <a:t>your</a:t>
            </a:r>
            <a:r>
              <a:rPr lang="da-DK" dirty="0" smtClean="0"/>
              <a:t> </a:t>
            </a:r>
            <a:r>
              <a:rPr lang="da-DK" dirty="0" err="1" smtClean="0"/>
              <a:t>reflections</a:t>
            </a:r>
            <a:r>
              <a:rPr lang="da-DK" dirty="0" smtClean="0"/>
              <a:t> on the dilemmas as </a:t>
            </a:r>
            <a:r>
              <a:rPr lang="da-DK" dirty="0" err="1" smtClean="0"/>
              <a:t>you</a:t>
            </a:r>
            <a:r>
              <a:rPr lang="da-DK" dirty="0" smtClean="0"/>
              <a:t> </a:t>
            </a:r>
            <a:r>
              <a:rPr lang="da-DK" dirty="0" err="1" smtClean="0"/>
              <a:t>see</a:t>
            </a:r>
            <a:r>
              <a:rPr lang="da-DK" dirty="0" smtClean="0"/>
              <a:t> </a:t>
            </a:r>
            <a:r>
              <a:rPr lang="da-DK" dirty="0" err="1" smtClean="0"/>
              <a:t>them</a:t>
            </a:r>
            <a:r>
              <a:rPr lang="da-DK" dirty="0" smtClean="0"/>
              <a:t> . </a:t>
            </a:r>
          </a:p>
          <a:p>
            <a:endParaRPr lang="da-DK" dirty="0" smtClean="0"/>
          </a:p>
          <a:p>
            <a:endParaRPr lang="da-DK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D70D-AF46-45B2-9C67-AEE774EDD46F}" type="datetime1">
              <a:rPr lang="da-DK" smtClean="0"/>
              <a:t>25-06-2018</a:t>
            </a:fld>
            <a:endParaRPr lang="da-DK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8C45C-947F-4981-8B3F-4F32E973C901}" type="slidenum">
              <a:rPr lang="da-DK" smtClean="0"/>
              <a:pPr/>
              <a:t>12</a:t>
            </a:fld>
            <a:endParaRPr lang="da-DK" dirty="0"/>
          </a:p>
        </p:txBody>
      </p:sp>
      <p:sp>
        <p:nvSpPr>
          <p:cNvPr id="7" name="Pladsholder til indhold 6"/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endParaRPr lang="da-DK"/>
          </a:p>
        </p:txBody>
      </p:sp>
      <p:pic>
        <p:nvPicPr>
          <p:cNvPr id="8" name="Billed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35" y="5525745"/>
            <a:ext cx="1021080" cy="1125973"/>
          </a:xfrm>
          <a:prstGeom prst="rect">
            <a:avLst/>
          </a:prstGeom>
        </p:spPr>
      </p:pic>
      <p:pic>
        <p:nvPicPr>
          <p:cNvPr id="9" name="Billed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7761" y="6088732"/>
            <a:ext cx="2188654" cy="506012"/>
          </a:xfrm>
          <a:prstGeom prst="rect">
            <a:avLst/>
          </a:prstGeom>
        </p:spPr>
      </p:pic>
      <p:pic>
        <p:nvPicPr>
          <p:cNvPr id="10" name="Billed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03926" y="6072220"/>
            <a:ext cx="1450974" cy="499915"/>
          </a:xfrm>
          <a:prstGeom prst="rect">
            <a:avLst/>
          </a:prstGeom>
        </p:spPr>
      </p:pic>
      <p:pic>
        <p:nvPicPr>
          <p:cNvPr id="11" name="Billed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37780" y="5872305"/>
            <a:ext cx="1767993" cy="938865"/>
          </a:xfrm>
          <a:prstGeom prst="rect">
            <a:avLst/>
          </a:prstGeom>
        </p:spPr>
      </p:pic>
      <p:pic>
        <p:nvPicPr>
          <p:cNvPr id="12" name="Billed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88792" y="449860"/>
            <a:ext cx="876705" cy="924093"/>
          </a:xfrm>
          <a:prstGeom prst="rect">
            <a:avLst/>
          </a:prstGeom>
        </p:spPr>
      </p:pic>
      <p:pic>
        <p:nvPicPr>
          <p:cNvPr id="13" name="Billed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26260" y="5872305"/>
            <a:ext cx="613955" cy="832593"/>
          </a:xfrm>
          <a:prstGeom prst="rect">
            <a:avLst/>
          </a:prstGeom>
        </p:spPr>
      </p:pic>
      <p:sp>
        <p:nvSpPr>
          <p:cNvPr id="14" name="Afrundet rektangel 13"/>
          <p:cNvSpPr/>
          <p:nvPr/>
        </p:nvSpPr>
        <p:spPr>
          <a:xfrm>
            <a:off x="2544887" y="2965269"/>
            <a:ext cx="1981863" cy="1410789"/>
          </a:xfrm>
          <a:prstGeom prst="round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2000" b="1" noProof="0" dirty="0" smtClean="0"/>
              <a:t>Good </a:t>
            </a:r>
            <a:r>
              <a:rPr lang="da-DK" sz="2000" b="1" noProof="0" dirty="0" err="1" smtClean="0"/>
              <a:t>things</a:t>
            </a:r>
            <a:r>
              <a:rPr lang="da-DK" sz="2000" b="1" noProof="0" dirty="0" smtClean="0"/>
              <a:t> </a:t>
            </a:r>
          </a:p>
        </p:txBody>
      </p:sp>
      <p:sp>
        <p:nvSpPr>
          <p:cNvPr id="15" name="Afrundet rektangel 14"/>
          <p:cNvSpPr/>
          <p:nvPr/>
        </p:nvSpPr>
        <p:spPr>
          <a:xfrm>
            <a:off x="6464575" y="2965269"/>
            <a:ext cx="1817275" cy="1410789"/>
          </a:xfrm>
          <a:prstGeom prst="round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2000" b="1" noProof="0" dirty="0" smtClean="0"/>
              <a:t>Challenges </a:t>
            </a:r>
          </a:p>
        </p:txBody>
      </p:sp>
    </p:spTree>
    <p:extLst>
      <p:ext uri="{BB962C8B-B14F-4D97-AF65-F5344CB8AC3E}">
        <p14:creationId xmlns:p14="http://schemas.microsoft.com/office/powerpoint/2010/main" val="28015767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How to acces the online-</a:t>
            </a:r>
            <a:r>
              <a:rPr lang="da-DK" dirty="0" err="1" smtClean="0"/>
              <a:t>course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756000" y="1989056"/>
            <a:ext cx="8560801" cy="4112944"/>
          </a:xfrm>
        </p:spPr>
        <p:txBody>
          <a:bodyPr/>
          <a:lstStyle/>
          <a:p>
            <a:r>
              <a:rPr lang="da-DK" dirty="0" smtClean="0"/>
              <a:t>The link </a:t>
            </a:r>
            <a:r>
              <a:rPr lang="da-DK" dirty="0" err="1" smtClean="0"/>
              <a:t>will</a:t>
            </a:r>
            <a:r>
              <a:rPr lang="da-DK" dirty="0" smtClean="0"/>
              <a:t> </a:t>
            </a:r>
            <a:r>
              <a:rPr lang="da-DK" dirty="0" err="1" smtClean="0"/>
              <a:t>be</a:t>
            </a:r>
            <a:r>
              <a:rPr lang="da-DK" dirty="0" smtClean="0"/>
              <a:t> </a:t>
            </a:r>
            <a:r>
              <a:rPr lang="da-DK" dirty="0" err="1" smtClean="0"/>
              <a:t>accessable</a:t>
            </a:r>
            <a:r>
              <a:rPr lang="da-DK" dirty="0" smtClean="0"/>
              <a:t> on the </a:t>
            </a:r>
            <a:r>
              <a:rPr lang="da-DK" dirty="0" err="1" smtClean="0"/>
              <a:t>project</a:t>
            </a:r>
            <a:r>
              <a:rPr lang="da-DK" dirty="0" smtClean="0"/>
              <a:t> website by the end of august. </a:t>
            </a:r>
          </a:p>
          <a:p>
            <a:r>
              <a:rPr lang="da-DK" dirty="0" smtClean="0"/>
              <a:t>But </a:t>
            </a:r>
            <a:r>
              <a:rPr lang="da-DK" dirty="0" err="1" smtClean="0"/>
              <a:t>we</a:t>
            </a:r>
            <a:r>
              <a:rPr lang="da-DK" dirty="0" smtClean="0"/>
              <a:t> </a:t>
            </a:r>
            <a:r>
              <a:rPr lang="da-DK" dirty="0" err="1" smtClean="0"/>
              <a:t>would</a:t>
            </a:r>
            <a:r>
              <a:rPr lang="da-DK" dirty="0" smtClean="0"/>
              <a:t> </a:t>
            </a:r>
            <a:r>
              <a:rPr lang="da-DK" dirty="0" err="1" smtClean="0"/>
              <a:t>like</a:t>
            </a:r>
            <a:r>
              <a:rPr lang="da-DK" dirty="0" smtClean="0"/>
              <a:t> to send the link to </a:t>
            </a:r>
            <a:r>
              <a:rPr lang="da-DK" dirty="0" err="1" smtClean="0"/>
              <a:t>you</a:t>
            </a:r>
            <a:r>
              <a:rPr lang="da-DK" dirty="0" smtClean="0"/>
              <a:t> </a:t>
            </a:r>
            <a:r>
              <a:rPr lang="da-DK" dirty="0" err="1" smtClean="0"/>
              <a:t>when</a:t>
            </a:r>
            <a:r>
              <a:rPr lang="da-DK" dirty="0" smtClean="0"/>
              <a:t> </a:t>
            </a:r>
            <a:r>
              <a:rPr lang="da-DK" dirty="0" err="1" smtClean="0"/>
              <a:t>it´s</a:t>
            </a:r>
            <a:r>
              <a:rPr lang="da-DK" dirty="0" smtClean="0"/>
              <a:t> </a:t>
            </a:r>
            <a:r>
              <a:rPr lang="da-DK" dirty="0" err="1" smtClean="0"/>
              <a:t>ready</a:t>
            </a:r>
            <a:r>
              <a:rPr lang="da-DK" dirty="0" smtClean="0"/>
              <a:t>  </a:t>
            </a:r>
            <a:br>
              <a:rPr lang="da-DK" dirty="0" smtClean="0"/>
            </a:br>
            <a:endParaRPr lang="da-DK" dirty="0" smtClean="0"/>
          </a:p>
          <a:p>
            <a:r>
              <a:rPr lang="en-US" b="1" dirty="0" smtClean="0"/>
              <a:t>Please write </a:t>
            </a:r>
            <a:r>
              <a:rPr lang="en-US" b="1" dirty="0"/>
              <a:t>your name on the </a:t>
            </a:r>
            <a:r>
              <a:rPr lang="en-US" b="1" dirty="0" smtClean="0"/>
              <a:t>list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  <a:p>
            <a:r>
              <a:rPr lang="da-DK" dirty="0" smtClean="0"/>
              <a:t>Or send </a:t>
            </a:r>
            <a:r>
              <a:rPr lang="da-DK" dirty="0" err="1" smtClean="0"/>
              <a:t>us</a:t>
            </a:r>
            <a:r>
              <a:rPr lang="da-DK" dirty="0" smtClean="0"/>
              <a:t> a mail:</a:t>
            </a:r>
            <a:br>
              <a:rPr lang="da-DK" dirty="0" smtClean="0"/>
            </a:br>
            <a:r>
              <a:rPr lang="da-DK" dirty="0" smtClean="0"/>
              <a:t/>
            </a:r>
            <a:br>
              <a:rPr lang="da-DK" dirty="0" smtClean="0"/>
            </a:br>
            <a:r>
              <a:rPr lang="da-DK" dirty="0" smtClean="0"/>
              <a:t>Gitte Riis Hansen: </a:t>
            </a:r>
            <a:r>
              <a:rPr lang="da-DK" dirty="0" smtClean="0">
                <a:hlinkClick r:id="rId2"/>
              </a:rPr>
              <a:t>grh@pha.dk</a:t>
            </a:r>
            <a:r>
              <a:rPr lang="da-DK" dirty="0" smtClean="0"/>
              <a:t/>
            </a:r>
            <a:br>
              <a:rPr lang="da-DK" dirty="0" smtClean="0"/>
            </a:br>
            <a:r>
              <a:rPr lang="da-DK" dirty="0" smtClean="0"/>
              <a:t/>
            </a:r>
            <a:br>
              <a:rPr lang="da-DK" dirty="0" smtClean="0"/>
            </a:br>
            <a:r>
              <a:rPr lang="da-DK" dirty="0" smtClean="0"/>
              <a:t>Bente Møller-Jensen </a:t>
            </a:r>
            <a:r>
              <a:rPr lang="da-DK" dirty="0" smtClean="0">
                <a:hlinkClick r:id="rId3"/>
              </a:rPr>
              <a:t>bmj@pha.dk</a:t>
            </a:r>
            <a:r>
              <a:rPr lang="da-DK" dirty="0" smtClean="0"/>
              <a:t> </a:t>
            </a:r>
          </a:p>
          <a:p>
            <a:pPr marL="0" indent="0">
              <a:buNone/>
            </a:pPr>
            <a:endParaRPr lang="da-DK" dirty="0" smtClean="0"/>
          </a:p>
          <a:p>
            <a:pPr marL="0" indent="0">
              <a:buNone/>
            </a:pPr>
            <a:endParaRPr lang="da-DK" dirty="0" smtClean="0"/>
          </a:p>
          <a:p>
            <a:endParaRPr lang="da-DK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D70D-AF46-45B2-9C67-AEE774EDD46F}" type="datetime1">
              <a:rPr lang="da-DK" smtClean="0"/>
              <a:t>25-06-2018</a:t>
            </a:fld>
            <a:endParaRPr lang="da-DK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8C45C-947F-4981-8B3F-4F32E973C901}" type="slidenum">
              <a:rPr lang="da-DK" smtClean="0"/>
              <a:pPr/>
              <a:t>13</a:t>
            </a:fld>
            <a:endParaRPr lang="da-DK" dirty="0"/>
          </a:p>
        </p:txBody>
      </p:sp>
      <p:sp>
        <p:nvSpPr>
          <p:cNvPr id="7" name="Pladsholder til indhold 6"/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endParaRPr lang="da-DK"/>
          </a:p>
        </p:txBody>
      </p:sp>
      <p:pic>
        <p:nvPicPr>
          <p:cNvPr id="8" name="Billed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535" y="5525745"/>
            <a:ext cx="1021080" cy="1125973"/>
          </a:xfrm>
          <a:prstGeom prst="rect">
            <a:avLst/>
          </a:prstGeom>
        </p:spPr>
      </p:pic>
      <p:pic>
        <p:nvPicPr>
          <p:cNvPr id="9" name="Billed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07761" y="6088732"/>
            <a:ext cx="2188654" cy="506012"/>
          </a:xfrm>
          <a:prstGeom prst="rect">
            <a:avLst/>
          </a:prstGeom>
        </p:spPr>
      </p:pic>
      <p:pic>
        <p:nvPicPr>
          <p:cNvPr id="10" name="Billed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03926" y="6072220"/>
            <a:ext cx="1450974" cy="499915"/>
          </a:xfrm>
          <a:prstGeom prst="rect">
            <a:avLst/>
          </a:prstGeom>
        </p:spPr>
      </p:pic>
      <p:pic>
        <p:nvPicPr>
          <p:cNvPr id="11" name="Billed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37780" y="5872305"/>
            <a:ext cx="1767993" cy="938865"/>
          </a:xfrm>
          <a:prstGeom prst="rect">
            <a:avLst/>
          </a:prstGeom>
        </p:spPr>
      </p:pic>
      <p:pic>
        <p:nvPicPr>
          <p:cNvPr id="12" name="Billede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788792" y="449860"/>
            <a:ext cx="876705" cy="924093"/>
          </a:xfrm>
          <a:prstGeom prst="rect">
            <a:avLst/>
          </a:prstGeom>
        </p:spPr>
      </p:pic>
      <p:pic>
        <p:nvPicPr>
          <p:cNvPr id="13" name="Billede 1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26260" y="5872305"/>
            <a:ext cx="613955" cy="832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6091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756000" y="1989056"/>
            <a:ext cx="8560801" cy="4112944"/>
          </a:xfrm>
        </p:spPr>
        <p:txBody>
          <a:bodyPr/>
          <a:lstStyle/>
          <a:p>
            <a:endParaRPr lang="en-GB" dirty="0" smtClean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D70D-AF46-45B2-9C67-AEE774EDD46F}" type="datetime1">
              <a:rPr lang="da-DK" smtClean="0"/>
              <a:t>25-06-2018</a:t>
            </a:fld>
            <a:endParaRPr lang="da-DK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8C45C-947F-4981-8B3F-4F32E973C901}" type="slidenum">
              <a:rPr lang="da-DK" smtClean="0"/>
              <a:pPr/>
              <a:t>14</a:t>
            </a:fld>
            <a:endParaRPr lang="da-DK" dirty="0"/>
          </a:p>
        </p:txBody>
      </p:sp>
      <p:sp>
        <p:nvSpPr>
          <p:cNvPr id="7" name="Pladsholder til indhold 6"/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endParaRPr lang="da-DK"/>
          </a:p>
        </p:txBody>
      </p:sp>
      <p:pic>
        <p:nvPicPr>
          <p:cNvPr id="8" name="Billed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35" y="5525745"/>
            <a:ext cx="1021080" cy="1125973"/>
          </a:xfrm>
          <a:prstGeom prst="rect">
            <a:avLst/>
          </a:prstGeom>
        </p:spPr>
      </p:pic>
      <p:pic>
        <p:nvPicPr>
          <p:cNvPr id="9" name="Billed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7761" y="6088732"/>
            <a:ext cx="2188654" cy="506012"/>
          </a:xfrm>
          <a:prstGeom prst="rect">
            <a:avLst/>
          </a:prstGeom>
        </p:spPr>
      </p:pic>
      <p:pic>
        <p:nvPicPr>
          <p:cNvPr id="10" name="Billed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03926" y="6072220"/>
            <a:ext cx="1450974" cy="499915"/>
          </a:xfrm>
          <a:prstGeom prst="rect">
            <a:avLst/>
          </a:prstGeom>
        </p:spPr>
      </p:pic>
      <p:pic>
        <p:nvPicPr>
          <p:cNvPr id="11" name="Billed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37780" y="5872305"/>
            <a:ext cx="1767993" cy="938865"/>
          </a:xfrm>
          <a:prstGeom prst="rect">
            <a:avLst/>
          </a:prstGeom>
        </p:spPr>
      </p:pic>
      <p:pic>
        <p:nvPicPr>
          <p:cNvPr id="12" name="Billed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88792" y="449860"/>
            <a:ext cx="876705" cy="924093"/>
          </a:xfrm>
          <a:prstGeom prst="rect">
            <a:avLst/>
          </a:prstGeom>
        </p:spPr>
      </p:pic>
      <p:pic>
        <p:nvPicPr>
          <p:cNvPr id="13" name="Billed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26260" y="5872305"/>
            <a:ext cx="613955" cy="832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51883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378814"/>
            <a:ext cx="8560800" cy="934890"/>
          </a:xfrm>
        </p:spPr>
        <p:txBody>
          <a:bodyPr/>
          <a:lstStyle/>
          <a:p>
            <a:r>
              <a:rPr lang="da-DK" dirty="0" smtClean="0"/>
              <a:t>This workshop……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756000" y="1541416"/>
            <a:ext cx="9406903" cy="3735977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 </a:t>
            </a:r>
            <a:r>
              <a:rPr lang="en-US" dirty="0"/>
              <a:t>will focus on </a:t>
            </a:r>
            <a:r>
              <a:rPr lang="en-US" dirty="0" smtClean="0"/>
              <a:t>crucial considerations when choosing an online format for education</a:t>
            </a:r>
          </a:p>
          <a:p>
            <a:pPr marL="0" indent="0">
              <a:buNone/>
            </a:pPr>
            <a:r>
              <a:rPr lang="en-US" dirty="0" smtClean="0"/>
              <a:t>1. how </a:t>
            </a:r>
            <a:r>
              <a:rPr lang="en-US" dirty="0"/>
              <a:t>to understand “presence in learning environments”. 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i="1" dirty="0" smtClean="0"/>
              <a:t>no </a:t>
            </a:r>
            <a:r>
              <a:rPr lang="en-US" i="1" dirty="0"/>
              <a:t>teacher to facilitate the learning process, the didactical considerations </a:t>
            </a:r>
            <a:r>
              <a:rPr lang="en-US" i="1" dirty="0" smtClean="0"/>
              <a:t>has to be 	taken beforehand</a:t>
            </a:r>
            <a:r>
              <a:rPr lang="en-US" i="1" dirty="0"/>
              <a:t>.  </a:t>
            </a:r>
            <a:endParaRPr lang="en-US" i="1" dirty="0" smtClean="0"/>
          </a:p>
          <a:p>
            <a:pPr marL="0" indent="0">
              <a:buNone/>
            </a:pPr>
            <a:r>
              <a:rPr lang="en-US" dirty="0" smtClean="0"/>
              <a:t>2.  Concrete didactical considerations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3. </a:t>
            </a:r>
            <a:r>
              <a:rPr lang="en-US" dirty="0"/>
              <a:t>T</a:t>
            </a:r>
            <a:r>
              <a:rPr lang="en-US" dirty="0" smtClean="0"/>
              <a:t>he </a:t>
            </a:r>
            <a:r>
              <a:rPr lang="en-US" dirty="0"/>
              <a:t>need of a development of new competencies in a sensitive field, subject to taboos and </a:t>
            </a:r>
            <a:r>
              <a:rPr lang="en-US" dirty="0" smtClean="0"/>
              <a:t>         prejudice</a:t>
            </a:r>
            <a:r>
              <a:rPr lang="en-US" dirty="0"/>
              <a:t>. </a:t>
            </a:r>
            <a:endParaRPr lang="da-DK" dirty="0"/>
          </a:p>
          <a:p>
            <a:endParaRPr lang="da-DK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D70D-AF46-45B2-9C67-AEE774EDD46F}" type="datetime1">
              <a:rPr lang="da-DK" smtClean="0"/>
              <a:t>25-06-2018</a:t>
            </a:fld>
            <a:endParaRPr lang="da-DK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8C45C-947F-4981-8B3F-4F32E973C901}" type="slidenum">
              <a:rPr lang="da-DK" smtClean="0"/>
              <a:pPr/>
              <a:t>2</a:t>
            </a:fld>
            <a:endParaRPr lang="da-DK" dirty="0"/>
          </a:p>
        </p:txBody>
      </p:sp>
      <p:pic>
        <p:nvPicPr>
          <p:cNvPr id="8" name="Billed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35" y="5525745"/>
            <a:ext cx="1021080" cy="1125973"/>
          </a:xfrm>
          <a:prstGeom prst="rect">
            <a:avLst/>
          </a:prstGeom>
        </p:spPr>
      </p:pic>
      <p:pic>
        <p:nvPicPr>
          <p:cNvPr id="9" name="Billed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7761" y="6088732"/>
            <a:ext cx="2188654" cy="506012"/>
          </a:xfrm>
          <a:prstGeom prst="rect">
            <a:avLst/>
          </a:prstGeom>
        </p:spPr>
      </p:pic>
      <p:pic>
        <p:nvPicPr>
          <p:cNvPr id="10" name="Billed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03926" y="6072220"/>
            <a:ext cx="1450974" cy="499915"/>
          </a:xfrm>
          <a:prstGeom prst="rect">
            <a:avLst/>
          </a:prstGeom>
        </p:spPr>
      </p:pic>
      <p:pic>
        <p:nvPicPr>
          <p:cNvPr id="11" name="Billed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37780" y="5872305"/>
            <a:ext cx="1767993" cy="938865"/>
          </a:xfrm>
          <a:prstGeom prst="rect">
            <a:avLst/>
          </a:prstGeom>
        </p:spPr>
      </p:pic>
      <p:pic>
        <p:nvPicPr>
          <p:cNvPr id="12" name="Billed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88792" y="449860"/>
            <a:ext cx="876705" cy="924093"/>
          </a:xfrm>
          <a:prstGeom prst="rect">
            <a:avLst/>
          </a:prstGeom>
        </p:spPr>
      </p:pic>
      <p:pic>
        <p:nvPicPr>
          <p:cNvPr id="13" name="Billed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26260" y="5872305"/>
            <a:ext cx="613955" cy="832593"/>
          </a:xfrm>
          <a:prstGeom prst="rect">
            <a:avLst/>
          </a:prstGeom>
        </p:spPr>
      </p:pic>
      <p:sp>
        <p:nvSpPr>
          <p:cNvPr id="15" name="Nedadgående pil 14"/>
          <p:cNvSpPr/>
          <p:nvPr/>
        </p:nvSpPr>
        <p:spPr>
          <a:xfrm>
            <a:off x="3002088" y="3605348"/>
            <a:ext cx="484632" cy="583778"/>
          </a:xfrm>
          <a:prstGeom prst="downArrow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2000" noProof="0" dirty="0" err="1" smtClean="0"/>
          </a:p>
        </p:txBody>
      </p:sp>
    </p:spTree>
    <p:extLst>
      <p:ext uri="{BB962C8B-B14F-4D97-AF65-F5344CB8AC3E}">
        <p14:creationId xmlns:p14="http://schemas.microsoft.com/office/powerpoint/2010/main" val="26338848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PROGRAM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756000" y="1690890"/>
            <a:ext cx="8560801" cy="3834855"/>
          </a:xfrm>
        </p:spPr>
        <p:txBody>
          <a:bodyPr/>
          <a:lstStyle/>
          <a:p>
            <a:r>
              <a:rPr lang="en-GB" dirty="0" smtClean="0"/>
              <a:t>PRESENTATION</a:t>
            </a:r>
            <a:br>
              <a:rPr lang="en-GB" dirty="0" smtClean="0"/>
            </a:br>
            <a:r>
              <a:rPr lang="en-GB" i="1" dirty="0" smtClean="0"/>
              <a:t> - - </a:t>
            </a:r>
            <a:r>
              <a:rPr lang="en-GB" i="1" dirty="0"/>
              <a:t>W</a:t>
            </a:r>
            <a:r>
              <a:rPr lang="en-GB" i="1" dirty="0" smtClean="0"/>
              <a:t>hat triggered your interest for this  workshop?</a:t>
            </a:r>
          </a:p>
          <a:p>
            <a:r>
              <a:rPr lang="en-GB" dirty="0" smtClean="0"/>
              <a:t>PERSPEKTIVES ON PRESENCE </a:t>
            </a:r>
          </a:p>
          <a:p>
            <a:r>
              <a:rPr lang="en-GB" dirty="0" smtClean="0"/>
              <a:t>DIDACTICS </a:t>
            </a:r>
          </a:p>
          <a:p>
            <a:r>
              <a:rPr lang="en-GB" dirty="0" smtClean="0"/>
              <a:t> APPROACHING A SENSITIVE MATTER (graphics)</a:t>
            </a:r>
          </a:p>
          <a:p>
            <a:r>
              <a:rPr lang="en-GB" dirty="0" smtClean="0"/>
              <a:t>In </a:t>
            </a:r>
            <a:r>
              <a:rPr lang="en-GB" dirty="0"/>
              <a:t>this presentation, the structure of the online course will be demonstrated and will be related to didactical considerations and reflections. </a:t>
            </a:r>
            <a:endParaRPr lang="en-GB" dirty="0" smtClean="0"/>
          </a:p>
          <a:p>
            <a:r>
              <a:rPr lang="en-GB" dirty="0" smtClean="0"/>
              <a:t>Depending </a:t>
            </a:r>
            <a:r>
              <a:rPr lang="en-GB" dirty="0"/>
              <a:t>on the participants, the content of one of the modules will be shown, starting with a short introduction movie based on situations from practice. </a:t>
            </a:r>
            <a:endParaRPr lang="da-DK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D70D-AF46-45B2-9C67-AEE774EDD46F}" type="datetime1">
              <a:rPr lang="da-DK" smtClean="0"/>
              <a:t>25-06-2018</a:t>
            </a:fld>
            <a:endParaRPr lang="da-DK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8C45C-947F-4981-8B3F-4F32E973C901}" type="slidenum">
              <a:rPr lang="da-DK" smtClean="0"/>
              <a:pPr/>
              <a:t>3</a:t>
            </a:fld>
            <a:endParaRPr lang="da-DK" dirty="0"/>
          </a:p>
        </p:txBody>
      </p:sp>
      <p:sp>
        <p:nvSpPr>
          <p:cNvPr id="7" name="Pladsholder til indhold 6"/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endParaRPr lang="da-DK"/>
          </a:p>
        </p:txBody>
      </p:sp>
      <p:pic>
        <p:nvPicPr>
          <p:cNvPr id="8" name="Billed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35" y="5525745"/>
            <a:ext cx="1021080" cy="1125973"/>
          </a:xfrm>
          <a:prstGeom prst="rect">
            <a:avLst/>
          </a:prstGeom>
        </p:spPr>
      </p:pic>
      <p:pic>
        <p:nvPicPr>
          <p:cNvPr id="9" name="Billed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7761" y="6088732"/>
            <a:ext cx="2188654" cy="506012"/>
          </a:xfrm>
          <a:prstGeom prst="rect">
            <a:avLst/>
          </a:prstGeom>
        </p:spPr>
      </p:pic>
      <p:pic>
        <p:nvPicPr>
          <p:cNvPr id="10" name="Billed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03926" y="6072220"/>
            <a:ext cx="1450974" cy="499915"/>
          </a:xfrm>
          <a:prstGeom prst="rect">
            <a:avLst/>
          </a:prstGeom>
        </p:spPr>
      </p:pic>
      <p:pic>
        <p:nvPicPr>
          <p:cNvPr id="11" name="Billed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37780" y="5872305"/>
            <a:ext cx="1767993" cy="938865"/>
          </a:xfrm>
          <a:prstGeom prst="rect">
            <a:avLst/>
          </a:prstGeom>
        </p:spPr>
      </p:pic>
      <p:pic>
        <p:nvPicPr>
          <p:cNvPr id="12" name="Billed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88792" y="449860"/>
            <a:ext cx="876705" cy="924093"/>
          </a:xfrm>
          <a:prstGeom prst="rect">
            <a:avLst/>
          </a:prstGeom>
        </p:spPr>
      </p:pic>
      <p:pic>
        <p:nvPicPr>
          <p:cNvPr id="13" name="Billed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26260" y="5872305"/>
            <a:ext cx="613955" cy="832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45533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dertitel 1"/>
          <p:cNvSpPr>
            <a:spLocks noGrp="1"/>
          </p:cNvSpPr>
          <p:nvPr>
            <p:ph type="subTitle" idx="1"/>
          </p:nvPr>
        </p:nvSpPr>
        <p:spPr>
          <a:xfrm>
            <a:off x="1058695" y="114877"/>
            <a:ext cx="7886286" cy="5521237"/>
          </a:xfrm>
        </p:spPr>
        <p:txBody>
          <a:bodyPr/>
          <a:lstStyle/>
          <a:p>
            <a:r>
              <a:rPr lang="da-DK" sz="2903" dirty="0"/>
              <a:t>    </a:t>
            </a:r>
            <a:r>
              <a:rPr lang="da-DK" sz="2903" dirty="0" smtClean="0"/>
              <a:t>PRESENTATION</a:t>
            </a:r>
            <a:endParaRPr lang="da-DK" sz="2903" dirty="0">
              <a:solidFill>
                <a:srgbClr val="FF0000"/>
              </a:solidFill>
            </a:endParaRPr>
          </a:p>
        </p:txBody>
      </p:sp>
      <p:graphicFrame>
        <p:nvGraphicFramePr>
          <p:cNvPr id="11" name="Diagram 10"/>
          <p:cNvGraphicFramePr/>
          <p:nvPr>
            <p:extLst/>
          </p:nvPr>
        </p:nvGraphicFramePr>
        <p:xfrm>
          <a:off x="3857216" y="1114103"/>
          <a:ext cx="5087765" cy="42452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Afrundet rektangel 11"/>
          <p:cNvSpPr/>
          <p:nvPr/>
        </p:nvSpPr>
        <p:spPr>
          <a:xfrm>
            <a:off x="1175656" y="1073507"/>
            <a:ext cx="2566861" cy="4245226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1814" b="1" dirty="0">
                <a:solidFill>
                  <a:schemeClr val="tx1"/>
                </a:solidFill>
              </a:rPr>
              <a:t>RESEARCH</a:t>
            </a:r>
          </a:p>
          <a:p>
            <a:pPr lvl="0"/>
            <a:r>
              <a:rPr lang="en-GB" sz="1814" dirty="0"/>
              <a:t>1.a review of available materials (e.g. training programs, guidelines and tools) </a:t>
            </a:r>
          </a:p>
          <a:p>
            <a:pPr lvl="0"/>
            <a:r>
              <a:rPr lang="en-GB" sz="1814" dirty="0"/>
              <a:t>2.expert interviews 3.focus groups with professionals working in residential or foster care</a:t>
            </a:r>
            <a:endParaRPr lang="da-DK" sz="1814" b="1" dirty="0">
              <a:solidFill>
                <a:schemeClr val="tx1"/>
              </a:solidFill>
            </a:endParaRPr>
          </a:p>
        </p:txBody>
      </p:sp>
      <p:sp>
        <p:nvSpPr>
          <p:cNvPr id="13" name="Afrundet rektangel 12"/>
          <p:cNvSpPr/>
          <p:nvPr/>
        </p:nvSpPr>
        <p:spPr>
          <a:xfrm>
            <a:off x="9059679" y="1154697"/>
            <a:ext cx="1873931" cy="4164035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1814" b="1" dirty="0">
                <a:solidFill>
                  <a:schemeClr val="tx1"/>
                </a:solidFill>
              </a:rPr>
              <a:t>CONFERENCE</a:t>
            </a:r>
          </a:p>
          <a:p>
            <a:pPr lvl="0" algn="ctr"/>
            <a:r>
              <a:rPr lang="en-US" sz="1814" dirty="0"/>
              <a:t>The final results, obtained goals and </a:t>
            </a:r>
            <a:r>
              <a:rPr lang="en-GB" sz="1814" dirty="0"/>
              <a:t>the future plans for the project will be presented.  </a:t>
            </a:r>
            <a:endParaRPr lang="da-DK" sz="1814" dirty="0"/>
          </a:p>
          <a:p>
            <a:pPr algn="ctr"/>
            <a:endParaRPr lang="da-DK" sz="1633" b="1" dirty="0">
              <a:solidFill>
                <a:schemeClr val="tx1"/>
              </a:solidFill>
            </a:endParaRPr>
          </a:p>
        </p:txBody>
      </p:sp>
      <p:sp>
        <p:nvSpPr>
          <p:cNvPr id="14" name="Højrepil 13"/>
          <p:cNvSpPr/>
          <p:nvPr/>
        </p:nvSpPr>
        <p:spPr>
          <a:xfrm>
            <a:off x="2137535" y="5399924"/>
            <a:ext cx="7989208" cy="591105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1633" dirty="0"/>
              <a:t>2015 -2018</a:t>
            </a:r>
          </a:p>
        </p:txBody>
      </p:sp>
      <p:pic>
        <p:nvPicPr>
          <p:cNvPr id="7" name="Billed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37780" y="5872305"/>
            <a:ext cx="1767993" cy="938865"/>
          </a:xfrm>
          <a:prstGeom prst="rect">
            <a:avLst/>
          </a:prstGeom>
        </p:spPr>
      </p:pic>
      <p:pic>
        <p:nvPicPr>
          <p:cNvPr id="8" name="Billede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907761" y="6088732"/>
            <a:ext cx="2188654" cy="506012"/>
          </a:xfrm>
          <a:prstGeom prst="rect">
            <a:avLst/>
          </a:prstGeom>
        </p:spPr>
      </p:pic>
      <p:pic>
        <p:nvPicPr>
          <p:cNvPr id="9" name="Billede 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403926" y="6072220"/>
            <a:ext cx="1450974" cy="499915"/>
          </a:xfrm>
          <a:prstGeom prst="rect">
            <a:avLst/>
          </a:prstGeom>
        </p:spPr>
      </p:pic>
      <p:pic>
        <p:nvPicPr>
          <p:cNvPr id="10" name="Billede 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28535" y="5525745"/>
            <a:ext cx="1021080" cy="1125973"/>
          </a:xfrm>
          <a:prstGeom prst="rect">
            <a:avLst/>
          </a:prstGeom>
        </p:spPr>
      </p:pic>
      <p:pic>
        <p:nvPicPr>
          <p:cNvPr id="3" name="Billede 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605912" y="149414"/>
            <a:ext cx="876705" cy="924093"/>
          </a:xfrm>
          <a:prstGeom prst="rect">
            <a:avLst/>
          </a:prstGeom>
        </p:spPr>
      </p:pic>
      <p:pic>
        <p:nvPicPr>
          <p:cNvPr id="15" name="Billede 14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826260" y="5872305"/>
            <a:ext cx="613955" cy="832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3825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WHY AN ONLINE COURSE?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756000" y="1690889"/>
            <a:ext cx="8560801" cy="4631533"/>
          </a:xfrm>
        </p:spPr>
        <p:txBody>
          <a:bodyPr/>
          <a:lstStyle/>
          <a:p>
            <a:pPr marL="0" indent="0">
              <a:buNone/>
            </a:pPr>
            <a:r>
              <a:rPr lang="da-DK" dirty="0" smtClean="0"/>
              <a:t>To </a:t>
            </a:r>
            <a:r>
              <a:rPr lang="da-DK" dirty="0" err="1" smtClean="0"/>
              <a:t>reach</a:t>
            </a:r>
            <a:r>
              <a:rPr lang="da-DK" dirty="0" smtClean="0"/>
              <a:t> as </a:t>
            </a:r>
            <a:r>
              <a:rPr lang="da-DK" dirty="0" err="1" smtClean="0"/>
              <a:t>many</a:t>
            </a:r>
            <a:r>
              <a:rPr lang="da-DK" dirty="0" smtClean="0"/>
              <a:t> professionals as </a:t>
            </a:r>
            <a:r>
              <a:rPr lang="da-DK" dirty="0" err="1" smtClean="0"/>
              <a:t>possible</a:t>
            </a:r>
            <a:r>
              <a:rPr lang="da-DK" dirty="0" smtClean="0"/>
              <a:t> with the </a:t>
            </a:r>
            <a:r>
              <a:rPr lang="da-DK" dirty="0" err="1" smtClean="0"/>
              <a:t>knowlegde</a:t>
            </a:r>
            <a:r>
              <a:rPr lang="da-DK" dirty="0" smtClean="0"/>
              <a:t>, </a:t>
            </a:r>
            <a:r>
              <a:rPr lang="da-DK" dirty="0" err="1" smtClean="0"/>
              <a:t>tools</a:t>
            </a:r>
            <a:r>
              <a:rPr lang="da-DK" dirty="0" smtClean="0"/>
              <a:t> and </a:t>
            </a:r>
            <a:r>
              <a:rPr lang="da-DK" dirty="0" err="1" smtClean="0"/>
              <a:t>pedagogic</a:t>
            </a:r>
            <a:r>
              <a:rPr lang="da-DK" dirty="0" smtClean="0"/>
              <a:t> </a:t>
            </a:r>
            <a:r>
              <a:rPr lang="da-DK" dirty="0" err="1" smtClean="0"/>
              <a:t>methods</a:t>
            </a:r>
            <a:r>
              <a:rPr lang="da-DK" dirty="0" smtClean="0"/>
              <a:t> </a:t>
            </a:r>
          </a:p>
          <a:p>
            <a:pPr marL="0" indent="0">
              <a:buNone/>
            </a:pPr>
            <a:r>
              <a:rPr lang="da-DK" dirty="0" smtClean="0"/>
              <a:t>To  </a:t>
            </a:r>
            <a:r>
              <a:rPr lang="da-DK" dirty="0" err="1" smtClean="0"/>
              <a:t>address</a:t>
            </a:r>
            <a:r>
              <a:rPr lang="da-DK" dirty="0" smtClean="0"/>
              <a:t> a sensitive </a:t>
            </a:r>
            <a:r>
              <a:rPr lang="da-DK" dirty="0" err="1" smtClean="0"/>
              <a:t>subject</a:t>
            </a:r>
            <a:r>
              <a:rPr lang="da-DK" dirty="0"/>
              <a:t> </a:t>
            </a:r>
            <a:r>
              <a:rPr lang="da-DK" dirty="0" smtClean="0"/>
              <a:t>in </a:t>
            </a:r>
            <a:r>
              <a:rPr lang="da-DK" dirty="0" err="1" smtClean="0"/>
              <a:t>need</a:t>
            </a:r>
            <a:r>
              <a:rPr lang="da-DK" dirty="0" smtClean="0"/>
              <a:t> of  attention</a:t>
            </a:r>
          </a:p>
          <a:p>
            <a:pPr marL="0" indent="0">
              <a:buNone/>
            </a:pPr>
            <a:r>
              <a:rPr lang="da-DK" dirty="0" smtClean="0"/>
              <a:t>To </a:t>
            </a:r>
            <a:r>
              <a:rPr lang="da-DK" dirty="0" err="1" smtClean="0"/>
              <a:t>facilitate</a:t>
            </a:r>
            <a:r>
              <a:rPr lang="da-DK" dirty="0" smtClean="0"/>
              <a:t> the </a:t>
            </a:r>
            <a:r>
              <a:rPr lang="da-DK" dirty="0" err="1" smtClean="0"/>
              <a:t>development</a:t>
            </a:r>
            <a:r>
              <a:rPr lang="da-DK" dirty="0" smtClean="0"/>
              <a:t> of </a:t>
            </a:r>
            <a:r>
              <a:rPr lang="da-DK" dirty="0" err="1" smtClean="0"/>
              <a:t>competencies</a:t>
            </a:r>
            <a:r>
              <a:rPr lang="da-DK" dirty="0" smtClean="0"/>
              <a:t>  for social </a:t>
            </a:r>
            <a:r>
              <a:rPr lang="da-DK" dirty="0" err="1" smtClean="0"/>
              <a:t>workers</a:t>
            </a:r>
            <a:r>
              <a:rPr lang="da-DK" dirty="0" smtClean="0"/>
              <a:t/>
            </a:r>
            <a:br>
              <a:rPr lang="da-DK" dirty="0" smtClean="0"/>
            </a:br>
            <a:endParaRPr lang="da-DK" dirty="0" smtClean="0"/>
          </a:p>
          <a:p>
            <a:pPr marL="0" indent="0">
              <a:buNone/>
            </a:pPr>
            <a:r>
              <a:rPr lang="da-DK" dirty="0" smtClean="0"/>
              <a:t>An online </a:t>
            </a:r>
            <a:r>
              <a:rPr lang="da-DK" dirty="0" err="1" smtClean="0"/>
              <a:t>course</a:t>
            </a:r>
            <a:r>
              <a:rPr lang="da-DK" dirty="0" smtClean="0"/>
              <a:t> give the professionals the option: </a:t>
            </a:r>
          </a:p>
          <a:p>
            <a:pPr lvl="1"/>
            <a:r>
              <a:rPr lang="da-DK" dirty="0"/>
              <a:t>T</a:t>
            </a:r>
            <a:r>
              <a:rPr lang="da-DK" dirty="0" smtClean="0"/>
              <a:t>o work with the </a:t>
            </a:r>
            <a:r>
              <a:rPr lang="da-DK" dirty="0" err="1" smtClean="0"/>
              <a:t>course</a:t>
            </a:r>
            <a:r>
              <a:rPr lang="da-DK" dirty="0" smtClean="0"/>
              <a:t> as a team </a:t>
            </a:r>
          </a:p>
          <a:p>
            <a:pPr lvl="1"/>
            <a:r>
              <a:rPr lang="da-DK" dirty="0" smtClean="0"/>
              <a:t>To </a:t>
            </a:r>
            <a:r>
              <a:rPr lang="da-DK" dirty="0" err="1" smtClean="0"/>
              <a:t>fit</a:t>
            </a:r>
            <a:r>
              <a:rPr lang="da-DK" dirty="0" smtClean="0"/>
              <a:t> the </a:t>
            </a:r>
            <a:r>
              <a:rPr lang="da-DK" dirty="0" err="1" smtClean="0"/>
              <a:t>course</a:t>
            </a:r>
            <a:r>
              <a:rPr lang="da-DK" dirty="0" smtClean="0"/>
              <a:t> </a:t>
            </a:r>
            <a:r>
              <a:rPr lang="da-DK" dirty="0" err="1" smtClean="0"/>
              <a:t>into</a:t>
            </a:r>
            <a:r>
              <a:rPr lang="da-DK" dirty="0" smtClean="0"/>
              <a:t> the work-plans / </a:t>
            </a:r>
            <a:r>
              <a:rPr lang="da-DK" dirty="0" err="1" smtClean="0"/>
              <a:t>schedules</a:t>
            </a:r>
            <a:r>
              <a:rPr lang="da-DK" dirty="0" smtClean="0"/>
              <a:t> of meetings</a:t>
            </a:r>
          </a:p>
          <a:p>
            <a:pPr lvl="1"/>
            <a:r>
              <a:rPr lang="da-DK" dirty="0" smtClean="0"/>
              <a:t>To </a:t>
            </a:r>
            <a:r>
              <a:rPr lang="da-DK" dirty="0" err="1" smtClean="0"/>
              <a:t>develop</a:t>
            </a:r>
            <a:r>
              <a:rPr lang="da-DK" dirty="0" smtClean="0"/>
              <a:t> </a:t>
            </a:r>
            <a:r>
              <a:rPr lang="da-DK" dirty="0" err="1" smtClean="0"/>
              <a:t>pedagogical</a:t>
            </a:r>
            <a:r>
              <a:rPr lang="da-DK" dirty="0" smtClean="0"/>
              <a:t> </a:t>
            </a:r>
            <a:r>
              <a:rPr lang="da-DK" dirty="0" err="1" smtClean="0"/>
              <a:t>methods</a:t>
            </a:r>
            <a:r>
              <a:rPr lang="da-DK" dirty="0" smtClean="0"/>
              <a:t> and </a:t>
            </a:r>
            <a:r>
              <a:rPr lang="da-DK" dirty="0" err="1" smtClean="0"/>
              <a:t>orginazational</a:t>
            </a:r>
            <a:r>
              <a:rPr lang="da-DK" dirty="0" smtClean="0"/>
              <a:t> </a:t>
            </a:r>
            <a:r>
              <a:rPr lang="da-DK" dirty="0" err="1" smtClean="0"/>
              <a:t>structures</a:t>
            </a:r>
            <a:r>
              <a:rPr lang="da-DK" dirty="0" smtClean="0"/>
              <a:t> TOGETHER</a:t>
            </a:r>
            <a:br>
              <a:rPr lang="da-DK" dirty="0" smtClean="0"/>
            </a:br>
            <a:endParaRPr lang="da-DK" dirty="0" smtClean="0"/>
          </a:p>
          <a:p>
            <a:pPr marL="0" indent="0">
              <a:buNone/>
            </a:pPr>
            <a:r>
              <a:rPr lang="da-DK" dirty="0" smtClean="0"/>
              <a:t>The </a:t>
            </a:r>
            <a:r>
              <a:rPr lang="da-DK" dirty="0" err="1" smtClean="0"/>
              <a:t>modules</a:t>
            </a:r>
            <a:r>
              <a:rPr lang="da-DK" dirty="0" smtClean="0"/>
              <a:t> all </a:t>
            </a:r>
            <a:r>
              <a:rPr lang="da-DK" dirty="0" err="1" smtClean="0"/>
              <a:t>ends</a:t>
            </a:r>
            <a:r>
              <a:rPr lang="da-DK" dirty="0" smtClean="0"/>
              <a:t> with the THINK – PLAN –ACT </a:t>
            </a:r>
            <a:r>
              <a:rPr lang="da-DK" dirty="0" err="1" smtClean="0"/>
              <a:t>wich</a:t>
            </a:r>
            <a:r>
              <a:rPr lang="da-DK" dirty="0" smtClean="0"/>
              <a:t> </a:t>
            </a:r>
            <a:r>
              <a:rPr lang="da-DK" dirty="0" err="1" smtClean="0"/>
              <a:t>can</a:t>
            </a:r>
            <a:r>
              <a:rPr lang="da-DK" dirty="0" smtClean="0"/>
              <a:t> </a:t>
            </a:r>
            <a:r>
              <a:rPr lang="da-DK" dirty="0" err="1" smtClean="0"/>
              <a:t>be</a:t>
            </a:r>
            <a:r>
              <a:rPr lang="da-DK" dirty="0" smtClean="0"/>
              <a:t> </a:t>
            </a:r>
            <a:r>
              <a:rPr lang="da-DK" dirty="0" err="1" smtClean="0"/>
              <a:t>used</a:t>
            </a:r>
            <a:r>
              <a:rPr lang="da-DK" dirty="0" smtClean="0"/>
              <a:t> ind the </a:t>
            </a:r>
            <a:r>
              <a:rPr lang="da-DK" dirty="0" err="1" smtClean="0"/>
              <a:t>organizational</a:t>
            </a:r>
            <a:r>
              <a:rPr lang="da-DK" dirty="0" smtClean="0"/>
              <a:t> </a:t>
            </a:r>
            <a:r>
              <a:rPr lang="da-DK" dirty="0" err="1" smtClean="0"/>
              <a:t>process</a:t>
            </a:r>
            <a:r>
              <a:rPr lang="da-DK" dirty="0" smtClean="0"/>
              <a:t> of </a:t>
            </a:r>
            <a:r>
              <a:rPr lang="da-DK" dirty="0" err="1" smtClean="0"/>
              <a:t>developing</a:t>
            </a:r>
            <a:r>
              <a:rPr lang="da-DK" dirty="0" smtClean="0"/>
              <a:t> and </a:t>
            </a:r>
            <a:r>
              <a:rPr lang="da-DK" dirty="0" err="1" smtClean="0"/>
              <a:t>changing</a:t>
            </a:r>
            <a:r>
              <a:rPr lang="da-DK" dirty="0" smtClean="0"/>
              <a:t> </a:t>
            </a:r>
            <a:r>
              <a:rPr lang="da-DK" dirty="0" err="1" smtClean="0"/>
              <a:t>methods</a:t>
            </a:r>
            <a:endParaRPr lang="da-DK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49D24-CB98-4C2F-B03D-078FCE333318}" type="datetime1">
              <a:rPr lang="da-DK" smtClean="0"/>
              <a:t>25-06-2018</a:t>
            </a:fld>
            <a:endParaRPr lang="da-DK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8C45C-947F-4981-8B3F-4F32E973C901}" type="slidenum">
              <a:rPr lang="da-DK" smtClean="0"/>
              <a:pPr/>
              <a:t>5</a:t>
            </a:fld>
            <a:endParaRPr lang="da-DK" dirty="0"/>
          </a:p>
        </p:txBody>
      </p:sp>
      <p:sp>
        <p:nvSpPr>
          <p:cNvPr id="7" name="Pladsholder til indhold 6"/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9297783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PEDAGOGICAL ISSUES – </a:t>
            </a:r>
            <a:r>
              <a:rPr lang="da-DK" dirty="0" err="1" smtClean="0"/>
              <a:t>about</a:t>
            </a:r>
            <a:r>
              <a:rPr lang="da-DK" dirty="0" smtClean="0"/>
              <a:t> </a:t>
            </a:r>
            <a:r>
              <a:rPr lang="da-DK" dirty="0" err="1" smtClean="0"/>
              <a:t>presence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756000" y="1989056"/>
            <a:ext cx="8560801" cy="4112944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N</a:t>
            </a:r>
            <a:r>
              <a:rPr lang="en-US" dirty="0" smtClean="0"/>
              <a:t>o teacher or </a:t>
            </a:r>
            <a:r>
              <a:rPr lang="en-US" dirty="0"/>
              <a:t>facilitator present while the professionals are attending the course and developing competencies.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Thus</a:t>
            </a:r>
            <a:r>
              <a:rPr lang="en-US" dirty="0"/>
              <a:t>, our didactical approach has been situated in the framework  and idea of “presence” and the course has been created focusing three </a:t>
            </a:r>
            <a:r>
              <a:rPr lang="en-US" dirty="0" smtClean="0"/>
              <a:t>presences: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b="1" dirty="0" smtClean="0"/>
              <a:t>Social Presence</a:t>
            </a:r>
            <a:r>
              <a:rPr lang="en-US" dirty="0" smtClean="0"/>
              <a:t>: </a:t>
            </a:r>
            <a:r>
              <a:rPr lang="en-US" dirty="0" err="1" smtClean="0"/>
              <a:t>teambased</a:t>
            </a:r>
            <a:r>
              <a:rPr lang="en-US" dirty="0" smtClean="0"/>
              <a:t> work - </a:t>
            </a:r>
          </a:p>
          <a:p>
            <a:r>
              <a:rPr lang="en-US" b="1" dirty="0" smtClean="0"/>
              <a:t>Teaching Presence</a:t>
            </a:r>
            <a:r>
              <a:rPr lang="en-US" dirty="0" smtClean="0"/>
              <a:t>: MANUAL, reflection templates, re-appearance </a:t>
            </a:r>
          </a:p>
          <a:p>
            <a:r>
              <a:rPr lang="en-US" b="1" dirty="0" smtClean="0"/>
              <a:t>Cognitive Presence</a:t>
            </a:r>
            <a:r>
              <a:rPr lang="en-US" dirty="0" smtClean="0"/>
              <a:t>: .</a:t>
            </a:r>
            <a:r>
              <a:rPr lang="en-US" dirty="0" err="1" smtClean="0"/>
              <a:t>eg</a:t>
            </a:r>
            <a:r>
              <a:rPr lang="en-US" dirty="0" smtClean="0"/>
              <a:t>  THINK – PLAN - ACT</a:t>
            </a:r>
          </a:p>
          <a:p>
            <a:pPr marL="0" indent="0">
              <a:buNone/>
            </a:pPr>
            <a:r>
              <a:rPr lang="en-US" dirty="0" smtClean="0"/>
              <a:t>                                                                                                                           (Insp. D</a:t>
            </a:r>
            <a:r>
              <a:rPr lang="en-US" dirty="0"/>
              <a:t>. Randy </a:t>
            </a:r>
            <a:r>
              <a:rPr lang="en-US" dirty="0" smtClean="0"/>
              <a:t>Garrison)</a:t>
            </a:r>
            <a:endParaRPr lang="da-DK" dirty="0"/>
          </a:p>
          <a:p>
            <a:endParaRPr lang="da-DK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49D24-CB98-4C2F-B03D-078FCE333318}" type="datetime1">
              <a:rPr lang="da-DK" smtClean="0"/>
              <a:t>25-06-2018</a:t>
            </a:fld>
            <a:endParaRPr lang="da-DK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8C45C-947F-4981-8B3F-4F32E973C901}" type="slidenum">
              <a:rPr lang="da-DK" smtClean="0"/>
              <a:pPr/>
              <a:t>6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8703514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274321" y="911906"/>
            <a:ext cx="9514472" cy="4112944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Creating </a:t>
            </a:r>
            <a:r>
              <a:rPr lang="en-US" dirty="0"/>
              <a:t>an online open international course for professionals needs profound and thorough didactic attention. </a:t>
            </a:r>
          </a:p>
          <a:p>
            <a:pPr marL="0" indent="0">
              <a:buNone/>
            </a:pPr>
            <a:r>
              <a:rPr lang="en-US" dirty="0"/>
              <a:t>In the reflections and planning of teaching design that fits the online learning environment, we had to consider especially three overall aspects:</a:t>
            </a:r>
          </a:p>
          <a:p>
            <a:r>
              <a:rPr lang="en-US" dirty="0"/>
              <a:t>CULTURAL </a:t>
            </a:r>
            <a:r>
              <a:rPr lang="en-US" dirty="0" smtClean="0"/>
              <a:t>AND INSTITUTIONAL ASPECTS</a:t>
            </a:r>
            <a:endParaRPr lang="en-US" dirty="0"/>
          </a:p>
          <a:p>
            <a:r>
              <a:rPr lang="en-US" dirty="0"/>
              <a:t>DIDACTICAL E-LEARNING ASPECTS</a:t>
            </a:r>
          </a:p>
          <a:p>
            <a:r>
              <a:rPr lang="en-US" dirty="0"/>
              <a:t>GRAPHICAL ASPECTS</a:t>
            </a:r>
          </a:p>
          <a:p>
            <a:endParaRPr lang="da-DK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D70D-AF46-45B2-9C67-AEE774EDD46F}" type="datetime1">
              <a:rPr lang="da-DK" smtClean="0"/>
              <a:t>25-06-2018</a:t>
            </a:fld>
            <a:endParaRPr lang="da-DK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8C45C-947F-4981-8B3F-4F32E973C901}" type="slidenum">
              <a:rPr lang="da-DK" smtClean="0"/>
              <a:pPr/>
              <a:t>7</a:t>
            </a:fld>
            <a:endParaRPr lang="da-DK" dirty="0"/>
          </a:p>
        </p:txBody>
      </p:sp>
      <p:pic>
        <p:nvPicPr>
          <p:cNvPr id="8" name="Billed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35" y="5525745"/>
            <a:ext cx="1021080" cy="1125973"/>
          </a:xfrm>
          <a:prstGeom prst="rect">
            <a:avLst/>
          </a:prstGeom>
        </p:spPr>
      </p:pic>
      <p:pic>
        <p:nvPicPr>
          <p:cNvPr id="9" name="Billed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7761" y="6088732"/>
            <a:ext cx="2188654" cy="506012"/>
          </a:xfrm>
          <a:prstGeom prst="rect">
            <a:avLst/>
          </a:prstGeom>
        </p:spPr>
      </p:pic>
      <p:pic>
        <p:nvPicPr>
          <p:cNvPr id="10" name="Billed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03926" y="6072220"/>
            <a:ext cx="1450974" cy="499915"/>
          </a:xfrm>
          <a:prstGeom prst="rect">
            <a:avLst/>
          </a:prstGeom>
        </p:spPr>
      </p:pic>
      <p:pic>
        <p:nvPicPr>
          <p:cNvPr id="11" name="Billed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37780" y="5872305"/>
            <a:ext cx="1767993" cy="938865"/>
          </a:xfrm>
          <a:prstGeom prst="rect">
            <a:avLst/>
          </a:prstGeom>
        </p:spPr>
      </p:pic>
      <p:pic>
        <p:nvPicPr>
          <p:cNvPr id="12" name="Billed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88792" y="449860"/>
            <a:ext cx="876705" cy="924093"/>
          </a:xfrm>
          <a:prstGeom prst="rect">
            <a:avLst/>
          </a:prstGeom>
        </p:spPr>
      </p:pic>
      <p:pic>
        <p:nvPicPr>
          <p:cNvPr id="13" name="Billed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26260" y="5872305"/>
            <a:ext cx="613955" cy="832593"/>
          </a:xfrm>
          <a:prstGeom prst="rect">
            <a:avLst/>
          </a:prstGeom>
        </p:spPr>
      </p:pic>
      <p:sp>
        <p:nvSpPr>
          <p:cNvPr id="2" name="Tekstfelt 1"/>
          <p:cNvSpPr txBox="1"/>
          <p:nvPr/>
        </p:nvSpPr>
        <p:spPr>
          <a:xfrm>
            <a:off x="574766" y="1005840"/>
            <a:ext cx="6975565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a-DK" sz="3600" b="1" dirty="0" smtClean="0"/>
              <a:t>DIDACTICAL CONSIDERATIONS</a:t>
            </a:r>
          </a:p>
        </p:txBody>
      </p:sp>
    </p:spTree>
    <p:extLst>
      <p:ext uri="{BB962C8B-B14F-4D97-AF65-F5344CB8AC3E}">
        <p14:creationId xmlns:p14="http://schemas.microsoft.com/office/powerpoint/2010/main" val="30349306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Cultural </a:t>
            </a:r>
            <a:r>
              <a:rPr lang="en-US" dirty="0" smtClean="0"/>
              <a:t>and institutional aspects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756000" y="1690890"/>
            <a:ext cx="9263211" cy="4411110"/>
          </a:xfrm>
        </p:spPr>
        <p:txBody>
          <a:bodyPr/>
          <a:lstStyle/>
          <a:p>
            <a:r>
              <a:rPr lang="en-US" dirty="0" smtClean="0"/>
              <a:t>The </a:t>
            </a:r>
            <a:r>
              <a:rPr lang="en-US" dirty="0"/>
              <a:t>online course is an international learning instrument for developing attention and competencies working with a subject that has very different approaches in </a:t>
            </a:r>
            <a:r>
              <a:rPr lang="en-US" dirty="0" smtClean="0"/>
              <a:t>different </a:t>
            </a:r>
            <a:r>
              <a:rPr lang="en-US" dirty="0"/>
              <a:t>countries and pedagogical environments. </a:t>
            </a:r>
            <a:endParaRPr lang="en-US" dirty="0" smtClean="0"/>
          </a:p>
          <a:p>
            <a:r>
              <a:rPr lang="en-US" dirty="0" smtClean="0"/>
              <a:t>In </a:t>
            </a:r>
            <a:r>
              <a:rPr lang="en-US" dirty="0"/>
              <a:t>some pedagogical and social environments, the subject of healthy sexual development has a lot of attention – in some environments it is considered more or less as a taboo. In addition to that, the cultures and methods in pedagogical and social work differ from one country to </a:t>
            </a:r>
            <a:r>
              <a:rPr lang="en-US" dirty="0" smtClean="0"/>
              <a:t>country.</a:t>
            </a:r>
          </a:p>
          <a:p>
            <a:r>
              <a:rPr lang="en-US" dirty="0"/>
              <a:t>T</a:t>
            </a:r>
            <a:r>
              <a:rPr lang="en-US" dirty="0" smtClean="0"/>
              <a:t>he institutional level consist of a variety of approaches on how to integrate conventions and international law in the welfare task in order to live up to the responsibility of safeguarding children and young people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3D70D-AF46-45B2-9C67-AEE774EDD46F}" type="datetime1">
              <a:rPr lang="da-DK" smtClean="0"/>
              <a:t>25-06-2018</a:t>
            </a:fld>
            <a:endParaRPr lang="da-DK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8C45C-947F-4981-8B3F-4F32E973C901}" type="slidenum">
              <a:rPr lang="da-DK" smtClean="0"/>
              <a:pPr/>
              <a:t>8</a:t>
            </a:fld>
            <a:endParaRPr lang="da-DK" dirty="0"/>
          </a:p>
        </p:txBody>
      </p:sp>
      <p:pic>
        <p:nvPicPr>
          <p:cNvPr id="8" name="Billed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35" y="5525745"/>
            <a:ext cx="1021080" cy="1125973"/>
          </a:xfrm>
          <a:prstGeom prst="rect">
            <a:avLst/>
          </a:prstGeom>
        </p:spPr>
      </p:pic>
      <p:pic>
        <p:nvPicPr>
          <p:cNvPr id="9" name="Billed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7761" y="6088732"/>
            <a:ext cx="2188654" cy="506012"/>
          </a:xfrm>
          <a:prstGeom prst="rect">
            <a:avLst/>
          </a:prstGeom>
        </p:spPr>
      </p:pic>
      <p:pic>
        <p:nvPicPr>
          <p:cNvPr id="10" name="Billed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03926" y="6072220"/>
            <a:ext cx="1450974" cy="499915"/>
          </a:xfrm>
          <a:prstGeom prst="rect">
            <a:avLst/>
          </a:prstGeom>
        </p:spPr>
      </p:pic>
      <p:pic>
        <p:nvPicPr>
          <p:cNvPr id="11" name="Billed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37780" y="5872305"/>
            <a:ext cx="1767993" cy="938865"/>
          </a:xfrm>
          <a:prstGeom prst="rect">
            <a:avLst/>
          </a:prstGeom>
        </p:spPr>
      </p:pic>
      <p:pic>
        <p:nvPicPr>
          <p:cNvPr id="12" name="Billed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88792" y="449860"/>
            <a:ext cx="876705" cy="924093"/>
          </a:xfrm>
          <a:prstGeom prst="rect">
            <a:avLst/>
          </a:prstGeom>
        </p:spPr>
      </p:pic>
      <p:pic>
        <p:nvPicPr>
          <p:cNvPr id="13" name="Billed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26260" y="5872305"/>
            <a:ext cx="613955" cy="832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88571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/>
            </a:r>
            <a:br>
              <a:rPr lang="da-DK" dirty="0" smtClean="0"/>
            </a:br>
            <a:r>
              <a:rPr lang="da-DK" dirty="0" smtClean="0"/>
              <a:t>DIDACTICAL </a:t>
            </a:r>
            <a:r>
              <a:rPr lang="da-DK" dirty="0"/>
              <a:t>CONSIDERATIONS</a:t>
            </a:r>
            <a:br>
              <a:rPr lang="da-DK" dirty="0"/>
            </a:b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1957783" y="1832301"/>
            <a:ext cx="8560801" cy="4112944"/>
          </a:xfrm>
        </p:spPr>
        <p:txBody>
          <a:bodyPr/>
          <a:lstStyle/>
          <a:p>
            <a:pPr marL="0" indent="0">
              <a:buNone/>
            </a:pPr>
            <a:r>
              <a:rPr lang="da-DK" sz="2400" b="1" dirty="0" smtClean="0"/>
              <a:t>SEE </a:t>
            </a:r>
            <a:r>
              <a:rPr lang="da-DK" sz="2400" b="1" dirty="0"/>
              <a:t>– THINK </a:t>
            </a:r>
            <a:r>
              <a:rPr lang="da-DK" sz="2400" b="1" dirty="0" smtClean="0"/>
              <a:t>– ACT</a:t>
            </a:r>
            <a:br>
              <a:rPr lang="da-DK" sz="2400" b="1" dirty="0" smtClean="0"/>
            </a:br>
            <a:endParaRPr lang="da-DK" sz="2400" b="1" dirty="0" smtClean="0"/>
          </a:p>
          <a:p>
            <a:pPr marL="0" indent="0">
              <a:buNone/>
            </a:pPr>
            <a:r>
              <a:rPr lang="da-DK" b="1" dirty="0" smtClean="0"/>
              <a:t>SEE</a:t>
            </a:r>
            <a:r>
              <a:rPr lang="da-DK" dirty="0" smtClean="0"/>
              <a:t> / </a:t>
            </a:r>
            <a:r>
              <a:rPr lang="da-DK" i="1" dirty="0" smtClean="0"/>
              <a:t>READ: Case: a </a:t>
            </a:r>
            <a:r>
              <a:rPr lang="da-DK" i="1" dirty="0" err="1" smtClean="0"/>
              <a:t>boy</a:t>
            </a:r>
            <a:r>
              <a:rPr lang="da-DK" i="1" dirty="0" smtClean="0"/>
              <a:t> a </a:t>
            </a:r>
            <a:r>
              <a:rPr lang="da-DK" i="1" dirty="0" err="1" smtClean="0"/>
              <a:t>girl</a:t>
            </a:r>
            <a:r>
              <a:rPr lang="da-DK" i="1" dirty="0" smtClean="0"/>
              <a:t>, </a:t>
            </a:r>
            <a:r>
              <a:rPr lang="da-DK" i="1" dirty="0" err="1" smtClean="0"/>
              <a:t>module</a:t>
            </a:r>
            <a:r>
              <a:rPr lang="da-DK" i="1" dirty="0" smtClean="0"/>
              <a:t> 3, </a:t>
            </a:r>
            <a:r>
              <a:rPr lang="da-DK" i="1" dirty="0" err="1" smtClean="0"/>
              <a:t>sexual</a:t>
            </a:r>
            <a:r>
              <a:rPr lang="da-DK" i="1" dirty="0" smtClean="0"/>
              <a:t> </a:t>
            </a:r>
            <a:r>
              <a:rPr lang="da-DK" i="1" dirty="0" err="1" smtClean="0"/>
              <a:t>identity</a:t>
            </a:r>
            <a:r>
              <a:rPr lang="da-DK" i="1" dirty="0" smtClean="0"/>
              <a:t/>
            </a:r>
            <a:br>
              <a:rPr lang="da-DK" i="1" dirty="0" smtClean="0"/>
            </a:br>
            <a:endParaRPr lang="da-DK" i="1" dirty="0" smtClean="0"/>
          </a:p>
          <a:p>
            <a:pPr marL="0" indent="0">
              <a:buNone/>
            </a:pPr>
            <a:r>
              <a:rPr lang="da-DK" i="1" dirty="0">
                <a:hlinkClick r:id="rId2"/>
              </a:rPr>
              <a:t>https://web.moch.dk/bbe/safeguard_ny/#/</a:t>
            </a:r>
            <a:r>
              <a:rPr lang="da-DK" i="1" dirty="0" smtClean="0">
                <a:hlinkClick r:id="rId2"/>
              </a:rPr>
              <a:t>id/58e4f54005e6258304ed20b7</a:t>
            </a:r>
            <a:r>
              <a:rPr lang="da-DK" i="1" dirty="0" smtClean="0"/>
              <a:t/>
            </a:r>
            <a:br>
              <a:rPr lang="da-DK" i="1" dirty="0" smtClean="0"/>
            </a:br>
            <a:endParaRPr lang="da-DK" dirty="0" smtClean="0"/>
          </a:p>
          <a:p>
            <a:pPr marL="0" indent="0">
              <a:buNone/>
            </a:pPr>
            <a:r>
              <a:rPr lang="da-DK" i="1" dirty="0" smtClean="0"/>
              <a:t> </a:t>
            </a:r>
            <a:r>
              <a:rPr lang="da-DK" b="1" i="1" dirty="0" smtClean="0"/>
              <a:t>THINK</a:t>
            </a:r>
            <a:r>
              <a:rPr lang="da-DK" i="1" dirty="0" smtClean="0"/>
              <a:t>: Is </a:t>
            </a:r>
            <a:r>
              <a:rPr lang="da-DK" i="1" dirty="0" err="1" smtClean="0"/>
              <a:t>this</a:t>
            </a:r>
            <a:r>
              <a:rPr lang="da-DK" i="1" dirty="0" smtClean="0"/>
              <a:t> a </a:t>
            </a:r>
            <a:r>
              <a:rPr lang="da-DK" i="1" dirty="0" err="1" smtClean="0"/>
              <a:t>task</a:t>
            </a:r>
            <a:r>
              <a:rPr lang="da-DK" i="1" dirty="0" smtClean="0"/>
              <a:t> for social institutions in </a:t>
            </a:r>
            <a:r>
              <a:rPr lang="da-DK" i="1" dirty="0" err="1" smtClean="0"/>
              <a:t>your</a:t>
            </a:r>
            <a:r>
              <a:rPr lang="da-DK" i="1" dirty="0" smtClean="0"/>
              <a:t> country?</a:t>
            </a:r>
          </a:p>
          <a:p>
            <a:pPr marL="0" indent="0">
              <a:buNone/>
            </a:pPr>
            <a:r>
              <a:rPr lang="da-DK" i="1" dirty="0" err="1" smtClean="0"/>
              <a:t>Think</a:t>
            </a:r>
            <a:r>
              <a:rPr lang="da-DK" i="1" dirty="0" smtClean="0"/>
              <a:t> for 2 min – </a:t>
            </a:r>
            <a:r>
              <a:rPr lang="da-DK" i="1" dirty="0" err="1" smtClean="0"/>
              <a:t>write</a:t>
            </a:r>
            <a:r>
              <a:rPr lang="da-DK" i="1" dirty="0" smtClean="0"/>
              <a:t> </a:t>
            </a:r>
            <a:r>
              <a:rPr lang="da-DK" i="1" dirty="0" err="1" smtClean="0"/>
              <a:t>your</a:t>
            </a:r>
            <a:r>
              <a:rPr lang="da-DK" i="1" dirty="0" smtClean="0"/>
              <a:t> </a:t>
            </a:r>
            <a:r>
              <a:rPr lang="da-DK" i="1" dirty="0" err="1" smtClean="0"/>
              <a:t>thoughts</a:t>
            </a:r>
            <a:r>
              <a:rPr lang="da-DK" i="1" dirty="0" smtClean="0"/>
              <a:t> on a card – </a:t>
            </a:r>
          </a:p>
          <a:p>
            <a:pPr marL="0" indent="0">
              <a:buNone/>
            </a:pPr>
            <a:r>
              <a:rPr lang="da-DK" i="1" dirty="0" err="1" smtClean="0"/>
              <a:t>Reflect</a:t>
            </a:r>
            <a:r>
              <a:rPr lang="da-DK" i="1" dirty="0" smtClean="0"/>
              <a:t> with the person </a:t>
            </a:r>
            <a:r>
              <a:rPr lang="da-DK" i="1" dirty="0" err="1" smtClean="0"/>
              <a:t>sitting</a:t>
            </a:r>
            <a:r>
              <a:rPr lang="da-DK" i="1" dirty="0" smtClean="0"/>
              <a:t> </a:t>
            </a:r>
            <a:r>
              <a:rPr lang="da-DK" i="1" dirty="0" err="1" smtClean="0"/>
              <a:t>next</a:t>
            </a:r>
            <a:r>
              <a:rPr lang="da-DK" i="1" dirty="0" smtClean="0"/>
              <a:t> to </a:t>
            </a:r>
            <a:r>
              <a:rPr lang="da-DK" i="1" dirty="0" err="1" smtClean="0"/>
              <a:t>you</a:t>
            </a:r>
            <a:r>
              <a:rPr lang="da-DK" i="1" dirty="0" smtClean="0"/>
              <a:t> for 7 min. </a:t>
            </a:r>
            <a:br>
              <a:rPr lang="da-DK" i="1" dirty="0" smtClean="0"/>
            </a:br>
            <a:endParaRPr lang="da-DK" i="1" dirty="0" smtClean="0"/>
          </a:p>
          <a:p>
            <a:pPr marL="0" indent="0">
              <a:buNone/>
            </a:pPr>
            <a:r>
              <a:rPr lang="da-DK" b="1" dirty="0" smtClean="0"/>
              <a:t>ACT: </a:t>
            </a:r>
            <a:r>
              <a:rPr lang="da-DK" dirty="0" smtClean="0"/>
              <a:t>the </a:t>
            </a:r>
            <a:r>
              <a:rPr lang="da-DK" dirty="0" err="1" smtClean="0"/>
              <a:t>first</a:t>
            </a:r>
            <a:r>
              <a:rPr lang="da-DK" dirty="0" smtClean="0"/>
              <a:t> step for a plan of action as the </a:t>
            </a:r>
            <a:r>
              <a:rPr lang="da-DK" dirty="0" err="1" smtClean="0"/>
              <a:t>result</a:t>
            </a:r>
            <a:r>
              <a:rPr lang="da-DK" dirty="0" smtClean="0"/>
              <a:t> of </a:t>
            </a:r>
            <a:r>
              <a:rPr lang="da-DK" dirty="0" err="1" smtClean="0"/>
              <a:t>your</a:t>
            </a:r>
            <a:r>
              <a:rPr lang="da-DK" dirty="0" smtClean="0"/>
              <a:t> </a:t>
            </a:r>
            <a:r>
              <a:rPr lang="da-DK" dirty="0" err="1" smtClean="0"/>
              <a:t>reflection</a:t>
            </a:r>
            <a:endParaRPr lang="da-DK" dirty="0" smtClean="0"/>
          </a:p>
          <a:p>
            <a:pPr marL="0" indent="0">
              <a:buNone/>
            </a:pPr>
            <a:endParaRPr lang="da-DK" dirty="0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49D24-CB98-4C2F-B03D-078FCE333318}" type="datetime1">
              <a:rPr lang="da-DK" smtClean="0"/>
              <a:t>25-06-2018</a:t>
            </a:fld>
            <a:endParaRPr lang="da-DK" dirty="0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8C45C-947F-4981-8B3F-4F32E973C901}" type="slidenum">
              <a:rPr lang="da-DK" smtClean="0"/>
              <a:pPr/>
              <a:t>9</a:t>
            </a:fld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721043011"/>
      </p:ext>
    </p:extLst>
  </p:cSld>
  <p:clrMapOvr>
    <a:masterClrMapping/>
  </p:clrMapOvr>
</p:sld>
</file>

<file path=ppt/theme/theme1.xml><?xml version="1.0" encoding="utf-8"?>
<a:theme xmlns:a="http://schemas.openxmlformats.org/drawingml/2006/main" name="Professionshøjskolen Absalon">
  <a:themeElements>
    <a:clrScheme name="PHA">
      <a:dk1>
        <a:sysClr val="windowText" lastClr="000000"/>
      </a:dk1>
      <a:lt1>
        <a:sysClr val="window" lastClr="FFFFFF"/>
      </a:lt1>
      <a:dk2>
        <a:srgbClr val="404646"/>
      </a:dk2>
      <a:lt2>
        <a:srgbClr val="FFFFFF"/>
      </a:lt2>
      <a:accent1>
        <a:srgbClr val="D03635"/>
      </a:accent1>
      <a:accent2>
        <a:srgbClr val="383889"/>
      </a:accent2>
      <a:accent3>
        <a:srgbClr val="8ACBC1"/>
      </a:accent3>
      <a:accent4>
        <a:srgbClr val="863281"/>
      </a:accent4>
      <a:accent5>
        <a:srgbClr val="FFD85C"/>
      </a:accent5>
      <a:accent6>
        <a:srgbClr val="5BC5F2"/>
      </a:accent6>
      <a:hlink>
        <a:srgbClr val="D03635"/>
      </a:hlink>
      <a:folHlink>
        <a:srgbClr val="9C9C9C"/>
      </a:folHlink>
    </a:clrScheme>
    <a:fontScheme name="PHA">
      <a:majorFont>
        <a:latin typeface="Corbel"/>
        <a:ea typeface=""/>
        <a:cs typeface=""/>
      </a:majorFont>
      <a:minorFont>
        <a:latin typeface="Corbe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solidFill>
            <a:schemeClr val="accent1"/>
          </a:solidFill>
        </a:ln>
      </a:spPr>
      <a:bodyPr rtlCol="0" anchor="ctr"/>
      <a:lstStyle>
        <a:defPPr algn="ctr">
          <a:defRPr sz="2000" noProof="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3175"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defRPr sz="20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BaseTemplate 16-9.potx" id="{2268602D-C640-4585-9043-06880A9F63F9}" vid="{223A70CD-4269-4FCB-A11B-9D1424B87D07}"/>
    </a:ext>
  </a:extLst>
</a:theme>
</file>

<file path=ppt/theme/theme2.xml><?xml version="1.0" encoding="utf-8"?>
<a:theme xmlns:a="http://schemas.openxmlformats.org/drawingml/2006/main" name="Office-tema">
  <a:themeElements>
    <a:clrScheme name="PHA">
      <a:dk1>
        <a:sysClr val="windowText" lastClr="000000"/>
      </a:dk1>
      <a:lt1>
        <a:sysClr val="window" lastClr="FFFFFF"/>
      </a:lt1>
      <a:dk2>
        <a:srgbClr val="404646"/>
      </a:dk2>
      <a:lt2>
        <a:srgbClr val="FFFFFF"/>
      </a:lt2>
      <a:accent1>
        <a:srgbClr val="D03635"/>
      </a:accent1>
      <a:accent2>
        <a:srgbClr val="383889"/>
      </a:accent2>
      <a:accent3>
        <a:srgbClr val="8ACBC1"/>
      </a:accent3>
      <a:accent4>
        <a:srgbClr val="863281"/>
      </a:accent4>
      <a:accent5>
        <a:srgbClr val="FFD85C"/>
      </a:accent5>
      <a:accent6>
        <a:srgbClr val="09A7F2"/>
      </a:accent6>
      <a:hlink>
        <a:srgbClr val="D03635"/>
      </a:hlink>
      <a:folHlink>
        <a:srgbClr val="9C9C9C"/>
      </a:folHlink>
    </a:clrScheme>
    <a:fontScheme name="PHA">
      <a:majorFont>
        <a:latin typeface="Corbel"/>
        <a:ea typeface=""/>
        <a:cs typeface=""/>
      </a:majorFont>
      <a:minorFont>
        <a:latin typeface="Corbel"/>
        <a:ea typeface=""/>
        <a:cs typeface="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Skabelondesign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4253050ACB3E81408E9DB9D820CD2DB0" ma:contentTypeVersion="2" ma:contentTypeDescription="Opret et nyt dokument." ma:contentTypeScope="" ma:versionID="f19dbee92a6e9f143758c87e166f6370">
  <xsd:schema xmlns:xsd="http://www.w3.org/2001/XMLSchema" xmlns:xs="http://www.w3.org/2001/XMLSchema" xmlns:p="http://schemas.microsoft.com/office/2006/metadata/properties" xmlns:ns2="8c07fc74-b2b7-4be1-aaeb-3db57f2468a9" targetNamespace="http://schemas.microsoft.com/office/2006/metadata/properties" ma:root="true" ma:fieldsID="cfb5da97871667fc3bc04139346ac6c5" ns2:_="">
    <xsd:import namespace="8c07fc74-b2b7-4be1-aaeb-3db57f2468a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c07fc74-b2b7-4be1-aaeb-3db57f2468a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dhol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5952F97-394B-4046-99A3-4B9C99BDA4BC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schemas.microsoft.com/office/2006/metadata/properties"/>
    <ds:schemaRef ds:uri="8c07fc74-b2b7-4be1-aaeb-3db57f2468a9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DC3BF63A-9D58-407F-80CB-91B0EB6750E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ABF4E7D-3598-4267-9419-C2BD496F280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c07fc74-b2b7-4be1-aaeb-3db57f2468a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BaseTemplate 16-9</Template>
  <TotalTime>0</TotalTime>
  <Words>636</Words>
  <Application>Microsoft Office PowerPoint</Application>
  <PresentationFormat>Widescreen</PresentationFormat>
  <Paragraphs>129</Paragraphs>
  <Slides>14</Slides>
  <Notes>0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4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14</vt:i4>
      </vt:variant>
    </vt:vector>
  </HeadingPairs>
  <TitlesOfParts>
    <vt:vector size="19" baseType="lpstr">
      <vt:lpstr>Arial</vt:lpstr>
      <vt:lpstr>Corbel</vt:lpstr>
      <vt:lpstr>Verdana</vt:lpstr>
      <vt:lpstr>Wingdings 2</vt:lpstr>
      <vt:lpstr>Professionshøjskolen Absalon</vt:lpstr>
      <vt:lpstr>ONLINE COURSE FOR DEVELOPING PROFESSIONAL COMPETENCIES - about presence in learning environments</vt:lpstr>
      <vt:lpstr>This workshop……</vt:lpstr>
      <vt:lpstr>PROGRAM</vt:lpstr>
      <vt:lpstr>PowerPoint-præsentation</vt:lpstr>
      <vt:lpstr>WHY AN ONLINE COURSE?</vt:lpstr>
      <vt:lpstr>PEDAGOGICAL ISSUES – about presence</vt:lpstr>
      <vt:lpstr>PowerPoint-præsentation</vt:lpstr>
      <vt:lpstr>Cultural and institutional aspects</vt:lpstr>
      <vt:lpstr> DIDACTICAL CONSIDERATIONS </vt:lpstr>
      <vt:lpstr> DIDACTICAL E-LEARNING ASPECTS</vt:lpstr>
      <vt:lpstr>GRAPHICAL ASPECTS</vt:lpstr>
      <vt:lpstr>Dilemmas developing competencies online</vt:lpstr>
      <vt:lpstr>How to acces the online-course</vt:lpstr>
      <vt:lpstr>PowerPoint-præsentation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2017-06-12T07:31:15Z</dcterms:created>
  <dcterms:modified xsi:type="dcterms:W3CDTF">2018-06-25T09:42:59Z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 by">
    <vt:lpwstr>www.skabelondesign.dk</vt:lpwstr>
  </property>
  <property fmtid="{D5CDD505-2E9C-101B-9397-08002B2CF9AE}" pid="3" name="ContentTypeId">
    <vt:lpwstr>0x0101004253050ACB3E81408E9DB9D820CD2DB0</vt:lpwstr>
  </property>
</Properties>
</file>